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handoutMasterIdLst>
    <p:handoutMasterId r:id="rId9"/>
  </p:handoutMasterIdLst>
  <p:sldIdLst>
    <p:sldId id="267" r:id="rId2"/>
    <p:sldId id="273" r:id="rId3"/>
    <p:sldId id="274" r:id="rId4"/>
    <p:sldId id="277" r:id="rId5"/>
    <p:sldId id="275" r:id="rId6"/>
    <p:sldId id="278"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4E50639-3C7F-427A-B742-F3D63AECD122}" v="351" dt="2023-10-31T19:59:20.719"/>
  </p1510:revLst>
</p1510:revInfo>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979" autoAdjust="0"/>
  </p:normalViewPr>
  <p:slideViewPr>
    <p:cSldViewPr snapToGrid="0" showGuides="1">
      <p:cViewPr varScale="1">
        <p:scale>
          <a:sx n="77" d="100"/>
          <a:sy n="77" d="100"/>
        </p:scale>
        <p:origin x="232" y="72"/>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p:scale>
          <a:sx n="100" d="100"/>
          <a:sy n="100" d="100"/>
        </p:scale>
        <p:origin x="2346" y="-18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microsoft.com/office/2015/10/relationships/revisionInfo" Target="revisionInfo.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600" dirty="0">
                <a:latin typeface="+mj-lt"/>
              </a:rPr>
              <a:t>Aided Awareness:</a:t>
            </a:r>
            <a:r>
              <a:rPr lang="en-US" sz="1600" baseline="0" dirty="0">
                <a:latin typeface="+mj-lt"/>
              </a:rPr>
              <a:t> </a:t>
            </a:r>
            <a:r>
              <a:rPr lang="en-US" sz="1600" dirty="0">
                <a:latin typeface="+mj-lt"/>
              </a:rPr>
              <a:t>Wine Brands</a:t>
            </a:r>
          </a:p>
          <a:p>
            <a:pPr>
              <a:defRPr/>
            </a:pPr>
            <a:r>
              <a:rPr lang="en-US" sz="1400" dirty="0">
                <a:latin typeface="+mn-lt"/>
              </a:rPr>
              <a:t>Which</a:t>
            </a:r>
            <a:r>
              <a:rPr lang="en-US" sz="1400" baseline="0" dirty="0">
                <a:latin typeface="+mn-lt"/>
              </a:rPr>
              <a:t> of the following brands have you ever heard of?</a:t>
            </a:r>
            <a:endParaRPr lang="en-US" sz="1400" dirty="0">
              <a:latin typeface="+mn-lt"/>
            </a:endParaRPr>
          </a:p>
        </c:rich>
      </c:tx>
      <c:layout>
        <c:manualLayout>
          <c:xMode val="edge"/>
          <c:yMode val="edge"/>
          <c:x val="0.31467308957227236"/>
          <c:y val="4.4064625109792909E-3"/>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2396260859273364"/>
          <c:y val="8.9025288757743626E-2"/>
          <c:w val="0.83777106609014662"/>
          <c:h val="0.81077123329425926"/>
        </c:manualLayout>
      </c:layout>
      <c:barChart>
        <c:barDir val="bar"/>
        <c:grouping val="clustered"/>
        <c:varyColors val="0"/>
        <c:ser>
          <c:idx val="0"/>
          <c:order val="0"/>
          <c:tx>
            <c:strRef>
              <c:f>Sheet1!$B$1</c:f>
              <c:strCache>
                <c:ptCount val="1"/>
                <c:pt idx="0">
                  <c:v>Boomer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Sheet1!$A$7:$A$11</c:f>
              <c:strCache>
                <c:ptCount val="5"/>
                <c:pt idx="0">
                  <c:v>Robert Mondavi
Winery</c:v>
                </c:pt>
                <c:pt idx="1">
                  <c:v>Stella Rosa</c:v>
                </c:pt>
                <c:pt idx="2">
                  <c:v>Yellow Tail</c:v>
                </c:pt>
                <c:pt idx="3">
                  <c:v>Sutter Home</c:v>
                </c:pt>
                <c:pt idx="4">
                  <c:v>Barefoot</c:v>
                </c:pt>
              </c:strCache>
            </c:strRef>
          </c:cat>
          <c:val>
            <c:numRef>
              <c:f>Sheet1!$B$7:$B$11</c:f>
              <c:numCache>
                <c:formatCode>General</c:formatCode>
                <c:ptCount val="5"/>
                <c:pt idx="0">
                  <c:v>51</c:v>
                </c:pt>
                <c:pt idx="1">
                  <c:v>51</c:v>
                </c:pt>
                <c:pt idx="2">
                  <c:v>70</c:v>
                </c:pt>
                <c:pt idx="3">
                  <c:v>79</c:v>
                </c:pt>
                <c:pt idx="4">
                  <c:v>66</c:v>
                </c:pt>
              </c:numCache>
            </c:numRef>
          </c:val>
          <c:extLst>
            <c:ext xmlns:c16="http://schemas.microsoft.com/office/drawing/2014/chart" uri="{C3380CC4-5D6E-409C-BE32-E72D297353CC}">
              <c16:uniqueId val="{00000000-8835-4A73-97AA-5C0163877DCA}"/>
            </c:ext>
          </c:extLst>
        </c:ser>
        <c:ser>
          <c:idx val="1"/>
          <c:order val="1"/>
          <c:tx>
            <c:strRef>
              <c:f>Sheet1!$C$1</c:f>
              <c:strCache>
                <c:ptCount val="1"/>
                <c:pt idx="0">
                  <c:v>Gen X</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Sheet1!$A$7:$A$11</c:f>
              <c:strCache>
                <c:ptCount val="5"/>
                <c:pt idx="0">
                  <c:v>Robert Mondavi
Winery</c:v>
                </c:pt>
                <c:pt idx="1">
                  <c:v>Stella Rosa</c:v>
                </c:pt>
                <c:pt idx="2">
                  <c:v>Yellow Tail</c:v>
                </c:pt>
                <c:pt idx="3">
                  <c:v>Sutter Home</c:v>
                </c:pt>
                <c:pt idx="4">
                  <c:v>Barefoot</c:v>
                </c:pt>
              </c:strCache>
            </c:strRef>
          </c:cat>
          <c:val>
            <c:numRef>
              <c:f>Sheet1!$C$7:$C$11</c:f>
              <c:numCache>
                <c:formatCode>General</c:formatCode>
                <c:ptCount val="5"/>
                <c:pt idx="0">
                  <c:v>35</c:v>
                </c:pt>
                <c:pt idx="1">
                  <c:v>59</c:v>
                </c:pt>
                <c:pt idx="2">
                  <c:v>67</c:v>
                </c:pt>
                <c:pt idx="3">
                  <c:v>73</c:v>
                </c:pt>
                <c:pt idx="4">
                  <c:v>74</c:v>
                </c:pt>
              </c:numCache>
            </c:numRef>
          </c:val>
          <c:extLst>
            <c:ext xmlns:c16="http://schemas.microsoft.com/office/drawing/2014/chart" uri="{C3380CC4-5D6E-409C-BE32-E72D297353CC}">
              <c16:uniqueId val="{00000001-8835-4A73-97AA-5C0163877DCA}"/>
            </c:ext>
          </c:extLst>
        </c:ser>
        <c:ser>
          <c:idx val="2"/>
          <c:order val="2"/>
          <c:tx>
            <c:strRef>
              <c:f>Sheet1!$D$1</c:f>
              <c:strCache>
                <c:ptCount val="1"/>
                <c:pt idx="0">
                  <c:v>Millennial</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Sheet1!$A$7:$A$11</c:f>
              <c:strCache>
                <c:ptCount val="5"/>
                <c:pt idx="0">
                  <c:v>Robert Mondavi
Winery</c:v>
                </c:pt>
                <c:pt idx="1">
                  <c:v>Stella Rosa</c:v>
                </c:pt>
                <c:pt idx="2">
                  <c:v>Yellow Tail</c:v>
                </c:pt>
                <c:pt idx="3">
                  <c:v>Sutter Home</c:v>
                </c:pt>
                <c:pt idx="4">
                  <c:v>Barefoot</c:v>
                </c:pt>
              </c:strCache>
            </c:strRef>
          </c:cat>
          <c:val>
            <c:numRef>
              <c:f>Sheet1!$D$7:$D$11</c:f>
              <c:numCache>
                <c:formatCode>General</c:formatCode>
                <c:ptCount val="5"/>
                <c:pt idx="0">
                  <c:v>20</c:v>
                </c:pt>
                <c:pt idx="1">
                  <c:v>57</c:v>
                </c:pt>
                <c:pt idx="2">
                  <c:v>58</c:v>
                </c:pt>
                <c:pt idx="3">
                  <c:v>49</c:v>
                </c:pt>
                <c:pt idx="4">
                  <c:v>67</c:v>
                </c:pt>
              </c:numCache>
            </c:numRef>
          </c:val>
          <c:extLst>
            <c:ext xmlns:c16="http://schemas.microsoft.com/office/drawing/2014/chart" uri="{C3380CC4-5D6E-409C-BE32-E72D297353CC}">
              <c16:uniqueId val="{00000002-8835-4A73-97AA-5C0163877DCA}"/>
            </c:ext>
          </c:extLst>
        </c:ser>
        <c:ser>
          <c:idx val="3"/>
          <c:order val="3"/>
          <c:tx>
            <c:strRef>
              <c:f>Sheet1!$E$1</c:f>
              <c:strCache>
                <c:ptCount val="1"/>
                <c:pt idx="0">
                  <c:v>Gen Z</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Sheet1!$A$7:$A$11</c:f>
              <c:strCache>
                <c:ptCount val="5"/>
                <c:pt idx="0">
                  <c:v>Robert Mondavi
Winery</c:v>
                </c:pt>
                <c:pt idx="1">
                  <c:v>Stella Rosa</c:v>
                </c:pt>
                <c:pt idx="2">
                  <c:v>Yellow Tail</c:v>
                </c:pt>
                <c:pt idx="3">
                  <c:v>Sutter Home</c:v>
                </c:pt>
                <c:pt idx="4">
                  <c:v>Barefoot</c:v>
                </c:pt>
              </c:strCache>
            </c:strRef>
          </c:cat>
          <c:val>
            <c:numRef>
              <c:f>Sheet1!$E$7:$E$11</c:f>
              <c:numCache>
                <c:formatCode>General</c:formatCode>
                <c:ptCount val="5"/>
                <c:pt idx="0">
                  <c:v>11</c:v>
                </c:pt>
                <c:pt idx="1">
                  <c:v>42</c:v>
                </c:pt>
                <c:pt idx="2">
                  <c:v>34</c:v>
                </c:pt>
                <c:pt idx="3">
                  <c:v>19</c:v>
                </c:pt>
                <c:pt idx="4">
                  <c:v>49</c:v>
                </c:pt>
              </c:numCache>
            </c:numRef>
          </c:val>
          <c:extLst>
            <c:ext xmlns:c16="http://schemas.microsoft.com/office/drawing/2014/chart" uri="{C3380CC4-5D6E-409C-BE32-E72D297353CC}">
              <c16:uniqueId val="{00000005-8835-4A73-97AA-5C0163877DCA}"/>
            </c:ext>
          </c:extLst>
        </c:ser>
        <c:ser>
          <c:idx val="4"/>
          <c:order val="4"/>
          <c:tx>
            <c:strRef>
              <c:f>Sheet1!$F$1</c:f>
              <c:strCache>
                <c:ptCount val="1"/>
                <c:pt idx="0">
                  <c:v>GenPop</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Sheet1!$A$7:$A$11</c:f>
              <c:strCache>
                <c:ptCount val="5"/>
                <c:pt idx="0">
                  <c:v>Robert Mondavi
Winery</c:v>
                </c:pt>
                <c:pt idx="1">
                  <c:v>Stella Rosa</c:v>
                </c:pt>
                <c:pt idx="2">
                  <c:v>Yellow Tail</c:v>
                </c:pt>
                <c:pt idx="3">
                  <c:v>Sutter Home</c:v>
                </c:pt>
                <c:pt idx="4">
                  <c:v>Barefoot</c:v>
                </c:pt>
              </c:strCache>
            </c:strRef>
          </c:cat>
          <c:val>
            <c:numRef>
              <c:f>Sheet1!$F$7:$F$11</c:f>
              <c:numCache>
                <c:formatCode>General</c:formatCode>
                <c:ptCount val="5"/>
                <c:pt idx="0">
                  <c:v>37</c:v>
                </c:pt>
                <c:pt idx="1">
                  <c:v>55</c:v>
                </c:pt>
                <c:pt idx="2">
                  <c:v>65</c:v>
                </c:pt>
                <c:pt idx="3">
                  <c:v>67</c:v>
                </c:pt>
                <c:pt idx="4">
                  <c:v>68</c:v>
                </c:pt>
              </c:numCache>
            </c:numRef>
          </c:val>
          <c:extLst>
            <c:ext xmlns:c16="http://schemas.microsoft.com/office/drawing/2014/chart" uri="{C3380CC4-5D6E-409C-BE32-E72D297353CC}">
              <c16:uniqueId val="{00000007-8835-4A73-97AA-5C0163877DCA}"/>
            </c:ext>
          </c:extLst>
        </c:ser>
        <c:dLbls>
          <c:showLegendKey val="0"/>
          <c:showVal val="0"/>
          <c:showCatName val="0"/>
          <c:showSerName val="0"/>
          <c:showPercent val="0"/>
          <c:showBubbleSize val="0"/>
        </c:dLbls>
        <c:gapWidth val="150"/>
        <c:axId val="2098404207"/>
        <c:axId val="1569678863"/>
      </c:barChart>
      <c:catAx>
        <c:axId val="209840420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569678863"/>
        <c:crosses val="autoZero"/>
        <c:auto val="1"/>
        <c:lblAlgn val="ctr"/>
        <c:lblOffset val="100"/>
        <c:noMultiLvlLbl val="0"/>
      </c:catAx>
      <c:valAx>
        <c:axId val="1569678863"/>
        <c:scaling>
          <c:orientation val="minMax"/>
          <c:max val="8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9840420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600" dirty="0"/>
              <a:t>Product</a:t>
            </a:r>
            <a:r>
              <a:rPr lang="en-US" sz="1600" baseline="0" dirty="0"/>
              <a:t> labels taken into consideration</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GenPop</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Low sugar/
No added sugar</c:v>
                </c:pt>
                <c:pt idx="1">
                  <c:v>Organic</c:v>
                </c:pt>
                <c:pt idx="2">
                  <c:v>Environmentally Friendly</c:v>
                </c:pt>
                <c:pt idx="3">
                  <c:v>Non-GMO</c:v>
                </c:pt>
                <c:pt idx="4">
                  <c:v>Local Product</c:v>
                </c:pt>
              </c:strCache>
            </c:strRef>
          </c:cat>
          <c:val>
            <c:numRef>
              <c:f>Sheet1!$B$2:$B$6</c:f>
              <c:numCache>
                <c:formatCode>General</c:formatCode>
                <c:ptCount val="5"/>
                <c:pt idx="0">
                  <c:v>26</c:v>
                </c:pt>
                <c:pt idx="1">
                  <c:v>26</c:v>
                </c:pt>
                <c:pt idx="2">
                  <c:v>22</c:v>
                </c:pt>
                <c:pt idx="3">
                  <c:v>21</c:v>
                </c:pt>
                <c:pt idx="4">
                  <c:v>20</c:v>
                </c:pt>
              </c:numCache>
            </c:numRef>
          </c:val>
          <c:extLst>
            <c:ext xmlns:c16="http://schemas.microsoft.com/office/drawing/2014/chart" uri="{C3380CC4-5D6E-409C-BE32-E72D297353CC}">
              <c16:uniqueId val="{00000000-44E0-41C1-A4F7-9ED9981A9751}"/>
            </c:ext>
          </c:extLst>
        </c:ser>
        <c:ser>
          <c:idx val="1"/>
          <c:order val="1"/>
          <c:tx>
            <c:strRef>
              <c:f>Sheet1!$C$1</c:f>
              <c:strCache>
                <c:ptCount val="1"/>
                <c:pt idx="0">
                  <c:v>Gen Z</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Low sugar/
No added sugar</c:v>
                </c:pt>
                <c:pt idx="1">
                  <c:v>Organic</c:v>
                </c:pt>
                <c:pt idx="2">
                  <c:v>Environmentally Friendly</c:v>
                </c:pt>
                <c:pt idx="3">
                  <c:v>Non-GMO</c:v>
                </c:pt>
                <c:pt idx="4">
                  <c:v>Local Product</c:v>
                </c:pt>
              </c:strCache>
            </c:strRef>
          </c:cat>
          <c:val>
            <c:numRef>
              <c:f>Sheet1!$C$2:$C$6</c:f>
              <c:numCache>
                <c:formatCode>General</c:formatCode>
                <c:ptCount val="5"/>
                <c:pt idx="0">
                  <c:v>18</c:v>
                </c:pt>
                <c:pt idx="1">
                  <c:v>26</c:v>
                </c:pt>
                <c:pt idx="2">
                  <c:v>25</c:v>
                </c:pt>
                <c:pt idx="3">
                  <c:v>15</c:v>
                </c:pt>
                <c:pt idx="4">
                  <c:v>12</c:v>
                </c:pt>
              </c:numCache>
            </c:numRef>
          </c:val>
          <c:extLst>
            <c:ext xmlns:c16="http://schemas.microsoft.com/office/drawing/2014/chart" uri="{C3380CC4-5D6E-409C-BE32-E72D297353CC}">
              <c16:uniqueId val="{00000001-44E0-41C1-A4F7-9ED9981A9751}"/>
            </c:ext>
          </c:extLst>
        </c:ser>
        <c:ser>
          <c:idx val="2"/>
          <c:order val="2"/>
          <c:tx>
            <c:strRef>
              <c:f>Sheet1!$D$1</c:f>
              <c:strCache>
                <c:ptCount val="1"/>
                <c:pt idx="0">
                  <c:v>Millennial</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Low sugar/
No added sugar</c:v>
                </c:pt>
                <c:pt idx="1">
                  <c:v>Organic</c:v>
                </c:pt>
                <c:pt idx="2">
                  <c:v>Environmentally Friendly</c:v>
                </c:pt>
                <c:pt idx="3">
                  <c:v>Non-GMO</c:v>
                </c:pt>
                <c:pt idx="4">
                  <c:v>Local Product</c:v>
                </c:pt>
              </c:strCache>
            </c:strRef>
          </c:cat>
          <c:val>
            <c:numRef>
              <c:f>Sheet1!$D$2:$D$6</c:f>
              <c:numCache>
                <c:formatCode>General</c:formatCode>
                <c:ptCount val="5"/>
                <c:pt idx="0">
                  <c:v>20</c:v>
                </c:pt>
                <c:pt idx="1">
                  <c:v>31</c:v>
                </c:pt>
                <c:pt idx="2">
                  <c:v>24</c:v>
                </c:pt>
                <c:pt idx="3">
                  <c:v>21</c:v>
                </c:pt>
                <c:pt idx="4">
                  <c:v>16</c:v>
                </c:pt>
              </c:numCache>
            </c:numRef>
          </c:val>
          <c:extLst>
            <c:ext xmlns:c16="http://schemas.microsoft.com/office/drawing/2014/chart" uri="{C3380CC4-5D6E-409C-BE32-E72D297353CC}">
              <c16:uniqueId val="{00000002-44E0-41C1-A4F7-9ED9981A9751}"/>
            </c:ext>
          </c:extLst>
        </c:ser>
        <c:ser>
          <c:idx val="3"/>
          <c:order val="3"/>
          <c:tx>
            <c:strRef>
              <c:f>Sheet1!$E$1</c:f>
              <c:strCache>
                <c:ptCount val="1"/>
                <c:pt idx="0">
                  <c:v>Gen X</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Low sugar/
No added sugar</c:v>
                </c:pt>
                <c:pt idx="1">
                  <c:v>Organic</c:v>
                </c:pt>
                <c:pt idx="2">
                  <c:v>Environmentally Friendly</c:v>
                </c:pt>
                <c:pt idx="3">
                  <c:v>Non-GMO</c:v>
                </c:pt>
                <c:pt idx="4">
                  <c:v>Local Product</c:v>
                </c:pt>
              </c:strCache>
            </c:strRef>
          </c:cat>
          <c:val>
            <c:numRef>
              <c:f>Sheet1!$E$2:$E$6</c:f>
              <c:numCache>
                <c:formatCode>General</c:formatCode>
                <c:ptCount val="5"/>
                <c:pt idx="0">
                  <c:v>28</c:v>
                </c:pt>
                <c:pt idx="1">
                  <c:v>23</c:v>
                </c:pt>
                <c:pt idx="2">
                  <c:v>19</c:v>
                </c:pt>
                <c:pt idx="3">
                  <c:v>22</c:v>
                </c:pt>
                <c:pt idx="4">
                  <c:v>20</c:v>
                </c:pt>
              </c:numCache>
            </c:numRef>
          </c:val>
          <c:extLst>
            <c:ext xmlns:c16="http://schemas.microsoft.com/office/drawing/2014/chart" uri="{C3380CC4-5D6E-409C-BE32-E72D297353CC}">
              <c16:uniqueId val="{00000003-44E0-41C1-A4F7-9ED9981A9751}"/>
            </c:ext>
          </c:extLst>
        </c:ser>
        <c:ser>
          <c:idx val="4"/>
          <c:order val="4"/>
          <c:tx>
            <c:strRef>
              <c:f>Sheet1!$F$1</c:f>
              <c:strCache>
                <c:ptCount val="1"/>
                <c:pt idx="0">
                  <c:v>Boomer</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Low sugar/
No added sugar</c:v>
                </c:pt>
                <c:pt idx="1">
                  <c:v>Organic</c:v>
                </c:pt>
                <c:pt idx="2">
                  <c:v>Environmentally Friendly</c:v>
                </c:pt>
                <c:pt idx="3">
                  <c:v>Non-GMO</c:v>
                </c:pt>
                <c:pt idx="4">
                  <c:v>Local Product</c:v>
                </c:pt>
              </c:strCache>
            </c:strRef>
          </c:cat>
          <c:val>
            <c:numRef>
              <c:f>Sheet1!$F$2:$F$6</c:f>
              <c:numCache>
                <c:formatCode>General</c:formatCode>
                <c:ptCount val="5"/>
                <c:pt idx="0">
                  <c:v>37</c:v>
                </c:pt>
                <c:pt idx="1">
                  <c:v>21</c:v>
                </c:pt>
                <c:pt idx="2">
                  <c:v>18</c:v>
                </c:pt>
                <c:pt idx="3">
                  <c:v>26</c:v>
                </c:pt>
                <c:pt idx="4">
                  <c:v>30</c:v>
                </c:pt>
              </c:numCache>
            </c:numRef>
          </c:val>
          <c:extLst>
            <c:ext xmlns:c16="http://schemas.microsoft.com/office/drawing/2014/chart" uri="{C3380CC4-5D6E-409C-BE32-E72D297353CC}">
              <c16:uniqueId val="{00000005-44E0-41C1-A4F7-9ED9981A9751}"/>
            </c:ext>
          </c:extLst>
        </c:ser>
        <c:dLbls>
          <c:dLblPos val="outEnd"/>
          <c:showLegendKey val="0"/>
          <c:showVal val="1"/>
          <c:showCatName val="0"/>
          <c:showSerName val="0"/>
          <c:showPercent val="0"/>
          <c:showBubbleSize val="0"/>
        </c:dLbls>
        <c:gapWidth val="219"/>
        <c:overlap val="-27"/>
        <c:axId val="2098353631"/>
        <c:axId val="1112297055"/>
      </c:barChart>
      <c:catAx>
        <c:axId val="20983536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12297055"/>
        <c:crosses val="autoZero"/>
        <c:auto val="1"/>
        <c:lblAlgn val="ctr"/>
        <c:lblOffset val="100"/>
        <c:noMultiLvlLbl val="0"/>
      </c:catAx>
      <c:valAx>
        <c:axId val="1112297055"/>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209835363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600" dirty="0"/>
              <a:t>Frequency</a:t>
            </a:r>
            <a:r>
              <a:rPr lang="en-US" sz="1600" baseline="0" dirty="0"/>
              <a:t> buy products that use ethical materials</a:t>
            </a:r>
            <a:endParaRPr lang="en-US" sz="1600"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GenPop</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Regularly/Often</c:v>
                </c:pt>
                <c:pt idx="1">
                  <c:v>Sometimes</c:v>
                </c:pt>
                <c:pt idx="2">
                  <c:v>Rarely</c:v>
                </c:pt>
                <c:pt idx="3">
                  <c:v>Never</c:v>
                </c:pt>
              </c:strCache>
            </c:strRef>
          </c:cat>
          <c:val>
            <c:numRef>
              <c:f>Sheet1!$B$2:$B$5</c:f>
              <c:numCache>
                <c:formatCode>General</c:formatCode>
                <c:ptCount val="4"/>
                <c:pt idx="0">
                  <c:v>27</c:v>
                </c:pt>
                <c:pt idx="1">
                  <c:v>36</c:v>
                </c:pt>
                <c:pt idx="2">
                  <c:v>15</c:v>
                </c:pt>
                <c:pt idx="3">
                  <c:v>11</c:v>
                </c:pt>
              </c:numCache>
            </c:numRef>
          </c:val>
          <c:extLst>
            <c:ext xmlns:c16="http://schemas.microsoft.com/office/drawing/2014/chart" uri="{C3380CC4-5D6E-409C-BE32-E72D297353CC}">
              <c16:uniqueId val="{00000000-05B3-499B-A908-DA4ADEAC44FE}"/>
            </c:ext>
          </c:extLst>
        </c:ser>
        <c:ser>
          <c:idx val="1"/>
          <c:order val="1"/>
          <c:tx>
            <c:strRef>
              <c:f>Sheet1!$C$1</c:f>
              <c:strCache>
                <c:ptCount val="1"/>
                <c:pt idx="0">
                  <c:v>Gen Z</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Regularly/Often</c:v>
                </c:pt>
                <c:pt idx="1">
                  <c:v>Sometimes</c:v>
                </c:pt>
                <c:pt idx="2">
                  <c:v>Rarely</c:v>
                </c:pt>
                <c:pt idx="3">
                  <c:v>Never</c:v>
                </c:pt>
              </c:strCache>
            </c:strRef>
          </c:cat>
          <c:val>
            <c:numRef>
              <c:f>Sheet1!$C$2:$C$5</c:f>
              <c:numCache>
                <c:formatCode>General</c:formatCode>
                <c:ptCount val="4"/>
                <c:pt idx="0">
                  <c:v>30</c:v>
                </c:pt>
                <c:pt idx="1">
                  <c:v>33</c:v>
                </c:pt>
                <c:pt idx="2">
                  <c:v>13</c:v>
                </c:pt>
                <c:pt idx="3">
                  <c:v>8</c:v>
                </c:pt>
              </c:numCache>
            </c:numRef>
          </c:val>
          <c:extLst>
            <c:ext xmlns:c16="http://schemas.microsoft.com/office/drawing/2014/chart" uri="{C3380CC4-5D6E-409C-BE32-E72D297353CC}">
              <c16:uniqueId val="{00000001-05B3-499B-A908-DA4ADEAC44FE}"/>
            </c:ext>
          </c:extLst>
        </c:ser>
        <c:ser>
          <c:idx val="2"/>
          <c:order val="2"/>
          <c:tx>
            <c:strRef>
              <c:f>Sheet1!$D$1</c:f>
              <c:strCache>
                <c:ptCount val="1"/>
                <c:pt idx="0">
                  <c:v>Millennial</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Regularly/Often</c:v>
                </c:pt>
                <c:pt idx="1">
                  <c:v>Sometimes</c:v>
                </c:pt>
                <c:pt idx="2">
                  <c:v>Rarely</c:v>
                </c:pt>
                <c:pt idx="3">
                  <c:v>Never</c:v>
                </c:pt>
              </c:strCache>
            </c:strRef>
          </c:cat>
          <c:val>
            <c:numRef>
              <c:f>Sheet1!$D$2:$D$5</c:f>
              <c:numCache>
                <c:formatCode>General</c:formatCode>
                <c:ptCount val="4"/>
                <c:pt idx="0">
                  <c:v>31</c:v>
                </c:pt>
                <c:pt idx="1">
                  <c:v>35</c:v>
                </c:pt>
                <c:pt idx="2">
                  <c:v>14</c:v>
                </c:pt>
                <c:pt idx="3">
                  <c:v>10</c:v>
                </c:pt>
              </c:numCache>
            </c:numRef>
          </c:val>
          <c:extLst>
            <c:ext xmlns:c16="http://schemas.microsoft.com/office/drawing/2014/chart" uri="{C3380CC4-5D6E-409C-BE32-E72D297353CC}">
              <c16:uniqueId val="{00000002-05B3-499B-A908-DA4ADEAC44FE}"/>
            </c:ext>
          </c:extLst>
        </c:ser>
        <c:ser>
          <c:idx val="3"/>
          <c:order val="3"/>
          <c:tx>
            <c:strRef>
              <c:f>Sheet1!$E$1</c:f>
              <c:strCache>
                <c:ptCount val="1"/>
                <c:pt idx="0">
                  <c:v>Gen X</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Regularly/Often</c:v>
                </c:pt>
                <c:pt idx="1">
                  <c:v>Sometimes</c:v>
                </c:pt>
                <c:pt idx="2">
                  <c:v>Rarely</c:v>
                </c:pt>
                <c:pt idx="3">
                  <c:v>Never</c:v>
                </c:pt>
              </c:strCache>
            </c:strRef>
          </c:cat>
          <c:val>
            <c:numRef>
              <c:f>Sheet1!$E$2:$E$5</c:f>
              <c:numCache>
                <c:formatCode>General</c:formatCode>
                <c:ptCount val="4"/>
                <c:pt idx="0">
                  <c:v>24</c:v>
                </c:pt>
                <c:pt idx="1">
                  <c:v>36</c:v>
                </c:pt>
                <c:pt idx="2">
                  <c:v>16</c:v>
                </c:pt>
                <c:pt idx="3">
                  <c:v>13</c:v>
                </c:pt>
              </c:numCache>
            </c:numRef>
          </c:val>
          <c:extLst>
            <c:ext xmlns:c16="http://schemas.microsoft.com/office/drawing/2014/chart" uri="{C3380CC4-5D6E-409C-BE32-E72D297353CC}">
              <c16:uniqueId val="{00000003-05B3-499B-A908-DA4ADEAC44FE}"/>
            </c:ext>
          </c:extLst>
        </c:ser>
        <c:ser>
          <c:idx val="4"/>
          <c:order val="4"/>
          <c:tx>
            <c:strRef>
              <c:f>Sheet1!$F$1</c:f>
              <c:strCache>
                <c:ptCount val="1"/>
                <c:pt idx="0">
                  <c:v>Boomer</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Regularly/Often</c:v>
                </c:pt>
                <c:pt idx="1">
                  <c:v>Sometimes</c:v>
                </c:pt>
                <c:pt idx="2">
                  <c:v>Rarely</c:v>
                </c:pt>
                <c:pt idx="3">
                  <c:v>Never</c:v>
                </c:pt>
              </c:strCache>
            </c:strRef>
          </c:cat>
          <c:val>
            <c:numRef>
              <c:f>Sheet1!$F$2:$F$5</c:f>
              <c:numCache>
                <c:formatCode>General</c:formatCode>
                <c:ptCount val="4"/>
                <c:pt idx="0">
                  <c:v>21</c:v>
                </c:pt>
                <c:pt idx="1">
                  <c:v>38</c:v>
                </c:pt>
                <c:pt idx="2">
                  <c:v>17</c:v>
                </c:pt>
                <c:pt idx="3">
                  <c:v>12</c:v>
                </c:pt>
              </c:numCache>
            </c:numRef>
          </c:val>
          <c:extLst>
            <c:ext xmlns:c16="http://schemas.microsoft.com/office/drawing/2014/chart" uri="{C3380CC4-5D6E-409C-BE32-E72D297353CC}">
              <c16:uniqueId val="{00000004-05B3-499B-A908-DA4ADEAC44FE}"/>
            </c:ext>
          </c:extLst>
        </c:ser>
        <c:dLbls>
          <c:dLblPos val="outEnd"/>
          <c:showLegendKey val="0"/>
          <c:showVal val="1"/>
          <c:showCatName val="0"/>
          <c:showSerName val="0"/>
          <c:showPercent val="0"/>
          <c:showBubbleSize val="0"/>
        </c:dLbls>
        <c:gapWidth val="219"/>
        <c:axId val="2098353631"/>
        <c:axId val="1112297055"/>
      </c:barChart>
      <c:catAx>
        <c:axId val="2098353631"/>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112297055"/>
        <c:crosses val="autoZero"/>
        <c:auto val="1"/>
        <c:lblAlgn val="ctr"/>
        <c:lblOffset val="100"/>
        <c:noMultiLvlLbl val="0"/>
      </c:catAx>
      <c:valAx>
        <c:axId val="1112297055"/>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crossAx val="209835363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600" dirty="0">
                <a:latin typeface="+mj-lt"/>
              </a:rPr>
              <a:t>Current Customer:</a:t>
            </a:r>
            <a:r>
              <a:rPr lang="en-US" sz="1600" baseline="0" dirty="0">
                <a:latin typeface="+mj-lt"/>
              </a:rPr>
              <a:t> </a:t>
            </a:r>
            <a:r>
              <a:rPr lang="en-US" sz="1600" dirty="0">
                <a:latin typeface="+mj-lt"/>
              </a:rPr>
              <a:t>Wine Brands</a:t>
            </a:r>
          </a:p>
          <a:p>
            <a:pPr>
              <a:defRPr/>
            </a:pPr>
            <a:r>
              <a:rPr lang="en-US" sz="1400" b="0" i="0" u="none" strike="noStrike" baseline="0" dirty="0">
                <a:effectLst/>
              </a:rPr>
              <a:t>Have you purchased wine from any of the following brands in the past 30 days?</a:t>
            </a:r>
            <a:r>
              <a:rPr lang="en-US" sz="1400" b="0" i="0" u="none" strike="noStrike" baseline="0" dirty="0"/>
              <a:t> </a:t>
            </a:r>
            <a:endParaRPr lang="en-US" sz="1400" i="0" dirty="0">
              <a:latin typeface="+mj-lt"/>
            </a:endParaRPr>
          </a:p>
        </c:rich>
      </c:tx>
      <c:layout>
        <c:manualLayout>
          <c:xMode val="edge"/>
          <c:yMode val="edge"/>
          <c:x val="0.2387793322021961"/>
          <c:y val="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2396260859273364"/>
          <c:y val="8.9025288757743626E-2"/>
          <c:w val="0.83777106609014662"/>
          <c:h val="0.81077123329425926"/>
        </c:manualLayout>
      </c:layout>
      <c:barChart>
        <c:barDir val="bar"/>
        <c:grouping val="clustered"/>
        <c:varyColors val="0"/>
        <c:ser>
          <c:idx val="0"/>
          <c:order val="0"/>
          <c:tx>
            <c:strRef>
              <c:f>Sheet1!$B$1</c:f>
              <c:strCache>
                <c:ptCount val="1"/>
                <c:pt idx="0">
                  <c:v>Boomer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Sheet1!$A$7:$A$11</c:f>
              <c:strCache>
                <c:ptCount val="5"/>
                <c:pt idx="0">
                  <c:v>Cupcake Vineyards</c:v>
                </c:pt>
                <c:pt idx="1">
                  <c:v>Sutter Home</c:v>
                </c:pt>
                <c:pt idx="2">
                  <c:v>Yellow Tail</c:v>
                </c:pt>
                <c:pt idx="3">
                  <c:v>Stella Rosa</c:v>
                </c:pt>
                <c:pt idx="4">
                  <c:v>Barefoot</c:v>
                </c:pt>
              </c:strCache>
            </c:strRef>
          </c:cat>
          <c:val>
            <c:numRef>
              <c:f>Sheet1!$B$7:$B$11</c:f>
              <c:numCache>
                <c:formatCode>General</c:formatCode>
                <c:ptCount val="5"/>
                <c:pt idx="0">
                  <c:v>2</c:v>
                </c:pt>
                <c:pt idx="1">
                  <c:v>5</c:v>
                </c:pt>
                <c:pt idx="2">
                  <c:v>4</c:v>
                </c:pt>
                <c:pt idx="3">
                  <c:v>3</c:v>
                </c:pt>
                <c:pt idx="4">
                  <c:v>6</c:v>
                </c:pt>
              </c:numCache>
            </c:numRef>
          </c:val>
          <c:extLst>
            <c:ext xmlns:c16="http://schemas.microsoft.com/office/drawing/2014/chart" uri="{C3380CC4-5D6E-409C-BE32-E72D297353CC}">
              <c16:uniqueId val="{00000000-8835-4A73-97AA-5C0163877DCA}"/>
            </c:ext>
          </c:extLst>
        </c:ser>
        <c:ser>
          <c:idx val="1"/>
          <c:order val="1"/>
          <c:tx>
            <c:strRef>
              <c:f>Sheet1!$C$1</c:f>
              <c:strCache>
                <c:ptCount val="1"/>
                <c:pt idx="0">
                  <c:v>Gen X</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Sheet1!$A$7:$A$11</c:f>
              <c:strCache>
                <c:ptCount val="5"/>
                <c:pt idx="0">
                  <c:v>Cupcake Vineyards</c:v>
                </c:pt>
                <c:pt idx="1">
                  <c:v>Sutter Home</c:v>
                </c:pt>
                <c:pt idx="2">
                  <c:v>Yellow Tail</c:v>
                </c:pt>
                <c:pt idx="3">
                  <c:v>Stella Rosa</c:v>
                </c:pt>
                <c:pt idx="4">
                  <c:v>Barefoot</c:v>
                </c:pt>
              </c:strCache>
            </c:strRef>
          </c:cat>
          <c:val>
            <c:numRef>
              <c:f>Sheet1!$C$7:$C$11</c:f>
              <c:numCache>
                <c:formatCode>General</c:formatCode>
                <c:ptCount val="5"/>
                <c:pt idx="0">
                  <c:v>3</c:v>
                </c:pt>
                <c:pt idx="1">
                  <c:v>5</c:v>
                </c:pt>
                <c:pt idx="2">
                  <c:v>6</c:v>
                </c:pt>
                <c:pt idx="3">
                  <c:v>8</c:v>
                </c:pt>
                <c:pt idx="4">
                  <c:v>10</c:v>
                </c:pt>
              </c:numCache>
            </c:numRef>
          </c:val>
          <c:extLst>
            <c:ext xmlns:c16="http://schemas.microsoft.com/office/drawing/2014/chart" uri="{C3380CC4-5D6E-409C-BE32-E72D297353CC}">
              <c16:uniqueId val="{00000001-8835-4A73-97AA-5C0163877DCA}"/>
            </c:ext>
          </c:extLst>
        </c:ser>
        <c:ser>
          <c:idx val="2"/>
          <c:order val="2"/>
          <c:tx>
            <c:strRef>
              <c:f>Sheet1!$D$1</c:f>
              <c:strCache>
                <c:ptCount val="1"/>
                <c:pt idx="0">
                  <c:v>Millennial</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Sheet1!$A$7:$A$11</c:f>
              <c:strCache>
                <c:ptCount val="5"/>
                <c:pt idx="0">
                  <c:v>Cupcake Vineyards</c:v>
                </c:pt>
                <c:pt idx="1">
                  <c:v>Sutter Home</c:v>
                </c:pt>
                <c:pt idx="2">
                  <c:v>Yellow Tail</c:v>
                </c:pt>
                <c:pt idx="3">
                  <c:v>Stella Rosa</c:v>
                </c:pt>
                <c:pt idx="4">
                  <c:v>Barefoot</c:v>
                </c:pt>
              </c:strCache>
            </c:strRef>
          </c:cat>
          <c:val>
            <c:numRef>
              <c:f>Sheet1!$D$7:$D$11</c:f>
              <c:numCache>
                <c:formatCode>General</c:formatCode>
                <c:ptCount val="5"/>
                <c:pt idx="0">
                  <c:v>4</c:v>
                </c:pt>
                <c:pt idx="1">
                  <c:v>5</c:v>
                </c:pt>
                <c:pt idx="2">
                  <c:v>6</c:v>
                </c:pt>
                <c:pt idx="3">
                  <c:v>12</c:v>
                </c:pt>
                <c:pt idx="4">
                  <c:v>10</c:v>
                </c:pt>
              </c:numCache>
            </c:numRef>
          </c:val>
          <c:extLst>
            <c:ext xmlns:c16="http://schemas.microsoft.com/office/drawing/2014/chart" uri="{C3380CC4-5D6E-409C-BE32-E72D297353CC}">
              <c16:uniqueId val="{00000002-8835-4A73-97AA-5C0163877DCA}"/>
            </c:ext>
          </c:extLst>
        </c:ser>
        <c:ser>
          <c:idx val="3"/>
          <c:order val="3"/>
          <c:tx>
            <c:strRef>
              <c:f>Sheet1!$E$1</c:f>
              <c:strCache>
                <c:ptCount val="1"/>
                <c:pt idx="0">
                  <c:v>Gen Z</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Sheet1!$A$7:$A$11</c:f>
              <c:strCache>
                <c:ptCount val="5"/>
                <c:pt idx="0">
                  <c:v>Cupcake Vineyards</c:v>
                </c:pt>
                <c:pt idx="1">
                  <c:v>Sutter Home</c:v>
                </c:pt>
                <c:pt idx="2">
                  <c:v>Yellow Tail</c:v>
                </c:pt>
                <c:pt idx="3">
                  <c:v>Stella Rosa</c:v>
                </c:pt>
                <c:pt idx="4">
                  <c:v>Barefoot</c:v>
                </c:pt>
              </c:strCache>
            </c:strRef>
          </c:cat>
          <c:val>
            <c:numRef>
              <c:f>Sheet1!$E$7:$E$11</c:f>
              <c:numCache>
                <c:formatCode>General</c:formatCode>
                <c:ptCount val="5"/>
                <c:pt idx="0">
                  <c:v>3</c:v>
                </c:pt>
                <c:pt idx="1">
                  <c:v>4</c:v>
                </c:pt>
                <c:pt idx="2">
                  <c:v>4</c:v>
                </c:pt>
                <c:pt idx="3">
                  <c:v>7</c:v>
                </c:pt>
                <c:pt idx="4">
                  <c:v>6</c:v>
                </c:pt>
              </c:numCache>
            </c:numRef>
          </c:val>
          <c:extLst>
            <c:ext xmlns:c16="http://schemas.microsoft.com/office/drawing/2014/chart" uri="{C3380CC4-5D6E-409C-BE32-E72D297353CC}">
              <c16:uniqueId val="{00000005-8835-4A73-97AA-5C0163877DCA}"/>
            </c:ext>
          </c:extLst>
        </c:ser>
        <c:ser>
          <c:idx val="4"/>
          <c:order val="4"/>
          <c:tx>
            <c:strRef>
              <c:f>Sheet1!$F$1</c:f>
              <c:strCache>
                <c:ptCount val="1"/>
                <c:pt idx="0">
                  <c:v>GenPop</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Sheet1!$A$7:$A$11</c:f>
              <c:strCache>
                <c:ptCount val="5"/>
                <c:pt idx="0">
                  <c:v>Cupcake Vineyards</c:v>
                </c:pt>
                <c:pt idx="1">
                  <c:v>Sutter Home</c:v>
                </c:pt>
                <c:pt idx="2">
                  <c:v>Yellow Tail</c:v>
                </c:pt>
                <c:pt idx="3">
                  <c:v>Stella Rosa</c:v>
                </c:pt>
                <c:pt idx="4">
                  <c:v>Barefoot</c:v>
                </c:pt>
              </c:strCache>
            </c:strRef>
          </c:cat>
          <c:val>
            <c:numRef>
              <c:f>Sheet1!$F$7:$F$11</c:f>
              <c:numCache>
                <c:formatCode>General</c:formatCode>
                <c:ptCount val="5"/>
                <c:pt idx="0">
                  <c:v>3</c:v>
                </c:pt>
                <c:pt idx="1">
                  <c:v>5</c:v>
                </c:pt>
                <c:pt idx="2">
                  <c:v>5</c:v>
                </c:pt>
                <c:pt idx="3">
                  <c:v>7</c:v>
                </c:pt>
                <c:pt idx="4">
                  <c:v>8</c:v>
                </c:pt>
              </c:numCache>
            </c:numRef>
          </c:val>
          <c:extLst>
            <c:ext xmlns:c16="http://schemas.microsoft.com/office/drawing/2014/chart" uri="{C3380CC4-5D6E-409C-BE32-E72D297353CC}">
              <c16:uniqueId val="{00000007-8835-4A73-97AA-5C0163877DCA}"/>
            </c:ext>
          </c:extLst>
        </c:ser>
        <c:dLbls>
          <c:showLegendKey val="0"/>
          <c:showVal val="0"/>
          <c:showCatName val="0"/>
          <c:showSerName val="0"/>
          <c:showPercent val="0"/>
          <c:showBubbleSize val="0"/>
        </c:dLbls>
        <c:gapWidth val="150"/>
        <c:axId val="2098404207"/>
        <c:axId val="1569678863"/>
      </c:barChart>
      <c:catAx>
        <c:axId val="209840420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569678863"/>
        <c:crosses val="autoZero"/>
        <c:auto val="1"/>
        <c:lblAlgn val="ctr"/>
        <c:lblOffset val="100"/>
        <c:noMultiLvlLbl val="0"/>
      </c:catAx>
      <c:valAx>
        <c:axId val="1569678863"/>
        <c:scaling>
          <c:orientation val="minMax"/>
          <c:max val="15"/>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9840420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600" dirty="0"/>
              <a:t>Frequency</a:t>
            </a:r>
            <a:r>
              <a:rPr lang="en-US" sz="1600" baseline="0" dirty="0"/>
              <a:t> of purchasing alcohol</a:t>
            </a:r>
            <a:endParaRPr lang="en-US" sz="1600"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GenPop</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More than once per week</c:v>
                </c:pt>
                <c:pt idx="1">
                  <c:v>Once a week</c:v>
                </c:pt>
                <c:pt idx="2">
                  <c:v>At least once per month</c:v>
                </c:pt>
                <c:pt idx="3">
                  <c:v>Less often than once per month</c:v>
                </c:pt>
                <c:pt idx="4">
                  <c:v>Never</c:v>
                </c:pt>
              </c:strCache>
            </c:strRef>
          </c:cat>
          <c:val>
            <c:numRef>
              <c:f>Sheet1!$B$2:$B$6</c:f>
              <c:numCache>
                <c:formatCode>General</c:formatCode>
                <c:ptCount val="5"/>
                <c:pt idx="0">
                  <c:v>11</c:v>
                </c:pt>
                <c:pt idx="1">
                  <c:v>9</c:v>
                </c:pt>
                <c:pt idx="2">
                  <c:v>23</c:v>
                </c:pt>
                <c:pt idx="3">
                  <c:v>22</c:v>
                </c:pt>
                <c:pt idx="4">
                  <c:v>33</c:v>
                </c:pt>
              </c:numCache>
            </c:numRef>
          </c:val>
          <c:extLst>
            <c:ext xmlns:c16="http://schemas.microsoft.com/office/drawing/2014/chart" uri="{C3380CC4-5D6E-409C-BE32-E72D297353CC}">
              <c16:uniqueId val="{00000000-44E0-41C1-A4F7-9ED9981A9751}"/>
            </c:ext>
          </c:extLst>
        </c:ser>
        <c:ser>
          <c:idx val="1"/>
          <c:order val="1"/>
          <c:tx>
            <c:strRef>
              <c:f>Sheet1!$C$1</c:f>
              <c:strCache>
                <c:ptCount val="1"/>
                <c:pt idx="0">
                  <c:v>Gen Z</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More than once per week</c:v>
                </c:pt>
                <c:pt idx="1">
                  <c:v>Once a week</c:v>
                </c:pt>
                <c:pt idx="2">
                  <c:v>At least once per month</c:v>
                </c:pt>
                <c:pt idx="3">
                  <c:v>Less often than once per month</c:v>
                </c:pt>
                <c:pt idx="4">
                  <c:v>Never</c:v>
                </c:pt>
              </c:strCache>
            </c:strRef>
          </c:cat>
          <c:val>
            <c:numRef>
              <c:f>Sheet1!$C$2:$C$6</c:f>
              <c:numCache>
                <c:formatCode>General</c:formatCode>
                <c:ptCount val="5"/>
                <c:pt idx="0">
                  <c:v>15</c:v>
                </c:pt>
                <c:pt idx="1">
                  <c:v>8</c:v>
                </c:pt>
                <c:pt idx="2">
                  <c:v>18</c:v>
                </c:pt>
                <c:pt idx="3">
                  <c:v>14</c:v>
                </c:pt>
                <c:pt idx="4">
                  <c:v>39</c:v>
                </c:pt>
              </c:numCache>
            </c:numRef>
          </c:val>
          <c:extLst>
            <c:ext xmlns:c16="http://schemas.microsoft.com/office/drawing/2014/chart" uri="{C3380CC4-5D6E-409C-BE32-E72D297353CC}">
              <c16:uniqueId val="{00000001-44E0-41C1-A4F7-9ED9981A9751}"/>
            </c:ext>
          </c:extLst>
        </c:ser>
        <c:ser>
          <c:idx val="2"/>
          <c:order val="2"/>
          <c:tx>
            <c:strRef>
              <c:f>Sheet1!$D$1</c:f>
              <c:strCache>
                <c:ptCount val="1"/>
                <c:pt idx="0">
                  <c:v>Millennial</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More than once per week</c:v>
                </c:pt>
                <c:pt idx="1">
                  <c:v>Once a week</c:v>
                </c:pt>
                <c:pt idx="2">
                  <c:v>At least once per month</c:v>
                </c:pt>
                <c:pt idx="3">
                  <c:v>Less often than once per month</c:v>
                </c:pt>
                <c:pt idx="4">
                  <c:v>Never</c:v>
                </c:pt>
              </c:strCache>
            </c:strRef>
          </c:cat>
          <c:val>
            <c:numRef>
              <c:f>Sheet1!$D$2:$D$6</c:f>
              <c:numCache>
                <c:formatCode>General</c:formatCode>
                <c:ptCount val="5"/>
                <c:pt idx="0">
                  <c:v>18</c:v>
                </c:pt>
                <c:pt idx="1">
                  <c:v>11</c:v>
                </c:pt>
                <c:pt idx="2">
                  <c:v>24</c:v>
                </c:pt>
                <c:pt idx="3">
                  <c:v>19</c:v>
                </c:pt>
                <c:pt idx="4">
                  <c:v>23</c:v>
                </c:pt>
              </c:numCache>
            </c:numRef>
          </c:val>
          <c:extLst>
            <c:ext xmlns:c16="http://schemas.microsoft.com/office/drawing/2014/chart" uri="{C3380CC4-5D6E-409C-BE32-E72D297353CC}">
              <c16:uniqueId val="{00000002-44E0-41C1-A4F7-9ED9981A9751}"/>
            </c:ext>
          </c:extLst>
        </c:ser>
        <c:ser>
          <c:idx val="3"/>
          <c:order val="3"/>
          <c:tx>
            <c:strRef>
              <c:f>Sheet1!$E$1</c:f>
              <c:strCache>
                <c:ptCount val="1"/>
                <c:pt idx="0">
                  <c:v>Gen X</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More than once per week</c:v>
                </c:pt>
                <c:pt idx="1">
                  <c:v>Once a week</c:v>
                </c:pt>
                <c:pt idx="2">
                  <c:v>At least once per month</c:v>
                </c:pt>
                <c:pt idx="3">
                  <c:v>Less often than once per month</c:v>
                </c:pt>
                <c:pt idx="4">
                  <c:v>Never</c:v>
                </c:pt>
              </c:strCache>
            </c:strRef>
          </c:cat>
          <c:val>
            <c:numRef>
              <c:f>Sheet1!$E$2:$E$6</c:f>
              <c:numCache>
                <c:formatCode>General</c:formatCode>
                <c:ptCount val="5"/>
                <c:pt idx="0">
                  <c:v>9</c:v>
                </c:pt>
                <c:pt idx="1">
                  <c:v>9</c:v>
                </c:pt>
                <c:pt idx="2">
                  <c:v>24</c:v>
                </c:pt>
                <c:pt idx="3">
                  <c:v>24</c:v>
                </c:pt>
                <c:pt idx="4">
                  <c:v>33</c:v>
                </c:pt>
              </c:numCache>
            </c:numRef>
          </c:val>
          <c:extLst>
            <c:ext xmlns:c16="http://schemas.microsoft.com/office/drawing/2014/chart" uri="{C3380CC4-5D6E-409C-BE32-E72D297353CC}">
              <c16:uniqueId val="{00000003-44E0-41C1-A4F7-9ED9981A9751}"/>
            </c:ext>
          </c:extLst>
        </c:ser>
        <c:ser>
          <c:idx val="4"/>
          <c:order val="4"/>
          <c:tx>
            <c:strRef>
              <c:f>Sheet1!$F$1</c:f>
              <c:strCache>
                <c:ptCount val="1"/>
                <c:pt idx="0">
                  <c:v>Boomer</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More than once per week</c:v>
                </c:pt>
                <c:pt idx="1">
                  <c:v>Once a week</c:v>
                </c:pt>
                <c:pt idx="2">
                  <c:v>At least once per month</c:v>
                </c:pt>
                <c:pt idx="3">
                  <c:v>Less often than once per month</c:v>
                </c:pt>
                <c:pt idx="4">
                  <c:v>Never</c:v>
                </c:pt>
              </c:strCache>
            </c:strRef>
          </c:cat>
          <c:val>
            <c:numRef>
              <c:f>Sheet1!$F$2:$F$6</c:f>
              <c:numCache>
                <c:formatCode>General</c:formatCode>
                <c:ptCount val="5"/>
                <c:pt idx="0">
                  <c:v>3</c:v>
                </c:pt>
                <c:pt idx="1">
                  <c:v>6</c:v>
                </c:pt>
                <c:pt idx="2">
                  <c:v>23</c:v>
                </c:pt>
                <c:pt idx="3">
                  <c:v>26</c:v>
                </c:pt>
                <c:pt idx="4">
                  <c:v>40</c:v>
                </c:pt>
              </c:numCache>
            </c:numRef>
          </c:val>
          <c:extLst>
            <c:ext xmlns:c16="http://schemas.microsoft.com/office/drawing/2014/chart" uri="{C3380CC4-5D6E-409C-BE32-E72D297353CC}">
              <c16:uniqueId val="{00000005-44E0-41C1-A4F7-9ED9981A9751}"/>
            </c:ext>
          </c:extLst>
        </c:ser>
        <c:dLbls>
          <c:dLblPos val="outEnd"/>
          <c:showLegendKey val="0"/>
          <c:showVal val="1"/>
          <c:showCatName val="0"/>
          <c:showSerName val="0"/>
          <c:showPercent val="0"/>
          <c:showBubbleSize val="0"/>
        </c:dLbls>
        <c:gapWidth val="219"/>
        <c:overlap val="-27"/>
        <c:axId val="2098353631"/>
        <c:axId val="1112297055"/>
      </c:barChart>
      <c:catAx>
        <c:axId val="20983536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12297055"/>
        <c:crosses val="autoZero"/>
        <c:auto val="1"/>
        <c:lblAlgn val="ctr"/>
        <c:lblOffset val="100"/>
        <c:noMultiLvlLbl val="0"/>
      </c:catAx>
      <c:valAx>
        <c:axId val="1112297055"/>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209835363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600" dirty="0"/>
              <a:t>Consumption</a:t>
            </a:r>
            <a:r>
              <a:rPr lang="en-US" sz="1600" baseline="0" dirty="0"/>
              <a:t> compared to last year</a:t>
            </a:r>
            <a:endParaRPr lang="en-US" sz="1600"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GenPop</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I have increased my alcohol consumption in the last year</c:v>
                </c:pt>
                <c:pt idx="1">
                  <c:v>I drink the same amount of alcohol compared to last year</c:v>
                </c:pt>
                <c:pt idx="2">
                  <c:v>I have cut down on my 
alcohol consumption in the past year</c:v>
                </c:pt>
                <c:pt idx="3">
                  <c:v>I have given up drinking
 alcohol completely</c:v>
                </c:pt>
              </c:strCache>
            </c:strRef>
          </c:cat>
          <c:val>
            <c:numRef>
              <c:f>Sheet1!$B$2:$B$5</c:f>
              <c:numCache>
                <c:formatCode>General</c:formatCode>
                <c:ptCount val="4"/>
                <c:pt idx="0">
                  <c:v>7</c:v>
                </c:pt>
                <c:pt idx="1">
                  <c:v>27</c:v>
                </c:pt>
                <c:pt idx="2">
                  <c:v>19</c:v>
                </c:pt>
                <c:pt idx="3">
                  <c:v>22</c:v>
                </c:pt>
              </c:numCache>
            </c:numRef>
          </c:val>
          <c:extLst>
            <c:ext xmlns:c16="http://schemas.microsoft.com/office/drawing/2014/chart" uri="{C3380CC4-5D6E-409C-BE32-E72D297353CC}">
              <c16:uniqueId val="{00000000-AA8F-40A2-B6E7-AE9480D2DF67}"/>
            </c:ext>
          </c:extLst>
        </c:ser>
        <c:ser>
          <c:idx val="1"/>
          <c:order val="1"/>
          <c:tx>
            <c:strRef>
              <c:f>Sheet1!$C$1</c:f>
              <c:strCache>
                <c:ptCount val="1"/>
                <c:pt idx="0">
                  <c:v>Gen Z</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I have increased my alcohol consumption in the last year</c:v>
                </c:pt>
                <c:pt idx="1">
                  <c:v>I drink the same amount of alcohol compared to last year</c:v>
                </c:pt>
                <c:pt idx="2">
                  <c:v>I have cut down on my 
alcohol consumption in the past year</c:v>
                </c:pt>
                <c:pt idx="3">
                  <c:v>I have given up drinking
 alcohol completely</c:v>
                </c:pt>
              </c:strCache>
            </c:strRef>
          </c:cat>
          <c:val>
            <c:numRef>
              <c:f>Sheet1!$C$2:$C$5</c:f>
              <c:numCache>
                <c:formatCode>General</c:formatCode>
                <c:ptCount val="4"/>
                <c:pt idx="0">
                  <c:v>9</c:v>
                </c:pt>
                <c:pt idx="1">
                  <c:v>12</c:v>
                </c:pt>
                <c:pt idx="2">
                  <c:v>12</c:v>
                </c:pt>
                <c:pt idx="3">
                  <c:v>14</c:v>
                </c:pt>
              </c:numCache>
            </c:numRef>
          </c:val>
          <c:extLst>
            <c:ext xmlns:c16="http://schemas.microsoft.com/office/drawing/2014/chart" uri="{C3380CC4-5D6E-409C-BE32-E72D297353CC}">
              <c16:uniqueId val="{00000001-AA8F-40A2-B6E7-AE9480D2DF67}"/>
            </c:ext>
          </c:extLst>
        </c:ser>
        <c:ser>
          <c:idx val="2"/>
          <c:order val="2"/>
          <c:tx>
            <c:strRef>
              <c:f>Sheet1!$D$1</c:f>
              <c:strCache>
                <c:ptCount val="1"/>
                <c:pt idx="0">
                  <c:v>Millennial</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I have increased my alcohol consumption in the last year</c:v>
                </c:pt>
                <c:pt idx="1">
                  <c:v>I drink the same amount of alcohol compared to last year</c:v>
                </c:pt>
                <c:pt idx="2">
                  <c:v>I have cut down on my 
alcohol consumption in the past year</c:v>
                </c:pt>
                <c:pt idx="3">
                  <c:v>I have given up drinking
 alcohol completely</c:v>
                </c:pt>
              </c:strCache>
            </c:strRef>
          </c:cat>
          <c:val>
            <c:numRef>
              <c:f>Sheet1!$D$2:$D$5</c:f>
              <c:numCache>
                <c:formatCode>General</c:formatCode>
                <c:ptCount val="4"/>
                <c:pt idx="0">
                  <c:v>12</c:v>
                </c:pt>
                <c:pt idx="1">
                  <c:v>25</c:v>
                </c:pt>
                <c:pt idx="2">
                  <c:v>20</c:v>
                </c:pt>
                <c:pt idx="3">
                  <c:v>19</c:v>
                </c:pt>
              </c:numCache>
            </c:numRef>
          </c:val>
          <c:extLst>
            <c:ext xmlns:c16="http://schemas.microsoft.com/office/drawing/2014/chart" uri="{C3380CC4-5D6E-409C-BE32-E72D297353CC}">
              <c16:uniqueId val="{00000002-AA8F-40A2-B6E7-AE9480D2DF67}"/>
            </c:ext>
          </c:extLst>
        </c:ser>
        <c:ser>
          <c:idx val="3"/>
          <c:order val="3"/>
          <c:tx>
            <c:strRef>
              <c:f>Sheet1!$E$1</c:f>
              <c:strCache>
                <c:ptCount val="1"/>
                <c:pt idx="0">
                  <c:v>Gen X</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I have increased my alcohol consumption in the last year</c:v>
                </c:pt>
                <c:pt idx="1">
                  <c:v>I drink the same amount of alcohol compared to last year</c:v>
                </c:pt>
                <c:pt idx="2">
                  <c:v>I have cut down on my 
alcohol consumption in the past year</c:v>
                </c:pt>
                <c:pt idx="3">
                  <c:v>I have given up drinking
 alcohol completely</c:v>
                </c:pt>
              </c:strCache>
            </c:strRef>
          </c:cat>
          <c:val>
            <c:numRef>
              <c:f>Sheet1!$E$2:$E$5</c:f>
              <c:numCache>
                <c:formatCode>General</c:formatCode>
                <c:ptCount val="4"/>
                <c:pt idx="0">
                  <c:v>6</c:v>
                </c:pt>
                <c:pt idx="1">
                  <c:v>30</c:v>
                </c:pt>
                <c:pt idx="2">
                  <c:v>21</c:v>
                </c:pt>
                <c:pt idx="3">
                  <c:v>24</c:v>
                </c:pt>
              </c:numCache>
            </c:numRef>
          </c:val>
          <c:extLst>
            <c:ext xmlns:c16="http://schemas.microsoft.com/office/drawing/2014/chart" uri="{C3380CC4-5D6E-409C-BE32-E72D297353CC}">
              <c16:uniqueId val="{00000003-AA8F-40A2-B6E7-AE9480D2DF67}"/>
            </c:ext>
          </c:extLst>
        </c:ser>
        <c:ser>
          <c:idx val="4"/>
          <c:order val="4"/>
          <c:tx>
            <c:strRef>
              <c:f>Sheet1!$F$1</c:f>
              <c:strCache>
                <c:ptCount val="1"/>
                <c:pt idx="0">
                  <c:v>Boomer</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I have increased my alcohol consumption in the last year</c:v>
                </c:pt>
                <c:pt idx="1">
                  <c:v>I drink the same amount of alcohol compared to last year</c:v>
                </c:pt>
                <c:pt idx="2">
                  <c:v>I have cut down on my 
alcohol consumption in the past year</c:v>
                </c:pt>
                <c:pt idx="3">
                  <c:v>I have given up drinking
 alcohol completely</c:v>
                </c:pt>
              </c:strCache>
            </c:strRef>
          </c:cat>
          <c:val>
            <c:numRef>
              <c:f>Sheet1!$F$2:$F$5</c:f>
              <c:numCache>
                <c:formatCode>General</c:formatCode>
                <c:ptCount val="4"/>
                <c:pt idx="0">
                  <c:v>3</c:v>
                </c:pt>
                <c:pt idx="1">
                  <c:v>31</c:v>
                </c:pt>
                <c:pt idx="2">
                  <c:v>19</c:v>
                </c:pt>
                <c:pt idx="3">
                  <c:v>26</c:v>
                </c:pt>
              </c:numCache>
            </c:numRef>
          </c:val>
          <c:extLst>
            <c:ext xmlns:c16="http://schemas.microsoft.com/office/drawing/2014/chart" uri="{C3380CC4-5D6E-409C-BE32-E72D297353CC}">
              <c16:uniqueId val="{00000004-AA8F-40A2-B6E7-AE9480D2DF67}"/>
            </c:ext>
          </c:extLst>
        </c:ser>
        <c:dLbls>
          <c:dLblPos val="outEnd"/>
          <c:showLegendKey val="0"/>
          <c:showVal val="1"/>
          <c:showCatName val="0"/>
          <c:showSerName val="0"/>
          <c:showPercent val="0"/>
          <c:showBubbleSize val="0"/>
        </c:dLbls>
        <c:gapWidth val="219"/>
        <c:overlap val="-27"/>
        <c:axId val="2098353631"/>
        <c:axId val="1112297055"/>
      </c:barChart>
      <c:catAx>
        <c:axId val="20983536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112297055"/>
        <c:crosses val="autoZero"/>
        <c:auto val="1"/>
        <c:lblAlgn val="ctr"/>
        <c:lblOffset val="100"/>
        <c:noMultiLvlLbl val="0"/>
      </c:catAx>
      <c:valAx>
        <c:axId val="1112297055"/>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209835363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600" dirty="0"/>
              <a:t>Favorite</a:t>
            </a:r>
            <a:r>
              <a:rPr lang="en-US" sz="1600" baseline="0" dirty="0"/>
              <a:t> Alcoholic Beverage</a:t>
            </a:r>
            <a:endParaRPr lang="en-US" sz="1600"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GenPop</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Beer</c:v>
                </c:pt>
                <c:pt idx="1">
                  <c:v>Wine</c:v>
                </c:pt>
                <c:pt idx="2">
                  <c:v>Vodka</c:v>
                </c:pt>
                <c:pt idx="3">
                  <c:v>Bourbon</c:v>
                </c:pt>
                <c:pt idx="4">
                  <c:v>Prepared cocktails</c:v>
                </c:pt>
              </c:strCache>
            </c:strRef>
          </c:cat>
          <c:val>
            <c:numRef>
              <c:f>Sheet1!$B$2:$B$6</c:f>
              <c:numCache>
                <c:formatCode>General</c:formatCode>
                <c:ptCount val="5"/>
                <c:pt idx="0">
                  <c:v>18</c:v>
                </c:pt>
                <c:pt idx="1">
                  <c:v>11</c:v>
                </c:pt>
                <c:pt idx="2">
                  <c:v>4</c:v>
                </c:pt>
                <c:pt idx="3">
                  <c:v>3</c:v>
                </c:pt>
                <c:pt idx="4">
                  <c:v>2</c:v>
                </c:pt>
              </c:numCache>
            </c:numRef>
          </c:val>
          <c:extLst>
            <c:ext xmlns:c16="http://schemas.microsoft.com/office/drawing/2014/chart" uri="{C3380CC4-5D6E-409C-BE32-E72D297353CC}">
              <c16:uniqueId val="{00000000-05B3-499B-A908-DA4ADEAC44FE}"/>
            </c:ext>
          </c:extLst>
        </c:ser>
        <c:ser>
          <c:idx val="1"/>
          <c:order val="1"/>
          <c:tx>
            <c:strRef>
              <c:f>Sheet1!$C$1</c:f>
              <c:strCache>
                <c:ptCount val="1"/>
                <c:pt idx="0">
                  <c:v>Gen Z</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Beer</c:v>
                </c:pt>
                <c:pt idx="1">
                  <c:v>Wine</c:v>
                </c:pt>
                <c:pt idx="2">
                  <c:v>Vodka</c:v>
                </c:pt>
                <c:pt idx="3">
                  <c:v>Bourbon</c:v>
                </c:pt>
                <c:pt idx="4">
                  <c:v>Prepared cocktails</c:v>
                </c:pt>
              </c:strCache>
            </c:strRef>
          </c:cat>
          <c:val>
            <c:numRef>
              <c:f>Sheet1!$C$2:$C$6</c:f>
              <c:numCache>
                <c:formatCode>General</c:formatCode>
                <c:ptCount val="5"/>
                <c:pt idx="0">
                  <c:v>8</c:v>
                </c:pt>
                <c:pt idx="1">
                  <c:v>6</c:v>
                </c:pt>
                <c:pt idx="2">
                  <c:v>3</c:v>
                </c:pt>
                <c:pt idx="3">
                  <c:v>1</c:v>
                </c:pt>
                <c:pt idx="4">
                  <c:v>3</c:v>
                </c:pt>
              </c:numCache>
            </c:numRef>
          </c:val>
          <c:extLst>
            <c:ext xmlns:c16="http://schemas.microsoft.com/office/drawing/2014/chart" uri="{C3380CC4-5D6E-409C-BE32-E72D297353CC}">
              <c16:uniqueId val="{00000001-05B3-499B-A908-DA4ADEAC44FE}"/>
            </c:ext>
          </c:extLst>
        </c:ser>
        <c:ser>
          <c:idx val="2"/>
          <c:order val="2"/>
          <c:tx>
            <c:strRef>
              <c:f>Sheet1!$D$1</c:f>
              <c:strCache>
                <c:ptCount val="1"/>
                <c:pt idx="0">
                  <c:v>Millennial</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Beer</c:v>
                </c:pt>
                <c:pt idx="1">
                  <c:v>Wine</c:v>
                </c:pt>
                <c:pt idx="2">
                  <c:v>Vodka</c:v>
                </c:pt>
                <c:pt idx="3">
                  <c:v>Bourbon</c:v>
                </c:pt>
                <c:pt idx="4">
                  <c:v>Prepared cocktails</c:v>
                </c:pt>
              </c:strCache>
            </c:strRef>
          </c:cat>
          <c:val>
            <c:numRef>
              <c:f>Sheet1!$D$2:$D$6</c:f>
              <c:numCache>
                <c:formatCode>General</c:formatCode>
                <c:ptCount val="5"/>
                <c:pt idx="0">
                  <c:v>21</c:v>
                </c:pt>
                <c:pt idx="1">
                  <c:v>11</c:v>
                </c:pt>
                <c:pt idx="2">
                  <c:v>4</c:v>
                </c:pt>
                <c:pt idx="3">
                  <c:v>2</c:v>
                </c:pt>
                <c:pt idx="4">
                  <c:v>4</c:v>
                </c:pt>
              </c:numCache>
            </c:numRef>
          </c:val>
          <c:extLst>
            <c:ext xmlns:c16="http://schemas.microsoft.com/office/drawing/2014/chart" uri="{C3380CC4-5D6E-409C-BE32-E72D297353CC}">
              <c16:uniqueId val="{00000002-05B3-499B-A908-DA4ADEAC44FE}"/>
            </c:ext>
          </c:extLst>
        </c:ser>
        <c:ser>
          <c:idx val="3"/>
          <c:order val="3"/>
          <c:tx>
            <c:strRef>
              <c:f>Sheet1!$E$1</c:f>
              <c:strCache>
                <c:ptCount val="1"/>
                <c:pt idx="0">
                  <c:v>Gen X</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Beer</c:v>
                </c:pt>
                <c:pt idx="1">
                  <c:v>Wine</c:v>
                </c:pt>
                <c:pt idx="2">
                  <c:v>Vodka</c:v>
                </c:pt>
                <c:pt idx="3">
                  <c:v>Bourbon</c:v>
                </c:pt>
                <c:pt idx="4">
                  <c:v>Prepared cocktails</c:v>
                </c:pt>
              </c:strCache>
            </c:strRef>
          </c:cat>
          <c:val>
            <c:numRef>
              <c:f>Sheet1!$E$2:$E$6</c:f>
              <c:numCache>
                <c:formatCode>General</c:formatCode>
                <c:ptCount val="5"/>
                <c:pt idx="0">
                  <c:v>19</c:v>
                </c:pt>
                <c:pt idx="1">
                  <c:v>10</c:v>
                </c:pt>
                <c:pt idx="2">
                  <c:v>5</c:v>
                </c:pt>
                <c:pt idx="3">
                  <c:v>3</c:v>
                </c:pt>
                <c:pt idx="4">
                  <c:v>3</c:v>
                </c:pt>
              </c:numCache>
            </c:numRef>
          </c:val>
          <c:extLst>
            <c:ext xmlns:c16="http://schemas.microsoft.com/office/drawing/2014/chart" uri="{C3380CC4-5D6E-409C-BE32-E72D297353CC}">
              <c16:uniqueId val="{00000003-05B3-499B-A908-DA4ADEAC44FE}"/>
            </c:ext>
          </c:extLst>
        </c:ser>
        <c:ser>
          <c:idx val="4"/>
          <c:order val="4"/>
          <c:tx>
            <c:strRef>
              <c:f>Sheet1!$F$1</c:f>
              <c:strCache>
                <c:ptCount val="1"/>
                <c:pt idx="0">
                  <c:v>Boomer</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Beer</c:v>
                </c:pt>
                <c:pt idx="1">
                  <c:v>Wine</c:v>
                </c:pt>
                <c:pt idx="2">
                  <c:v>Vodka</c:v>
                </c:pt>
                <c:pt idx="3">
                  <c:v>Bourbon</c:v>
                </c:pt>
                <c:pt idx="4">
                  <c:v>Prepared cocktails</c:v>
                </c:pt>
              </c:strCache>
            </c:strRef>
          </c:cat>
          <c:val>
            <c:numRef>
              <c:f>Sheet1!$F$2:$F$6</c:f>
              <c:numCache>
                <c:formatCode>General</c:formatCode>
                <c:ptCount val="5"/>
                <c:pt idx="0">
                  <c:v>15</c:v>
                </c:pt>
                <c:pt idx="1">
                  <c:v>14</c:v>
                </c:pt>
                <c:pt idx="2">
                  <c:v>4</c:v>
                </c:pt>
                <c:pt idx="3">
                  <c:v>3</c:v>
                </c:pt>
                <c:pt idx="4">
                  <c:v>1</c:v>
                </c:pt>
              </c:numCache>
            </c:numRef>
          </c:val>
          <c:extLst>
            <c:ext xmlns:c16="http://schemas.microsoft.com/office/drawing/2014/chart" uri="{C3380CC4-5D6E-409C-BE32-E72D297353CC}">
              <c16:uniqueId val="{00000004-05B3-499B-A908-DA4ADEAC44FE}"/>
            </c:ext>
          </c:extLst>
        </c:ser>
        <c:dLbls>
          <c:dLblPos val="outEnd"/>
          <c:showLegendKey val="0"/>
          <c:showVal val="1"/>
          <c:showCatName val="0"/>
          <c:showSerName val="0"/>
          <c:showPercent val="0"/>
          <c:showBubbleSize val="0"/>
        </c:dLbls>
        <c:gapWidth val="219"/>
        <c:axId val="2098353631"/>
        <c:axId val="1112297055"/>
      </c:barChart>
      <c:catAx>
        <c:axId val="2098353631"/>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112297055"/>
        <c:crosses val="autoZero"/>
        <c:auto val="1"/>
        <c:lblAlgn val="ctr"/>
        <c:lblOffset val="100"/>
        <c:noMultiLvlLbl val="0"/>
      </c:catAx>
      <c:valAx>
        <c:axId val="1112297055"/>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crossAx val="209835363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600" dirty="0"/>
              <a:t>Frequency use</a:t>
            </a:r>
            <a:r>
              <a:rPr lang="en-US" sz="1600" baseline="0" dirty="0"/>
              <a:t> cannabis / marijuana products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GenPop</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At least one 
per day</c:v>
                </c:pt>
                <c:pt idx="1">
                  <c:v>At least once 
per week</c:v>
                </c:pt>
                <c:pt idx="2">
                  <c:v>At least once 
per month</c:v>
                </c:pt>
                <c:pt idx="3">
                  <c:v>Less often than 
once per month</c:v>
                </c:pt>
                <c:pt idx="4">
                  <c:v>Total use cannabis</c:v>
                </c:pt>
              </c:strCache>
            </c:strRef>
          </c:cat>
          <c:val>
            <c:numRef>
              <c:f>Sheet1!$B$2:$B$6</c:f>
              <c:numCache>
                <c:formatCode>General</c:formatCode>
                <c:ptCount val="5"/>
                <c:pt idx="0">
                  <c:v>9</c:v>
                </c:pt>
                <c:pt idx="1">
                  <c:v>4</c:v>
                </c:pt>
                <c:pt idx="2">
                  <c:v>2</c:v>
                </c:pt>
                <c:pt idx="3">
                  <c:v>1</c:v>
                </c:pt>
                <c:pt idx="4">
                  <c:v>16</c:v>
                </c:pt>
              </c:numCache>
            </c:numRef>
          </c:val>
          <c:extLst>
            <c:ext xmlns:c16="http://schemas.microsoft.com/office/drawing/2014/chart" uri="{C3380CC4-5D6E-409C-BE32-E72D297353CC}">
              <c16:uniqueId val="{00000000-44E0-41C1-A4F7-9ED9981A9751}"/>
            </c:ext>
          </c:extLst>
        </c:ser>
        <c:ser>
          <c:idx val="1"/>
          <c:order val="1"/>
          <c:tx>
            <c:strRef>
              <c:f>Sheet1!$C$1</c:f>
              <c:strCache>
                <c:ptCount val="1"/>
                <c:pt idx="0">
                  <c:v>Gen Z</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At least one 
per day</c:v>
                </c:pt>
                <c:pt idx="1">
                  <c:v>At least once 
per week</c:v>
                </c:pt>
                <c:pt idx="2">
                  <c:v>At least once 
per month</c:v>
                </c:pt>
                <c:pt idx="3">
                  <c:v>Less often than 
once per month</c:v>
                </c:pt>
                <c:pt idx="4">
                  <c:v>Total use cannabis</c:v>
                </c:pt>
              </c:strCache>
            </c:strRef>
          </c:cat>
          <c:val>
            <c:numRef>
              <c:f>Sheet1!$C$2:$C$6</c:f>
              <c:numCache>
                <c:formatCode>General</c:formatCode>
                <c:ptCount val="5"/>
                <c:pt idx="0">
                  <c:v>8</c:v>
                </c:pt>
                <c:pt idx="1">
                  <c:v>3</c:v>
                </c:pt>
                <c:pt idx="2">
                  <c:v>2</c:v>
                </c:pt>
                <c:pt idx="3">
                  <c:v>2</c:v>
                </c:pt>
                <c:pt idx="4">
                  <c:v>15</c:v>
                </c:pt>
              </c:numCache>
            </c:numRef>
          </c:val>
          <c:extLst>
            <c:ext xmlns:c16="http://schemas.microsoft.com/office/drawing/2014/chart" uri="{C3380CC4-5D6E-409C-BE32-E72D297353CC}">
              <c16:uniqueId val="{00000001-44E0-41C1-A4F7-9ED9981A9751}"/>
            </c:ext>
          </c:extLst>
        </c:ser>
        <c:ser>
          <c:idx val="2"/>
          <c:order val="2"/>
          <c:tx>
            <c:strRef>
              <c:f>Sheet1!$D$1</c:f>
              <c:strCache>
                <c:ptCount val="1"/>
                <c:pt idx="0">
                  <c:v>Millennial</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At least one 
per day</c:v>
                </c:pt>
                <c:pt idx="1">
                  <c:v>At least once 
per week</c:v>
                </c:pt>
                <c:pt idx="2">
                  <c:v>At least once 
per month</c:v>
                </c:pt>
                <c:pt idx="3">
                  <c:v>Less often than 
once per month</c:v>
                </c:pt>
                <c:pt idx="4">
                  <c:v>Total use cannabis</c:v>
                </c:pt>
              </c:strCache>
            </c:strRef>
          </c:cat>
          <c:val>
            <c:numRef>
              <c:f>Sheet1!$D$2:$D$6</c:f>
              <c:numCache>
                <c:formatCode>General</c:formatCode>
                <c:ptCount val="5"/>
                <c:pt idx="0">
                  <c:v>11</c:v>
                </c:pt>
                <c:pt idx="1">
                  <c:v>5</c:v>
                </c:pt>
                <c:pt idx="2">
                  <c:v>2</c:v>
                </c:pt>
                <c:pt idx="3">
                  <c:v>2</c:v>
                </c:pt>
                <c:pt idx="4">
                  <c:v>20</c:v>
                </c:pt>
              </c:numCache>
            </c:numRef>
          </c:val>
          <c:extLst>
            <c:ext xmlns:c16="http://schemas.microsoft.com/office/drawing/2014/chart" uri="{C3380CC4-5D6E-409C-BE32-E72D297353CC}">
              <c16:uniqueId val="{00000002-44E0-41C1-A4F7-9ED9981A9751}"/>
            </c:ext>
          </c:extLst>
        </c:ser>
        <c:ser>
          <c:idx val="3"/>
          <c:order val="3"/>
          <c:tx>
            <c:strRef>
              <c:f>Sheet1!$E$1</c:f>
              <c:strCache>
                <c:ptCount val="1"/>
                <c:pt idx="0">
                  <c:v>Gen X</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At least one 
per day</c:v>
                </c:pt>
                <c:pt idx="1">
                  <c:v>At least once 
per week</c:v>
                </c:pt>
                <c:pt idx="2">
                  <c:v>At least once 
per month</c:v>
                </c:pt>
                <c:pt idx="3">
                  <c:v>Less often than 
once per month</c:v>
                </c:pt>
                <c:pt idx="4">
                  <c:v>Total use cannabis</c:v>
                </c:pt>
              </c:strCache>
            </c:strRef>
          </c:cat>
          <c:val>
            <c:numRef>
              <c:f>Sheet1!$E$2:$E$6</c:f>
              <c:numCache>
                <c:formatCode>General</c:formatCode>
                <c:ptCount val="5"/>
                <c:pt idx="0">
                  <c:v>12</c:v>
                </c:pt>
                <c:pt idx="1">
                  <c:v>4</c:v>
                </c:pt>
                <c:pt idx="2">
                  <c:v>2</c:v>
                </c:pt>
                <c:pt idx="3">
                  <c:v>1</c:v>
                </c:pt>
                <c:pt idx="4">
                  <c:v>19</c:v>
                </c:pt>
              </c:numCache>
            </c:numRef>
          </c:val>
          <c:extLst>
            <c:ext xmlns:c16="http://schemas.microsoft.com/office/drawing/2014/chart" uri="{C3380CC4-5D6E-409C-BE32-E72D297353CC}">
              <c16:uniqueId val="{00000003-44E0-41C1-A4F7-9ED9981A9751}"/>
            </c:ext>
          </c:extLst>
        </c:ser>
        <c:ser>
          <c:idx val="4"/>
          <c:order val="4"/>
          <c:tx>
            <c:strRef>
              <c:f>Sheet1!$F$1</c:f>
              <c:strCache>
                <c:ptCount val="1"/>
                <c:pt idx="0">
                  <c:v>Boomer</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At least one 
per day</c:v>
                </c:pt>
                <c:pt idx="1">
                  <c:v>At least once 
per week</c:v>
                </c:pt>
                <c:pt idx="2">
                  <c:v>At least once 
per month</c:v>
                </c:pt>
                <c:pt idx="3">
                  <c:v>Less often than 
once per month</c:v>
                </c:pt>
                <c:pt idx="4">
                  <c:v>Total use cannabis</c:v>
                </c:pt>
              </c:strCache>
            </c:strRef>
          </c:cat>
          <c:val>
            <c:numRef>
              <c:f>Sheet1!$F$2:$F$6</c:f>
              <c:numCache>
                <c:formatCode>General</c:formatCode>
                <c:ptCount val="5"/>
                <c:pt idx="0">
                  <c:v>7</c:v>
                </c:pt>
                <c:pt idx="1">
                  <c:v>4</c:v>
                </c:pt>
                <c:pt idx="2">
                  <c:v>1</c:v>
                </c:pt>
                <c:pt idx="3">
                  <c:v>2</c:v>
                </c:pt>
                <c:pt idx="4">
                  <c:v>14</c:v>
                </c:pt>
              </c:numCache>
            </c:numRef>
          </c:val>
          <c:extLst>
            <c:ext xmlns:c16="http://schemas.microsoft.com/office/drawing/2014/chart" uri="{C3380CC4-5D6E-409C-BE32-E72D297353CC}">
              <c16:uniqueId val="{00000005-44E0-41C1-A4F7-9ED9981A9751}"/>
            </c:ext>
          </c:extLst>
        </c:ser>
        <c:dLbls>
          <c:dLblPos val="outEnd"/>
          <c:showLegendKey val="0"/>
          <c:showVal val="1"/>
          <c:showCatName val="0"/>
          <c:showSerName val="0"/>
          <c:showPercent val="0"/>
          <c:showBubbleSize val="0"/>
        </c:dLbls>
        <c:gapWidth val="219"/>
        <c:overlap val="-27"/>
        <c:axId val="2098353631"/>
        <c:axId val="1112297055"/>
      </c:barChart>
      <c:catAx>
        <c:axId val="20983536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12297055"/>
        <c:crosses val="autoZero"/>
        <c:auto val="1"/>
        <c:lblAlgn val="ctr"/>
        <c:lblOffset val="100"/>
        <c:noMultiLvlLbl val="0"/>
      </c:catAx>
      <c:valAx>
        <c:axId val="1112297055"/>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209835363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600" dirty="0"/>
              <a:t>Top reasons for cannabis</a:t>
            </a:r>
            <a:r>
              <a:rPr lang="en-US" sz="1600" baseline="0" dirty="0"/>
              <a:t> use</a:t>
            </a:r>
            <a:endParaRPr lang="en-US" sz="1600"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GenPop</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Improve sleep quality</c:v>
                </c:pt>
                <c:pt idx="1">
                  <c:v>Helps to relax</c:v>
                </c:pt>
                <c:pt idx="2">
                  <c:v>Treat pain / discomfort</c:v>
                </c:pt>
                <c:pt idx="3">
                  <c:v>Personal enjoyment</c:v>
                </c:pt>
                <c:pt idx="4">
                  <c:v>Treat depression / anxiety</c:v>
                </c:pt>
              </c:strCache>
            </c:strRef>
          </c:cat>
          <c:val>
            <c:numRef>
              <c:f>Sheet1!$B$2:$B$6</c:f>
              <c:numCache>
                <c:formatCode>General</c:formatCode>
                <c:ptCount val="5"/>
                <c:pt idx="0">
                  <c:v>10</c:v>
                </c:pt>
                <c:pt idx="1">
                  <c:v>10</c:v>
                </c:pt>
                <c:pt idx="2">
                  <c:v>7</c:v>
                </c:pt>
                <c:pt idx="3">
                  <c:v>6</c:v>
                </c:pt>
                <c:pt idx="4">
                  <c:v>6</c:v>
                </c:pt>
              </c:numCache>
            </c:numRef>
          </c:val>
          <c:extLst>
            <c:ext xmlns:c16="http://schemas.microsoft.com/office/drawing/2014/chart" uri="{C3380CC4-5D6E-409C-BE32-E72D297353CC}">
              <c16:uniqueId val="{00000000-AA8F-40A2-B6E7-AE9480D2DF67}"/>
            </c:ext>
          </c:extLst>
        </c:ser>
        <c:ser>
          <c:idx val="1"/>
          <c:order val="1"/>
          <c:tx>
            <c:strRef>
              <c:f>Sheet1!$C$1</c:f>
              <c:strCache>
                <c:ptCount val="1"/>
                <c:pt idx="0">
                  <c:v>Gen Z</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Improve sleep quality</c:v>
                </c:pt>
                <c:pt idx="1">
                  <c:v>Helps to relax</c:v>
                </c:pt>
                <c:pt idx="2">
                  <c:v>Treat pain / discomfort</c:v>
                </c:pt>
                <c:pt idx="3">
                  <c:v>Personal enjoyment</c:v>
                </c:pt>
                <c:pt idx="4">
                  <c:v>Treat depression / anxiety</c:v>
                </c:pt>
              </c:strCache>
            </c:strRef>
          </c:cat>
          <c:val>
            <c:numRef>
              <c:f>Sheet1!$C$2:$C$6</c:f>
              <c:numCache>
                <c:formatCode>General</c:formatCode>
                <c:ptCount val="5"/>
                <c:pt idx="0">
                  <c:v>7</c:v>
                </c:pt>
                <c:pt idx="1">
                  <c:v>5</c:v>
                </c:pt>
                <c:pt idx="2">
                  <c:v>2</c:v>
                </c:pt>
                <c:pt idx="3">
                  <c:v>4</c:v>
                </c:pt>
                <c:pt idx="4">
                  <c:v>3</c:v>
                </c:pt>
              </c:numCache>
            </c:numRef>
          </c:val>
          <c:extLst>
            <c:ext xmlns:c16="http://schemas.microsoft.com/office/drawing/2014/chart" uri="{C3380CC4-5D6E-409C-BE32-E72D297353CC}">
              <c16:uniqueId val="{00000001-AA8F-40A2-B6E7-AE9480D2DF67}"/>
            </c:ext>
          </c:extLst>
        </c:ser>
        <c:ser>
          <c:idx val="2"/>
          <c:order val="2"/>
          <c:tx>
            <c:strRef>
              <c:f>Sheet1!$D$1</c:f>
              <c:strCache>
                <c:ptCount val="1"/>
                <c:pt idx="0">
                  <c:v>Millennial</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Improve sleep quality</c:v>
                </c:pt>
                <c:pt idx="1">
                  <c:v>Helps to relax</c:v>
                </c:pt>
                <c:pt idx="2">
                  <c:v>Treat pain / discomfort</c:v>
                </c:pt>
                <c:pt idx="3">
                  <c:v>Personal enjoyment</c:v>
                </c:pt>
                <c:pt idx="4">
                  <c:v>Treat depression / anxiety</c:v>
                </c:pt>
              </c:strCache>
            </c:strRef>
          </c:cat>
          <c:val>
            <c:numRef>
              <c:f>Sheet1!$D$2:$D$6</c:f>
              <c:numCache>
                <c:formatCode>General</c:formatCode>
                <c:ptCount val="5"/>
                <c:pt idx="0">
                  <c:v>11</c:v>
                </c:pt>
                <c:pt idx="1">
                  <c:v>10</c:v>
                </c:pt>
                <c:pt idx="2">
                  <c:v>6</c:v>
                </c:pt>
                <c:pt idx="3">
                  <c:v>7</c:v>
                </c:pt>
                <c:pt idx="4">
                  <c:v>7</c:v>
                </c:pt>
              </c:numCache>
            </c:numRef>
          </c:val>
          <c:extLst>
            <c:ext xmlns:c16="http://schemas.microsoft.com/office/drawing/2014/chart" uri="{C3380CC4-5D6E-409C-BE32-E72D297353CC}">
              <c16:uniqueId val="{00000002-AA8F-40A2-B6E7-AE9480D2DF67}"/>
            </c:ext>
          </c:extLst>
        </c:ser>
        <c:ser>
          <c:idx val="3"/>
          <c:order val="3"/>
          <c:tx>
            <c:strRef>
              <c:f>Sheet1!$E$1</c:f>
              <c:strCache>
                <c:ptCount val="1"/>
                <c:pt idx="0">
                  <c:v>Gen X</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Improve sleep quality</c:v>
                </c:pt>
                <c:pt idx="1">
                  <c:v>Helps to relax</c:v>
                </c:pt>
                <c:pt idx="2">
                  <c:v>Treat pain / discomfort</c:v>
                </c:pt>
                <c:pt idx="3">
                  <c:v>Personal enjoyment</c:v>
                </c:pt>
                <c:pt idx="4">
                  <c:v>Treat depression / anxiety</c:v>
                </c:pt>
              </c:strCache>
            </c:strRef>
          </c:cat>
          <c:val>
            <c:numRef>
              <c:f>Sheet1!$E$2:$E$6</c:f>
              <c:numCache>
                <c:formatCode>General</c:formatCode>
                <c:ptCount val="5"/>
                <c:pt idx="0">
                  <c:v>13</c:v>
                </c:pt>
                <c:pt idx="1">
                  <c:v>14</c:v>
                </c:pt>
                <c:pt idx="2">
                  <c:v>10</c:v>
                </c:pt>
                <c:pt idx="3">
                  <c:v>7</c:v>
                </c:pt>
                <c:pt idx="4">
                  <c:v>9</c:v>
                </c:pt>
              </c:numCache>
            </c:numRef>
          </c:val>
          <c:extLst>
            <c:ext xmlns:c16="http://schemas.microsoft.com/office/drawing/2014/chart" uri="{C3380CC4-5D6E-409C-BE32-E72D297353CC}">
              <c16:uniqueId val="{00000003-AA8F-40A2-B6E7-AE9480D2DF67}"/>
            </c:ext>
          </c:extLst>
        </c:ser>
        <c:ser>
          <c:idx val="4"/>
          <c:order val="4"/>
          <c:tx>
            <c:strRef>
              <c:f>Sheet1!$F$1</c:f>
              <c:strCache>
                <c:ptCount val="1"/>
                <c:pt idx="0">
                  <c:v>Boomer</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Improve sleep quality</c:v>
                </c:pt>
                <c:pt idx="1">
                  <c:v>Helps to relax</c:v>
                </c:pt>
                <c:pt idx="2">
                  <c:v>Treat pain / discomfort</c:v>
                </c:pt>
                <c:pt idx="3">
                  <c:v>Personal enjoyment</c:v>
                </c:pt>
                <c:pt idx="4">
                  <c:v>Treat depression / anxiety</c:v>
                </c:pt>
              </c:strCache>
            </c:strRef>
          </c:cat>
          <c:val>
            <c:numRef>
              <c:f>Sheet1!$F$2:$F$6</c:f>
              <c:numCache>
                <c:formatCode>General</c:formatCode>
                <c:ptCount val="5"/>
                <c:pt idx="0">
                  <c:v>8</c:v>
                </c:pt>
                <c:pt idx="1">
                  <c:v>10</c:v>
                </c:pt>
                <c:pt idx="2">
                  <c:v>8</c:v>
                </c:pt>
                <c:pt idx="3">
                  <c:v>6</c:v>
                </c:pt>
                <c:pt idx="4">
                  <c:v>5</c:v>
                </c:pt>
              </c:numCache>
            </c:numRef>
          </c:val>
          <c:extLst>
            <c:ext xmlns:c16="http://schemas.microsoft.com/office/drawing/2014/chart" uri="{C3380CC4-5D6E-409C-BE32-E72D297353CC}">
              <c16:uniqueId val="{00000004-AA8F-40A2-B6E7-AE9480D2DF67}"/>
            </c:ext>
          </c:extLst>
        </c:ser>
        <c:dLbls>
          <c:dLblPos val="outEnd"/>
          <c:showLegendKey val="0"/>
          <c:showVal val="1"/>
          <c:showCatName val="0"/>
          <c:showSerName val="0"/>
          <c:showPercent val="0"/>
          <c:showBubbleSize val="0"/>
        </c:dLbls>
        <c:gapWidth val="219"/>
        <c:overlap val="-27"/>
        <c:axId val="2098353631"/>
        <c:axId val="1112297055"/>
      </c:barChart>
      <c:catAx>
        <c:axId val="20983536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112297055"/>
        <c:crosses val="autoZero"/>
        <c:auto val="1"/>
        <c:lblAlgn val="ctr"/>
        <c:lblOffset val="100"/>
        <c:noMultiLvlLbl val="0"/>
      </c:catAx>
      <c:valAx>
        <c:axId val="1112297055"/>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209835363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600" dirty="0"/>
              <a:t>Top cannabis products</a:t>
            </a:r>
            <a:r>
              <a:rPr lang="en-US" sz="1600" baseline="0" dirty="0"/>
              <a:t> used</a:t>
            </a:r>
            <a:endParaRPr lang="en-US" sz="1600"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GenPop</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Smoking</c:v>
                </c:pt>
                <c:pt idx="1">
                  <c:v>Edibles</c:v>
                </c:pt>
                <c:pt idx="2">
                  <c:v>Vaping / dabbing</c:v>
                </c:pt>
                <c:pt idx="3">
                  <c:v>Ingestibles</c:v>
                </c:pt>
                <c:pt idx="4">
                  <c:v>Topical body products</c:v>
                </c:pt>
              </c:strCache>
            </c:strRef>
          </c:cat>
          <c:val>
            <c:numRef>
              <c:f>Sheet1!$B$2:$B$6</c:f>
              <c:numCache>
                <c:formatCode>General</c:formatCode>
                <c:ptCount val="5"/>
                <c:pt idx="0">
                  <c:v>12</c:v>
                </c:pt>
                <c:pt idx="1">
                  <c:v>10</c:v>
                </c:pt>
                <c:pt idx="2">
                  <c:v>9</c:v>
                </c:pt>
                <c:pt idx="3">
                  <c:v>6</c:v>
                </c:pt>
                <c:pt idx="4">
                  <c:v>4</c:v>
                </c:pt>
              </c:numCache>
            </c:numRef>
          </c:val>
          <c:extLst>
            <c:ext xmlns:c16="http://schemas.microsoft.com/office/drawing/2014/chart" uri="{C3380CC4-5D6E-409C-BE32-E72D297353CC}">
              <c16:uniqueId val="{00000000-05B3-499B-A908-DA4ADEAC44FE}"/>
            </c:ext>
          </c:extLst>
        </c:ser>
        <c:ser>
          <c:idx val="1"/>
          <c:order val="1"/>
          <c:tx>
            <c:strRef>
              <c:f>Sheet1!$C$1</c:f>
              <c:strCache>
                <c:ptCount val="1"/>
                <c:pt idx="0">
                  <c:v>Gen Z</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Smoking</c:v>
                </c:pt>
                <c:pt idx="1">
                  <c:v>Edibles</c:v>
                </c:pt>
                <c:pt idx="2">
                  <c:v>Vaping / dabbing</c:v>
                </c:pt>
                <c:pt idx="3">
                  <c:v>Ingestibles</c:v>
                </c:pt>
                <c:pt idx="4">
                  <c:v>Topical body products</c:v>
                </c:pt>
              </c:strCache>
            </c:strRef>
          </c:cat>
          <c:val>
            <c:numRef>
              <c:f>Sheet1!$C$2:$C$6</c:f>
              <c:numCache>
                <c:formatCode>General</c:formatCode>
                <c:ptCount val="5"/>
                <c:pt idx="0">
                  <c:v>8</c:v>
                </c:pt>
                <c:pt idx="1">
                  <c:v>5</c:v>
                </c:pt>
                <c:pt idx="2">
                  <c:v>7</c:v>
                </c:pt>
                <c:pt idx="3">
                  <c:v>2</c:v>
                </c:pt>
                <c:pt idx="4">
                  <c:v>2</c:v>
                </c:pt>
              </c:numCache>
            </c:numRef>
          </c:val>
          <c:extLst>
            <c:ext xmlns:c16="http://schemas.microsoft.com/office/drawing/2014/chart" uri="{C3380CC4-5D6E-409C-BE32-E72D297353CC}">
              <c16:uniqueId val="{00000001-05B3-499B-A908-DA4ADEAC44FE}"/>
            </c:ext>
          </c:extLst>
        </c:ser>
        <c:ser>
          <c:idx val="2"/>
          <c:order val="2"/>
          <c:tx>
            <c:strRef>
              <c:f>Sheet1!$D$1</c:f>
              <c:strCache>
                <c:ptCount val="1"/>
                <c:pt idx="0">
                  <c:v>Millennial</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Smoking</c:v>
                </c:pt>
                <c:pt idx="1">
                  <c:v>Edibles</c:v>
                </c:pt>
                <c:pt idx="2">
                  <c:v>Vaping / dabbing</c:v>
                </c:pt>
                <c:pt idx="3">
                  <c:v>Ingestibles</c:v>
                </c:pt>
                <c:pt idx="4">
                  <c:v>Topical body products</c:v>
                </c:pt>
              </c:strCache>
            </c:strRef>
          </c:cat>
          <c:val>
            <c:numRef>
              <c:f>Sheet1!$D$2:$D$6</c:f>
              <c:numCache>
                <c:formatCode>General</c:formatCode>
                <c:ptCount val="5"/>
                <c:pt idx="0">
                  <c:v>12</c:v>
                </c:pt>
                <c:pt idx="1">
                  <c:v>10</c:v>
                </c:pt>
                <c:pt idx="2">
                  <c:v>10</c:v>
                </c:pt>
                <c:pt idx="3">
                  <c:v>7</c:v>
                </c:pt>
                <c:pt idx="4">
                  <c:v>5</c:v>
                </c:pt>
              </c:numCache>
            </c:numRef>
          </c:val>
          <c:extLst>
            <c:ext xmlns:c16="http://schemas.microsoft.com/office/drawing/2014/chart" uri="{C3380CC4-5D6E-409C-BE32-E72D297353CC}">
              <c16:uniqueId val="{00000002-05B3-499B-A908-DA4ADEAC44FE}"/>
            </c:ext>
          </c:extLst>
        </c:ser>
        <c:ser>
          <c:idx val="3"/>
          <c:order val="3"/>
          <c:tx>
            <c:strRef>
              <c:f>Sheet1!$E$1</c:f>
              <c:strCache>
                <c:ptCount val="1"/>
                <c:pt idx="0">
                  <c:v>Gen X</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Smoking</c:v>
                </c:pt>
                <c:pt idx="1">
                  <c:v>Edibles</c:v>
                </c:pt>
                <c:pt idx="2">
                  <c:v>Vaping / dabbing</c:v>
                </c:pt>
                <c:pt idx="3">
                  <c:v>Ingestibles</c:v>
                </c:pt>
                <c:pt idx="4">
                  <c:v>Topical body products</c:v>
                </c:pt>
              </c:strCache>
            </c:strRef>
          </c:cat>
          <c:val>
            <c:numRef>
              <c:f>Sheet1!$E$2:$E$6</c:f>
              <c:numCache>
                <c:formatCode>General</c:formatCode>
                <c:ptCount val="5"/>
                <c:pt idx="0">
                  <c:v>15</c:v>
                </c:pt>
                <c:pt idx="1">
                  <c:v>13</c:v>
                </c:pt>
                <c:pt idx="2">
                  <c:v>12</c:v>
                </c:pt>
                <c:pt idx="3">
                  <c:v>7</c:v>
                </c:pt>
                <c:pt idx="4">
                  <c:v>5</c:v>
                </c:pt>
              </c:numCache>
            </c:numRef>
          </c:val>
          <c:extLst>
            <c:ext xmlns:c16="http://schemas.microsoft.com/office/drawing/2014/chart" uri="{C3380CC4-5D6E-409C-BE32-E72D297353CC}">
              <c16:uniqueId val="{00000003-05B3-499B-A908-DA4ADEAC44FE}"/>
            </c:ext>
          </c:extLst>
        </c:ser>
        <c:ser>
          <c:idx val="4"/>
          <c:order val="4"/>
          <c:tx>
            <c:strRef>
              <c:f>Sheet1!$F$1</c:f>
              <c:strCache>
                <c:ptCount val="1"/>
                <c:pt idx="0">
                  <c:v>Boomer</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Smoking</c:v>
                </c:pt>
                <c:pt idx="1">
                  <c:v>Edibles</c:v>
                </c:pt>
                <c:pt idx="2">
                  <c:v>Vaping / dabbing</c:v>
                </c:pt>
                <c:pt idx="3">
                  <c:v>Ingestibles</c:v>
                </c:pt>
                <c:pt idx="4">
                  <c:v>Topical body products</c:v>
                </c:pt>
              </c:strCache>
            </c:strRef>
          </c:cat>
          <c:val>
            <c:numRef>
              <c:f>Sheet1!$F$2:$F$6</c:f>
              <c:numCache>
                <c:formatCode>General</c:formatCode>
                <c:ptCount val="5"/>
                <c:pt idx="0">
                  <c:v>12</c:v>
                </c:pt>
                <c:pt idx="1">
                  <c:v>10</c:v>
                </c:pt>
                <c:pt idx="2">
                  <c:v>7</c:v>
                </c:pt>
                <c:pt idx="3">
                  <c:v>6</c:v>
                </c:pt>
                <c:pt idx="4">
                  <c:v>5</c:v>
                </c:pt>
              </c:numCache>
            </c:numRef>
          </c:val>
          <c:extLst>
            <c:ext xmlns:c16="http://schemas.microsoft.com/office/drawing/2014/chart" uri="{C3380CC4-5D6E-409C-BE32-E72D297353CC}">
              <c16:uniqueId val="{00000004-05B3-499B-A908-DA4ADEAC44FE}"/>
            </c:ext>
          </c:extLst>
        </c:ser>
        <c:dLbls>
          <c:dLblPos val="outEnd"/>
          <c:showLegendKey val="0"/>
          <c:showVal val="1"/>
          <c:showCatName val="0"/>
          <c:showSerName val="0"/>
          <c:showPercent val="0"/>
          <c:showBubbleSize val="0"/>
        </c:dLbls>
        <c:gapWidth val="219"/>
        <c:axId val="2098353631"/>
        <c:axId val="1112297055"/>
      </c:barChart>
      <c:catAx>
        <c:axId val="2098353631"/>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112297055"/>
        <c:crosses val="autoZero"/>
        <c:auto val="1"/>
        <c:lblAlgn val="ctr"/>
        <c:lblOffset val="100"/>
        <c:noMultiLvlLbl val="0"/>
      </c:catAx>
      <c:valAx>
        <c:axId val="1112297055"/>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crossAx val="209835363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600" dirty="0"/>
              <a:t>Support for</a:t>
            </a:r>
            <a:r>
              <a:rPr lang="en-US" sz="1600" baseline="0" dirty="0"/>
              <a:t> Legalization of Marijuana</a:t>
            </a:r>
            <a:endParaRPr lang="en-US" sz="1600"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GenPop</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Support</c:v>
                </c:pt>
                <c:pt idx="1">
                  <c:v>Neutral</c:v>
                </c:pt>
                <c:pt idx="2">
                  <c:v>Oppose</c:v>
                </c:pt>
              </c:strCache>
            </c:strRef>
          </c:cat>
          <c:val>
            <c:numRef>
              <c:f>Sheet1!$B$2:$B$4</c:f>
              <c:numCache>
                <c:formatCode>General</c:formatCode>
                <c:ptCount val="3"/>
                <c:pt idx="0">
                  <c:v>60</c:v>
                </c:pt>
                <c:pt idx="1">
                  <c:v>13</c:v>
                </c:pt>
                <c:pt idx="2">
                  <c:v>26</c:v>
                </c:pt>
              </c:numCache>
            </c:numRef>
          </c:val>
          <c:extLst>
            <c:ext xmlns:c16="http://schemas.microsoft.com/office/drawing/2014/chart" uri="{C3380CC4-5D6E-409C-BE32-E72D297353CC}">
              <c16:uniqueId val="{00000000-ABE7-41B4-86D9-3BB5795D7B30}"/>
            </c:ext>
          </c:extLst>
        </c:ser>
        <c:ser>
          <c:idx val="1"/>
          <c:order val="1"/>
          <c:tx>
            <c:strRef>
              <c:f>Sheet1!$C$1</c:f>
              <c:strCache>
                <c:ptCount val="1"/>
                <c:pt idx="0">
                  <c:v>Gen Z</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Support</c:v>
                </c:pt>
                <c:pt idx="1">
                  <c:v>Neutral</c:v>
                </c:pt>
                <c:pt idx="2">
                  <c:v>Oppose</c:v>
                </c:pt>
              </c:strCache>
            </c:strRef>
          </c:cat>
          <c:val>
            <c:numRef>
              <c:f>Sheet1!$C$2:$C$4</c:f>
              <c:numCache>
                <c:formatCode>General</c:formatCode>
                <c:ptCount val="3"/>
                <c:pt idx="0">
                  <c:v>54</c:v>
                </c:pt>
                <c:pt idx="1">
                  <c:v>13</c:v>
                </c:pt>
                <c:pt idx="2">
                  <c:v>28</c:v>
                </c:pt>
              </c:numCache>
            </c:numRef>
          </c:val>
          <c:extLst>
            <c:ext xmlns:c16="http://schemas.microsoft.com/office/drawing/2014/chart" uri="{C3380CC4-5D6E-409C-BE32-E72D297353CC}">
              <c16:uniqueId val="{00000001-ABE7-41B4-86D9-3BB5795D7B30}"/>
            </c:ext>
          </c:extLst>
        </c:ser>
        <c:ser>
          <c:idx val="2"/>
          <c:order val="2"/>
          <c:tx>
            <c:strRef>
              <c:f>Sheet1!$D$1</c:f>
              <c:strCache>
                <c:ptCount val="1"/>
                <c:pt idx="0">
                  <c:v>Millennial</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Support</c:v>
                </c:pt>
                <c:pt idx="1">
                  <c:v>Neutral</c:v>
                </c:pt>
                <c:pt idx="2">
                  <c:v>Oppose</c:v>
                </c:pt>
              </c:strCache>
            </c:strRef>
          </c:cat>
          <c:val>
            <c:numRef>
              <c:f>Sheet1!$D$2:$D$4</c:f>
              <c:numCache>
                <c:formatCode>General</c:formatCode>
                <c:ptCount val="3"/>
                <c:pt idx="0">
                  <c:v>69</c:v>
                </c:pt>
                <c:pt idx="1">
                  <c:v>11</c:v>
                </c:pt>
                <c:pt idx="2">
                  <c:v>16</c:v>
                </c:pt>
              </c:numCache>
            </c:numRef>
          </c:val>
          <c:extLst>
            <c:ext xmlns:c16="http://schemas.microsoft.com/office/drawing/2014/chart" uri="{C3380CC4-5D6E-409C-BE32-E72D297353CC}">
              <c16:uniqueId val="{00000002-ABE7-41B4-86D9-3BB5795D7B30}"/>
            </c:ext>
          </c:extLst>
        </c:ser>
        <c:ser>
          <c:idx val="3"/>
          <c:order val="3"/>
          <c:tx>
            <c:strRef>
              <c:f>Sheet1!$E$1</c:f>
              <c:strCache>
                <c:ptCount val="1"/>
                <c:pt idx="0">
                  <c:v>Gen X</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Support</c:v>
                </c:pt>
                <c:pt idx="1">
                  <c:v>Neutral</c:v>
                </c:pt>
                <c:pt idx="2">
                  <c:v>Oppose</c:v>
                </c:pt>
              </c:strCache>
            </c:strRef>
          </c:cat>
          <c:val>
            <c:numRef>
              <c:f>Sheet1!$E$2:$E$4</c:f>
              <c:numCache>
                <c:formatCode>General</c:formatCode>
                <c:ptCount val="3"/>
                <c:pt idx="0">
                  <c:v>63</c:v>
                </c:pt>
                <c:pt idx="1">
                  <c:v>13</c:v>
                </c:pt>
                <c:pt idx="2">
                  <c:v>21</c:v>
                </c:pt>
              </c:numCache>
            </c:numRef>
          </c:val>
          <c:extLst>
            <c:ext xmlns:c16="http://schemas.microsoft.com/office/drawing/2014/chart" uri="{C3380CC4-5D6E-409C-BE32-E72D297353CC}">
              <c16:uniqueId val="{00000003-ABE7-41B4-86D9-3BB5795D7B30}"/>
            </c:ext>
          </c:extLst>
        </c:ser>
        <c:ser>
          <c:idx val="4"/>
          <c:order val="4"/>
          <c:tx>
            <c:strRef>
              <c:f>Sheet1!$F$1</c:f>
              <c:strCache>
                <c:ptCount val="1"/>
                <c:pt idx="0">
                  <c:v>Boomer</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Support</c:v>
                </c:pt>
                <c:pt idx="1">
                  <c:v>Neutral</c:v>
                </c:pt>
                <c:pt idx="2">
                  <c:v>Oppose</c:v>
                </c:pt>
              </c:strCache>
            </c:strRef>
          </c:cat>
          <c:val>
            <c:numRef>
              <c:f>Sheet1!$F$2:$F$4</c:f>
              <c:numCache>
                <c:formatCode>General</c:formatCode>
                <c:ptCount val="3"/>
                <c:pt idx="0">
                  <c:v>56</c:v>
                </c:pt>
                <c:pt idx="1">
                  <c:v>13</c:v>
                </c:pt>
                <c:pt idx="2">
                  <c:v>30</c:v>
                </c:pt>
              </c:numCache>
            </c:numRef>
          </c:val>
          <c:extLst>
            <c:ext xmlns:c16="http://schemas.microsoft.com/office/drawing/2014/chart" uri="{C3380CC4-5D6E-409C-BE32-E72D297353CC}">
              <c16:uniqueId val="{00000004-ABE7-41B4-86D9-3BB5795D7B30}"/>
            </c:ext>
          </c:extLst>
        </c:ser>
        <c:dLbls>
          <c:dLblPos val="outEnd"/>
          <c:showLegendKey val="0"/>
          <c:showVal val="1"/>
          <c:showCatName val="0"/>
          <c:showSerName val="0"/>
          <c:showPercent val="0"/>
          <c:showBubbleSize val="0"/>
        </c:dLbls>
        <c:gapWidth val="219"/>
        <c:axId val="2098353631"/>
        <c:axId val="1112297055"/>
      </c:barChart>
      <c:catAx>
        <c:axId val="2098353631"/>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112297055"/>
        <c:crosses val="autoZero"/>
        <c:auto val="1"/>
        <c:lblAlgn val="ctr"/>
        <c:lblOffset val="100"/>
        <c:noMultiLvlLbl val="0"/>
      </c:catAx>
      <c:valAx>
        <c:axId val="1112297055"/>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crossAx val="209835363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0.85881</cdr:x>
      <cdr:y>0.10781</cdr:y>
    </cdr:from>
    <cdr:to>
      <cdr:x>0.86767</cdr:x>
      <cdr:y>0.12512</cdr:y>
    </cdr:to>
    <cdr:sp macro="" textlink="">
      <cdr:nvSpPr>
        <cdr:cNvPr id="2" name="Star: 5 Points 1">
          <a:extLst xmlns:a="http://schemas.openxmlformats.org/drawingml/2006/main">
            <a:ext uri="{FF2B5EF4-FFF2-40B4-BE49-F238E27FC236}">
              <a16:creationId xmlns:a16="http://schemas.microsoft.com/office/drawing/2014/main" id="{6283C5A2-2C43-5256-BD0D-49BF3EA9F70C}"/>
            </a:ext>
          </a:extLst>
        </cdr:cNvPr>
        <cdr:cNvSpPr/>
      </cdr:nvSpPr>
      <cdr:spPr>
        <a:xfrm xmlns:a="http://schemas.openxmlformats.org/drawingml/2006/main">
          <a:off x="10408752" y="621456"/>
          <a:ext cx="107426" cy="99751"/>
        </a:xfrm>
        <a:prstGeom xmlns:a="http://schemas.openxmlformats.org/drawingml/2006/main" prst="star5">
          <a:avLst/>
        </a:prstGeom>
        <a:solidFill xmlns:a="http://schemas.openxmlformats.org/drawingml/2006/main">
          <a:srgbClr val="FFC000"/>
        </a:solidFill>
        <a:ln xmlns:a="http://schemas.openxmlformats.org/drawingml/2006/main">
          <a:solidFill>
            <a:srgbClr val="FFC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lIns="72000" tIns="36000" rIns="72000" bIns="36000" rtlCol="0" anchor="ct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en-US" sz="1400" noProof="0" dirty="0" err="1"/>
        </a:p>
      </cdr:txBody>
    </cdr:sp>
  </cdr:relSizeAnchor>
  <cdr:relSizeAnchor xmlns:cdr="http://schemas.openxmlformats.org/drawingml/2006/chartDrawing">
    <cdr:from>
      <cdr:x>0.84957</cdr:x>
      <cdr:y>0.15879</cdr:y>
    </cdr:from>
    <cdr:to>
      <cdr:x>0.85843</cdr:x>
      <cdr:y>0.1761</cdr:y>
    </cdr:to>
    <cdr:sp macro="" textlink="">
      <cdr:nvSpPr>
        <cdr:cNvPr id="3" name="Star: 5 Points 2">
          <a:extLst xmlns:a="http://schemas.openxmlformats.org/drawingml/2006/main">
            <a:ext uri="{FF2B5EF4-FFF2-40B4-BE49-F238E27FC236}">
              <a16:creationId xmlns:a16="http://schemas.microsoft.com/office/drawing/2014/main" id="{6283C5A2-2C43-5256-BD0D-49BF3EA9F70C}"/>
            </a:ext>
          </a:extLst>
        </cdr:cNvPr>
        <cdr:cNvSpPr/>
      </cdr:nvSpPr>
      <cdr:spPr>
        <a:xfrm xmlns:a="http://schemas.openxmlformats.org/drawingml/2006/main">
          <a:off x="10296746" y="915325"/>
          <a:ext cx="107426" cy="99751"/>
        </a:xfrm>
        <a:prstGeom xmlns:a="http://schemas.openxmlformats.org/drawingml/2006/main" prst="star5">
          <a:avLst/>
        </a:prstGeom>
        <a:solidFill xmlns:a="http://schemas.openxmlformats.org/drawingml/2006/main">
          <a:srgbClr val="FFC000"/>
        </a:solidFill>
        <a:ln xmlns:a="http://schemas.openxmlformats.org/drawingml/2006/main">
          <a:solidFill>
            <a:srgbClr val="FFC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lIns="72000" tIns="36000" rIns="72000" bIns="36000" rtlCol="0" anchor="ct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en-US" sz="1400" noProof="0" dirty="0" err="1"/>
        </a:p>
      </cdr:txBody>
    </cdr:sp>
  </cdr:relSizeAnchor>
  <cdr:relSizeAnchor xmlns:cdr="http://schemas.openxmlformats.org/drawingml/2006/chartDrawing">
    <cdr:from>
      <cdr:x>0.97242</cdr:x>
      <cdr:y>0.37383</cdr:y>
    </cdr:from>
    <cdr:to>
      <cdr:x>0.98128</cdr:x>
      <cdr:y>0.39113</cdr:y>
    </cdr:to>
    <cdr:sp macro="" textlink="">
      <cdr:nvSpPr>
        <cdr:cNvPr id="4" name="Star: 5 Points 3">
          <a:extLst xmlns:a="http://schemas.openxmlformats.org/drawingml/2006/main">
            <a:ext uri="{FF2B5EF4-FFF2-40B4-BE49-F238E27FC236}">
              <a16:creationId xmlns:a16="http://schemas.microsoft.com/office/drawing/2014/main" id="{6E0CDF6D-95D9-8873-EF85-7A7D3CE66062}"/>
            </a:ext>
          </a:extLst>
        </cdr:cNvPr>
        <cdr:cNvSpPr/>
      </cdr:nvSpPr>
      <cdr:spPr>
        <a:xfrm xmlns:a="http://schemas.openxmlformats.org/drawingml/2006/main">
          <a:off x="11785647" y="2154845"/>
          <a:ext cx="107426" cy="99751"/>
        </a:xfrm>
        <a:prstGeom xmlns:a="http://schemas.openxmlformats.org/drawingml/2006/main" prst="star5">
          <a:avLst/>
        </a:prstGeom>
        <a:solidFill xmlns:a="http://schemas.openxmlformats.org/drawingml/2006/main">
          <a:srgbClr val="FFC000"/>
        </a:solidFill>
        <a:ln xmlns:a="http://schemas.openxmlformats.org/drawingml/2006/main">
          <a:solidFill>
            <a:srgbClr val="FFC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lIns="72000" tIns="36000" rIns="72000" bIns="36000"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en-US" sz="1400" noProof="0" dirty="0" err="1"/>
        </a:p>
      </cdr:txBody>
    </cdr:sp>
  </cdr:relSizeAnchor>
  <cdr:relSizeAnchor xmlns:cdr="http://schemas.openxmlformats.org/drawingml/2006/chartDrawing">
    <cdr:from>
      <cdr:x>0.7128</cdr:x>
      <cdr:y>0.96315</cdr:y>
    </cdr:from>
    <cdr:to>
      <cdr:x>0.72166</cdr:x>
      <cdr:y>0.98045</cdr:y>
    </cdr:to>
    <cdr:sp macro="" textlink="">
      <cdr:nvSpPr>
        <cdr:cNvPr id="5" name="Star: 5 Points 4">
          <a:extLst xmlns:a="http://schemas.openxmlformats.org/drawingml/2006/main">
            <a:ext uri="{FF2B5EF4-FFF2-40B4-BE49-F238E27FC236}">
              <a16:creationId xmlns:a16="http://schemas.microsoft.com/office/drawing/2014/main" id="{A1FFD5D0-A459-E115-4C88-B241A1889D78}"/>
            </a:ext>
          </a:extLst>
        </cdr:cNvPr>
        <cdr:cNvSpPr/>
      </cdr:nvSpPr>
      <cdr:spPr>
        <a:xfrm xmlns:a="http://schemas.openxmlformats.org/drawingml/2006/main">
          <a:off x="8639064" y="5551827"/>
          <a:ext cx="107426" cy="99751"/>
        </a:xfrm>
        <a:prstGeom xmlns:a="http://schemas.openxmlformats.org/drawingml/2006/main" prst="star5">
          <a:avLst/>
        </a:prstGeom>
        <a:solidFill xmlns:a="http://schemas.openxmlformats.org/drawingml/2006/main">
          <a:srgbClr val="FFC000"/>
        </a:solidFill>
        <a:ln xmlns:a="http://schemas.openxmlformats.org/drawingml/2006/main">
          <a:solidFill>
            <a:srgbClr val="FFC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lIns="72000" tIns="36000" rIns="72000" bIns="36000"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en-US" sz="1400" noProof="0" dirty="0" err="1"/>
        </a:p>
      </cdr:txBody>
    </cdr:sp>
  </cdr:relSizeAnchor>
  <cdr:relSizeAnchor xmlns:cdr="http://schemas.openxmlformats.org/drawingml/2006/chartDrawing">
    <cdr:from>
      <cdr:x>0.72977</cdr:x>
      <cdr:y>0.95866</cdr:y>
    </cdr:from>
    <cdr:to>
      <cdr:x>0.9193</cdr:x>
      <cdr:y>0.98268</cdr:y>
    </cdr:to>
    <cdr:sp macro="" textlink="">
      <cdr:nvSpPr>
        <cdr:cNvPr id="6" name="TextBox 5">
          <a:extLst xmlns:a="http://schemas.openxmlformats.org/drawingml/2006/main">
            <a:ext uri="{FF2B5EF4-FFF2-40B4-BE49-F238E27FC236}">
              <a16:creationId xmlns:a16="http://schemas.microsoft.com/office/drawing/2014/main" id="{92BC5FEF-F1FE-3424-F62D-F2843DCFC3B7}"/>
            </a:ext>
          </a:extLst>
        </cdr:cNvPr>
        <cdr:cNvSpPr txBox="1"/>
      </cdr:nvSpPr>
      <cdr:spPr>
        <a:xfrm xmlns:a="http://schemas.openxmlformats.org/drawingml/2006/main">
          <a:off x="8844741" y="5525942"/>
          <a:ext cx="2297084" cy="138499"/>
        </a:xfrm>
        <a:prstGeom xmlns:a="http://schemas.openxmlformats.org/drawingml/2006/main" prst="rect">
          <a:avLst/>
        </a:prstGeom>
        <a:noFill xmlns:a="http://schemas.openxmlformats.org/drawingml/2006/main"/>
      </cdr:spPr>
      <cdr:txBody>
        <a:bodyPr xmlns:a="http://schemas.openxmlformats.org/drawingml/2006/main" vertOverflow="clip" wrap="square" lIns="0" tIns="0" rIns="0" bIns="0" rtlCol="0">
          <a:spAutoFit/>
        </a:bodyPr>
        <a:lstStyle xmlns:a="http://schemas.openxmlformats.org/drawingml/2006/main"/>
        <a:p xmlns:a="http://schemas.openxmlformats.org/drawingml/2006/main">
          <a:pPr algn="l"/>
          <a:r>
            <a:rPr lang="en-US" sz="900" dirty="0"/>
            <a:t>Indicates highest Awareness in age group</a:t>
          </a:r>
        </a:p>
      </cdr:txBody>
    </cdr:sp>
  </cdr:relSizeAnchor>
</c:userShapes>
</file>

<file path=ppt/drawings/drawing2.xml><?xml version="1.0" encoding="utf-8"?>
<c:userShapes xmlns:c="http://schemas.openxmlformats.org/drawingml/2006/chart">
  <cdr:relSizeAnchor xmlns:cdr="http://schemas.openxmlformats.org/drawingml/2006/chartDrawing">
    <cdr:from>
      <cdr:x>0.82726</cdr:x>
      <cdr:y>0.32413</cdr:y>
    </cdr:from>
    <cdr:to>
      <cdr:x>0.83612</cdr:x>
      <cdr:y>0.34144</cdr:y>
    </cdr:to>
    <cdr:sp macro="" textlink="">
      <cdr:nvSpPr>
        <cdr:cNvPr id="2" name="Star: 5 Points 1">
          <a:extLst xmlns:a="http://schemas.openxmlformats.org/drawingml/2006/main">
            <a:ext uri="{FF2B5EF4-FFF2-40B4-BE49-F238E27FC236}">
              <a16:creationId xmlns:a16="http://schemas.microsoft.com/office/drawing/2014/main" id="{6283C5A2-2C43-5256-BD0D-49BF3EA9F70C}"/>
            </a:ext>
          </a:extLst>
        </cdr:cNvPr>
        <cdr:cNvSpPr/>
      </cdr:nvSpPr>
      <cdr:spPr>
        <a:xfrm xmlns:a="http://schemas.openxmlformats.org/drawingml/2006/main">
          <a:off x="10026354" y="1868354"/>
          <a:ext cx="107383" cy="99779"/>
        </a:xfrm>
        <a:prstGeom xmlns:a="http://schemas.openxmlformats.org/drawingml/2006/main" prst="star5">
          <a:avLst/>
        </a:prstGeom>
        <a:solidFill xmlns:a="http://schemas.openxmlformats.org/drawingml/2006/main">
          <a:srgbClr val="FFC000"/>
        </a:solidFill>
        <a:ln xmlns:a="http://schemas.openxmlformats.org/drawingml/2006/main">
          <a:solidFill>
            <a:srgbClr val="FFC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lIns="72000" tIns="36000" rIns="72000" bIns="36000" rtlCol="0" anchor="ct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en-US" sz="1400" noProof="0" dirty="0" err="1"/>
        </a:p>
      </cdr:txBody>
    </cdr:sp>
  </cdr:relSizeAnchor>
  <cdr:relSizeAnchor xmlns:cdr="http://schemas.openxmlformats.org/drawingml/2006/chartDrawing">
    <cdr:from>
      <cdr:x>0.56356</cdr:x>
      <cdr:y>0.29579</cdr:y>
    </cdr:from>
    <cdr:to>
      <cdr:x>0.57242</cdr:x>
      <cdr:y>0.3131</cdr:y>
    </cdr:to>
    <cdr:sp macro="" textlink="">
      <cdr:nvSpPr>
        <cdr:cNvPr id="3" name="Star: 5 Points 2">
          <a:extLst xmlns:a="http://schemas.openxmlformats.org/drawingml/2006/main">
            <a:ext uri="{FF2B5EF4-FFF2-40B4-BE49-F238E27FC236}">
              <a16:creationId xmlns:a16="http://schemas.microsoft.com/office/drawing/2014/main" id="{6283C5A2-2C43-5256-BD0D-49BF3EA9F70C}"/>
            </a:ext>
          </a:extLst>
        </cdr:cNvPr>
        <cdr:cNvSpPr/>
      </cdr:nvSpPr>
      <cdr:spPr>
        <a:xfrm xmlns:a="http://schemas.openxmlformats.org/drawingml/2006/main">
          <a:off x="6830344" y="1705017"/>
          <a:ext cx="107383" cy="99779"/>
        </a:xfrm>
        <a:prstGeom xmlns:a="http://schemas.openxmlformats.org/drawingml/2006/main" prst="star5">
          <a:avLst/>
        </a:prstGeom>
        <a:solidFill xmlns:a="http://schemas.openxmlformats.org/drawingml/2006/main">
          <a:srgbClr val="FFC000"/>
        </a:solidFill>
        <a:ln xmlns:a="http://schemas.openxmlformats.org/drawingml/2006/main">
          <a:solidFill>
            <a:srgbClr val="FFC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lIns="72000" tIns="36000" rIns="72000" bIns="36000" rtlCol="0" anchor="ct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en-US" sz="1400" noProof="0" dirty="0" err="1"/>
        </a:p>
      </cdr:txBody>
    </cdr:sp>
  </cdr:relSizeAnchor>
  <cdr:relSizeAnchor xmlns:cdr="http://schemas.openxmlformats.org/drawingml/2006/chartDrawing">
    <cdr:from>
      <cdr:x>0.51014</cdr:x>
      <cdr:y>0.21087</cdr:y>
    </cdr:from>
    <cdr:to>
      <cdr:x>0.519</cdr:x>
      <cdr:y>0.22817</cdr:y>
    </cdr:to>
    <cdr:sp macro="" textlink="">
      <cdr:nvSpPr>
        <cdr:cNvPr id="4" name="Star: 5 Points 3">
          <a:extLst xmlns:a="http://schemas.openxmlformats.org/drawingml/2006/main">
            <a:ext uri="{FF2B5EF4-FFF2-40B4-BE49-F238E27FC236}">
              <a16:creationId xmlns:a16="http://schemas.microsoft.com/office/drawing/2014/main" id="{6E0CDF6D-95D9-8873-EF85-7A7D3CE66062}"/>
            </a:ext>
          </a:extLst>
        </cdr:cNvPr>
        <cdr:cNvSpPr/>
      </cdr:nvSpPr>
      <cdr:spPr>
        <a:xfrm xmlns:a="http://schemas.openxmlformats.org/drawingml/2006/main">
          <a:off x="6182909" y="1215516"/>
          <a:ext cx="107382" cy="99721"/>
        </a:xfrm>
        <a:prstGeom xmlns:a="http://schemas.openxmlformats.org/drawingml/2006/main" prst="star5">
          <a:avLst/>
        </a:prstGeom>
        <a:solidFill xmlns:a="http://schemas.openxmlformats.org/drawingml/2006/main">
          <a:srgbClr val="FFC000"/>
        </a:solidFill>
        <a:ln xmlns:a="http://schemas.openxmlformats.org/drawingml/2006/main">
          <a:solidFill>
            <a:srgbClr val="FFC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lIns="72000" tIns="36000" rIns="72000" bIns="36000"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en-US" sz="1400" noProof="0" dirty="0" err="1"/>
        </a:p>
      </cdr:txBody>
    </cdr:sp>
  </cdr:relSizeAnchor>
  <cdr:relSizeAnchor xmlns:cdr="http://schemas.openxmlformats.org/drawingml/2006/chartDrawing">
    <cdr:from>
      <cdr:x>0.7128</cdr:x>
      <cdr:y>0.96315</cdr:y>
    </cdr:from>
    <cdr:to>
      <cdr:x>0.72166</cdr:x>
      <cdr:y>0.98045</cdr:y>
    </cdr:to>
    <cdr:sp macro="" textlink="">
      <cdr:nvSpPr>
        <cdr:cNvPr id="5" name="Star: 5 Points 4">
          <a:extLst xmlns:a="http://schemas.openxmlformats.org/drawingml/2006/main">
            <a:ext uri="{FF2B5EF4-FFF2-40B4-BE49-F238E27FC236}">
              <a16:creationId xmlns:a16="http://schemas.microsoft.com/office/drawing/2014/main" id="{A1FFD5D0-A459-E115-4C88-B241A1889D78}"/>
            </a:ext>
          </a:extLst>
        </cdr:cNvPr>
        <cdr:cNvSpPr/>
      </cdr:nvSpPr>
      <cdr:spPr>
        <a:xfrm xmlns:a="http://schemas.openxmlformats.org/drawingml/2006/main">
          <a:off x="8639064" y="5551827"/>
          <a:ext cx="107426" cy="99751"/>
        </a:xfrm>
        <a:prstGeom xmlns:a="http://schemas.openxmlformats.org/drawingml/2006/main" prst="star5">
          <a:avLst/>
        </a:prstGeom>
        <a:solidFill xmlns:a="http://schemas.openxmlformats.org/drawingml/2006/main">
          <a:srgbClr val="FFC000"/>
        </a:solidFill>
        <a:ln xmlns:a="http://schemas.openxmlformats.org/drawingml/2006/main">
          <a:solidFill>
            <a:srgbClr val="FFC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lIns="72000" tIns="36000" rIns="72000" bIns="36000"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en-US" sz="1400" noProof="0" dirty="0" err="1"/>
        </a:p>
      </cdr:txBody>
    </cdr:sp>
  </cdr:relSizeAnchor>
  <cdr:relSizeAnchor xmlns:cdr="http://schemas.openxmlformats.org/drawingml/2006/chartDrawing">
    <cdr:from>
      <cdr:x>0.72977</cdr:x>
      <cdr:y>0.96155</cdr:y>
    </cdr:from>
    <cdr:to>
      <cdr:x>1</cdr:x>
      <cdr:y>0.98558</cdr:y>
    </cdr:to>
    <cdr:sp macro="" textlink="">
      <cdr:nvSpPr>
        <cdr:cNvPr id="6" name="TextBox 5">
          <a:extLst xmlns:a="http://schemas.openxmlformats.org/drawingml/2006/main">
            <a:ext uri="{FF2B5EF4-FFF2-40B4-BE49-F238E27FC236}">
              <a16:creationId xmlns:a16="http://schemas.microsoft.com/office/drawing/2014/main" id="{92BC5FEF-F1FE-3424-F62D-F2843DCFC3B7}"/>
            </a:ext>
          </a:extLst>
        </cdr:cNvPr>
        <cdr:cNvSpPr txBox="1"/>
      </cdr:nvSpPr>
      <cdr:spPr>
        <a:xfrm xmlns:a="http://schemas.openxmlformats.org/drawingml/2006/main">
          <a:off x="8844780" y="5542635"/>
          <a:ext cx="3275176" cy="138499"/>
        </a:xfrm>
        <a:prstGeom xmlns:a="http://schemas.openxmlformats.org/drawingml/2006/main" prst="rect">
          <a:avLst/>
        </a:prstGeom>
        <a:noFill xmlns:a="http://schemas.openxmlformats.org/drawingml/2006/main"/>
      </cdr:spPr>
      <cdr:txBody>
        <a:bodyPr xmlns:a="http://schemas.openxmlformats.org/drawingml/2006/main" vertOverflow="clip" wrap="square" lIns="0" tIns="0" rIns="0" bIns="0" rtlCol="0">
          <a:spAutoFit/>
        </a:bodyPr>
        <a:lstStyle xmlns:a="http://schemas.openxmlformats.org/drawingml/2006/main"/>
        <a:p xmlns:a="http://schemas.openxmlformats.org/drawingml/2006/main">
          <a:pPr algn="l"/>
          <a:r>
            <a:rPr lang="en-US" sz="900" dirty="0"/>
            <a:t>Indicates highest percentage Current Customer in age group</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261ADCD-0986-466F-BCF4-F1403744020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6FAD45B1-DDA3-4823-B57F-398ED6D7CE5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B813779-4CF2-4343-BDAF-40F673D944D7}" type="datetime1">
              <a:rPr lang="en-GB" smtClean="0"/>
              <a:t>31/10/2023</a:t>
            </a:fld>
            <a:endParaRPr lang="en-GB" dirty="0"/>
          </a:p>
        </p:txBody>
      </p:sp>
      <p:sp>
        <p:nvSpPr>
          <p:cNvPr id="4" name="Slide Number Placeholder 3">
            <a:extLst>
              <a:ext uri="{FF2B5EF4-FFF2-40B4-BE49-F238E27FC236}">
                <a16:creationId xmlns:a16="http://schemas.microsoft.com/office/drawing/2014/main" id="{7A3B3C53-DC75-4A5C-81E7-5D7CB96E129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5BF6EE6-6533-46A0-A8FB-DBC252423243}" type="slidenum">
              <a:rPr lang="en-GB" smtClean="0"/>
              <a:t>‹#›</a:t>
            </a:fld>
            <a:endParaRPr lang="en-GB"/>
          </a:p>
        </p:txBody>
      </p:sp>
      <p:sp>
        <p:nvSpPr>
          <p:cNvPr id="5" name="Footer Placeholder 4">
            <a:extLst>
              <a:ext uri="{FF2B5EF4-FFF2-40B4-BE49-F238E27FC236}">
                <a16:creationId xmlns:a16="http://schemas.microsoft.com/office/drawing/2014/main" id="{9891B013-C79C-4BAB-9591-CE1E1BF2A98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Tree>
    <p:extLst>
      <p:ext uri="{BB962C8B-B14F-4D97-AF65-F5344CB8AC3E}">
        <p14:creationId xmlns:p14="http://schemas.microsoft.com/office/powerpoint/2010/main" val="1394799716"/>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838611-CB23-4A11-B466-01829FB3E64B}"/>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1D025B-ACD2-45C1-B156-1DDB470CE319}" type="slidenum">
              <a:rPr lang="en-GB" smtClean="0"/>
              <a:t>‹#›</a:t>
            </a:fld>
            <a:endParaRPr lang="en-GB"/>
          </a:p>
        </p:txBody>
      </p:sp>
      <p:sp>
        <p:nvSpPr>
          <p:cNvPr id="3" name="Notes Placeholder 2">
            <a:extLst>
              <a:ext uri="{FF2B5EF4-FFF2-40B4-BE49-F238E27FC236}">
                <a16:creationId xmlns:a16="http://schemas.microsoft.com/office/drawing/2014/main" id="{05F8BE06-C1AD-4FF4-9212-678516BAB917}"/>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8D410225-CB48-4A2A-9739-463AD2DBC317}"/>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A287B0-84BC-4985-8BDD-5D12D10AD403}" type="datetime1">
              <a:rPr lang="en-GB" smtClean="0"/>
              <a:t>31/10/2023</a:t>
            </a:fld>
            <a:endParaRPr lang="en-GB"/>
          </a:p>
        </p:txBody>
      </p:sp>
      <p:sp>
        <p:nvSpPr>
          <p:cNvPr id="5" name="Header Placeholder 4">
            <a:extLst>
              <a:ext uri="{FF2B5EF4-FFF2-40B4-BE49-F238E27FC236}">
                <a16:creationId xmlns:a16="http://schemas.microsoft.com/office/drawing/2014/main" id="{668863D3-1D0C-412C-99BB-873840116AC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6" name="Slide Image Placeholder 5">
            <a:extLst>
              <a:ext uri="{FF2B5EF4-FFF2-40B4-BE49-F238E27FC236}">
                <a16:creationId xmlns:a16="http://schemas.microsoft.com/office/drawing/2014/main" id="{5E44B7E2-ED93-42BE-81A6-FE398D91C198}"/>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7" name="Footer Placeholder 6">
            <a:extLst>
              <a:ext uri="{FF2B5EF4-FFF2-40B4-BE49-F238E27FC236}">
                <a16:creationId xmlns:a16="http://schemas.microsoft.com/office/drawing/2014/main" id="{75691570-C65F-4C66-9CB2-8798BF7E897F}"/>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Tree>
    <p:extLst>
      <p:ext uri="{BB962C8B-B14F-4D97-AF65-F5344CB8AC3E}">
        <p14:creationId xmlns:p14="http://schemas.microsoft.com/office/powerpoint/2010/main" val="1200601147"/>
      </p:ext>
    </p:extLst>
  </p:cSld>
  <p:clrMap bg1="lt1" tx1="dk1" bg2="lt2" tx2="dk2" accent1="accent1" accent2="accent2" accent3="accent3" accent4="accent4" accent5="accent5" accent6="accent6" hlink="hlink" folHlink="folHlink"/>
  <p:hf/>
  <p:notesStyle>
    <a:lvl1pPr marL="0" indent="0" algn="l" defTabSz="914400" rtl="0" eaLnBrk="1" latinLnBrk="0" hangingPunct="1">
      <a:buFont typeface="Arial" panose="020B0604020202020204" pitchFamily="34" charset="0"/>
      <a:buNone/>
      <a:defRPr sz="1200" kern="1200">
        <a:solidFill>
          <a:schemeClr val="tx1"/>
        </a:solidFill>
        <a:latin typeface="+mn-lt"/>
        <a:ea typeface="+mn-ea"/>
        <a:cs typeface="+mn-cs"/>
      </a:defRPr>
    </a:lvl1pPr>
    <a:lvl2pPr marL="180000" indent="0" algn="l" defTabSz="914400" rtl="0" eaLnBrk="1" latinLnBrk="0" hangingPunct="1">
      <a:buFont typeface="Arial" panose="020B0604020202020204" pitchFamily="34" charset="0"/>
      <a:buNone/>
      <a:defRPr sz="1200" kern="1200">
        <a:solidFill>
          <a:schemeClr val="tx1"/>
        </a:solidFill>
        <a:latin typeface="+mn-lt"/>
        <a:ea typeface="+mn-ea"/>
        <a:cs typeface="+mn-cs"/>
      </a:defRPr>
    </a:lvl2pPr>
    <a:lvl3pPr marL="360000" indent="0" algn="l" defTabSz="914400" rtl="0" eaLnBrk="1" latinLnBrk="0" hangingPunct="1">
      <a:buFont typeface="Arial" panose="020B0604020202020204" pitchFamily="34" charset="0"/>
      <a:buNone/>
      <a:defRPr sz="1200" kern="1200">
        <a:solidFill>
          <a:schemeClr val="tx1"/>
        </a:solidFill>
        <a:latin typeface="+mn-lt"/>
        <a:ea typeface="+mn-ea"/>
        <a:cs typeface="+mn-cs"/>
      </a:defRPr>
    </a:lvl3pPr>
    <a:lvl4pPr marL="540000" indent="0" algn="l" defTabSz="914400" rtl="0" eaLnBrk="1" latinLnBrk="0" hangingPunct="1">
      <a:buFont typeface="Arial" panose="020B0604020202020204" pitchFamily="34" charset="0"/>
      <a:buNone/>
      <a:defRPr sz="1200" kern="1200">
        <a:solidFill>
          <a:schemeClr val="tx1"/>
        </a:solidFill>
        <a:latin typeface="+mn-lt"/>
        <a:ea typeface="+mn-ea"/>
        <a:cs typeface="+mn-cs"/>
      </a:defRPr>
    </a:lvl4pPr>
    <a:lvl5pPr marL="720000" indent="0" algn="l" defTabSz="914400" rtl="0" eaLnBrk="1" latinLnBrk="0" hangingPunct="1">
      <a:buFont typeface="Arial" panose="020B0604020202020204" pitchFamily="34" charset="0"/>
      <a:buNone/>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hyperlink" Target="https://business.yougov.com/" TargetMode="External"/><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business.yougov.com/" TargetMode="External"/><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s://business.yougov.com/" TargetMode="External"/><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hyperlink" Target="https://business.yougov.com/" TargetMode="External"/><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hyperlink" Target="https://business.yougov.com/" TargetMode="External"/><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s://business.yougov.com/" TargetMode="External"/><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3" Type="http://schemas.openxmlformats.org/officeDocument/2006/relationships/hyperlink" Target="https://business.yougov.com/" TargetMode="External"/><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3" Type="http://schemas.openxmlformats.org/officeDocument/2006/relationships/hyperlink" Target="https://business.yougov.com/" TargetMode="External"/><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3" Type="http://schemas.openxmlformats.org/officeDocument/2006/relationships/hyperlink" Target="https://business.yougov.com/" TargetMode="External"/><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jpg"/><Relationship Id="rId4" Type="http://schemas.openxmlformats.org/officeDocument/2006/relationships/image" Target="../media/image7.png"/></Relationships>
</file>

<file path=ppt/slideLayouts/_rels/slideLayout6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png"/><Relationship Id="rId7"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3.png"/><Relationship Id="rId4" Type="http://schemas.openxmlformats.org/officeDocument/2006/relationships/image" Target="../media/image10.png"/><Relationship Id="rId9" Type="http://schemas.openxmlformats.org/officeDocument/2006/relationships/image" Target="../media/image1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Option A">
    <p:spTree>
      <p:nvGrpSpPr>
        <p:cNvPr id="1" name=""/>
        <p:cNvGrpSpPr/>
        <p:nvPr/>
      </p:nvGrpSpPr>
      <p:grpSpPr>
        <a:xfrm>
          <a:off x="0" y="0"/>
          <a:ext cx="0" cy="0"/>
          <a:chOff x="0" y="0"/>
          <a:chExt cx="0" cy="0"/>
        </a:xfrm>
      </p:grpSpPr>
      <p:sp>
        <p:nvSpPr>
          <p:cNvPr id="14" name="Footer Placeholder 7" hidden="1">
            <a:extLst>
              <a:ext uri="{FF2B5EF4-FFF2-40B4-BE49-F238E27FC236}">
                <a16:creationId xmlns:a16="http://schemas.microsoft.com/office/drawing/2014/main" id="{BDBD91DF-EEBF-4F90-8EB0-5B46372D5942}"/>
              </a:ext>
            </a:extLst>
          </p:cNvPr>
          <p:cNvSpPr>
            <a:spLocks noGrp="1"/>
          </p:cNvSpPr>
          <p:nvPr>
            <p:ph type="ftr" sz="quarter" idx="3"/>
          </p:nvPr>
        </p:nvSpPr>
        <p:spPr bwMode="white">
          <a:xfrm>
            <a:off x="12193200" y="6858000"/>
            <a:ext cx="0" cy="0"/>
          </a:xfrm>
          <a:prstGeom prst="rect">
            <a:avLst/>
          </a:prstGeom>
        </p:spPr>
        <p:txBody>
          <a:bodyPr vert="horz" lIns="0" tIns="0" rIns="0" bIns="0" rtlCol="0" anchor="t" anchorCtr="0"/>
          <a:lstStyle>
            <a:lvl1pPr algn="l">
              <a:defRPr sz="100">
                <a:noFill/>
              </a:defRPr>
            </a:lvl1pPr>
          </a:lstStyle>
          <a:p>
            <a:endParaRPr lang="en-GB" dirty="0"/>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12193200" y="6858000"/>
            <a:ext cx="0" cy="0"/>
          </a:xfrm>
        </p:spPr>
        <p:txBody>
          <a:bodyPr/>
          <a:lstStyle>
            <a:lvl1pPr>
              <a:defRPr sz="100">
                <a:noFill/>
              </a:defRPr>
            </a:lvl1pPr>
          </a:lstStyle>
          <a:p>
            <a:fld id="{23AA811B-2EBD-4900-905E-5BE206449611}" type="slidenum">
              <a:rPr lang="en-GB" smtClean="0"/>
              <a:pPr/>
              <a:t>‹#›</a:t>
            </a:fld>
            <a:endParaRPr lang="en-GB" dirty="0"/>
          </a:p>
        </p:txBody>
      </p:sp>
      <p:pic>
        <p:nvPicPr>
          <p:cNvPr id="7" name="Graphics">
            <a:extLst>
              <a:ext uri="{FF2B5EF4-FFF2-40B4-BE49-F238E27FC236}">
                <a16:creationId xmlns:a16="http://schemas.microsoft.com/office/drawing/2014/main" id="{8EA39949-CB15-4518-A3C1-134F05399AA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9" name="Rectangle 18">
            <a:extLst>
              <a:ext uri="{FF2B5EF4-FFF2-40B4-BE49-F238E27FC236}">
                <a16:creationId xmlns:a16="http://schemas.microsoft.com/office/drawing/2014/main" id="{2ECEAF09-4087-4DE9-9FE5-1AA7D63567C2}"/>
              </a:ext>
            </a:extLst>
          </p:cNvPr>
          <p:cNvSpPr/>
          <p:nvPr userDrawn="1"/>
        </p:nvSpPr>
        <p:spPr bwMode="white">
          <a:xfrm>
            <a:off x="540000" y="5580000"/>
            <a:ext cx="1710000" cy="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8" name="Logo">
            <a:extLst>
              <a:ext uri="{FF2B5EF4-FFF2-40B4-BE49-F238E27FC236}">
                <a16:creationId xmlns:a16="http://schemas.microsoft.com/office/drawing/2014/main" id="{BACEDC41-79C2-4ADA-B739-01C59B4CABDE}"/>
              </a:ext>
            </a:extLst>
          </p:cNvPr>
          <p:cNvSpPr>
            <a:spLocks noChangeArrowheads="1"/>
          </p:cNvSpPr>
          <p:nvPr userDrawn="1"/>
        </p:nvSpPr>
        <p:spPr bwMode="white">
          <a:xfrm>
            <a:off x="10048010" y="3221010"/>
            <a:ext cx="1670252" cy="347393"/>
          </a:xfrm>
          <a:custGeom>
            <a:avLst/>
            <a:gdLst>
              <a:gd name="T0" fmla="*/ 3133 w 3201"/>
              <a:gd name="T1" fmla="*/ 97 h 664"/>
              <a:gd name="T2" fmla="*/ 3148 w 3201"/>
              <a:gd name="T3" fmla="*/ 81 h 664"/>
              <a:gd name="T4" fmla="*/ 3120 w 3201"/>
              <a:gd name="T5" fmla="*/ 77 h 664"/>
              <a:gd name="T6" fmla="*/ 3109 w 3201"/>
              <a:gd name="T7" fmla="*/ 135 h 664"/>
              <a:gd name="T8" fmla="*/ 3150 w 3201"/>
              <a:gd name="T9" fmla="*/ 69 h 664"/>
              <a:gd name="T10" fmla="*/ 3156 w 3201"/>
              <a:gd name="T11" fmla="*/ 99 h 664"/>
              <a:gd name="T12" fmla="*/ 3158 w 3201"/>
              <a:gd name="T13" fmla="*/ 122 h 664"/>
              <a:gd name="T14" fmla="*/ 3147 w 3201"/>
              <a:gd name="T15" fmla="*/ 124 h 664"/>
              <a:gd name="T16" fmla="*/ 3120 w 3201"/>
              <a:gd name="T17" fmla="*/ 106 h 664"/>
              <a:gd name="T18" fmla="*/ 2276 w 3201"/>
              <a:gd name="T19" fmla="*/ 420 h 664"/>
              <a:gd name="T20" fmla="*/ 2391 w 3201"/>
              <a:gd name="T21" fmla="*/ 562 h 664"/>
              <a:gd name="T22" fmla="*/ 2473 w 3201"/>
              <a:gd name="T23" fmla="*/ 314 h 664"/>
              <a:gd name="T24" fmla="*/ 2276 w 3201"/>
              <a:gd name="T25" fmla="*/ 420 h 664"/>
              <a:gd name="T26" fmla="*/ 2178 w 3201"/>
              <a:gd name="T27" fmla="*/ 294 h 664"/>
              <a:gd name="T28" fmla="*/ 2567 w 3201"/>
              <a:gd name="T29" fmla="*/ 245 h 664"/>
              <a:gd name="T30" fmla="*/ 2392 w 3201"/>
              <a:gd name="T31" fmla="*/ 662 h 664"/>
              <a:gd name="T32" fmla="*/ 2147 w 3201"/>
              <a:gd name="T33" fmla="*/ 413 h 664"/>
              <a:gd name="T34" fmla="*/ 649 w 3201"/>
              <a:gd name="T35" fmla="*/ 526 h 664"/>
              <a:gd name="T36" fmla="*/ 847 w 3201"/>
              <a:gd name="T37" fmla="*/ 419 h 664"/>
              <a:gd name="T38" fmla="*/ 649 w 3201"/>
              <a:gd name="T39" fmla="*/ 314 h 664"/>
              <a:gd name="T40" fmla="*/ 488 w 3201"/>
              <a:gd name="T41" fmla="*/ 413 h 664"/>
              <a:gd name="T42" fmla="*/ 731 w 3201"/>
              <a:gd name="T43" fmla="*/ 177 h 664"/>
              <a:gd name="T44" fmla="*/ 906 w 3201"/>
              <a:gd name="T45" fmla="*/ 593 h 664"/>
              <a:gd name="T46" fmla="*/ 518 w 3201"/>
              <a:gd name="T47" fmla="*/ 549 h 664"/>
              <a:gd name="T48" fmla="*/ 3137 w 3201"/>
              <a:gd name="T49" fmla="*/ 48 h 664"/>
              <a:gd name="T50" fmla="*/ 3084 w 3201"/>
              <a:gd name="T51" fmla="*/ 100 h 664"/>
              <a:gd name="T52" fmla="*/ 3137 w 3201"/>
              <a:gd name="T53" fmla="*/ 152 h 664"/>
              <a:gd name="T54" fmla="*/ 3190 w 3201"/>
              <a:gd name="T55" fmla="*/ 100 h 664"/>
              <a:gd name="T56" fmla="*/ 3137 w 3201"/>
              <a:gd name="T57" fmla="*/ 48 h 664"/>
              <a:gd name="T58" fmla="*/ 3168 w 3201"/>
              <a:gd name="T59" fmla="*/ 46 h 664"/>
              <a:gd name="T60" fmla="*/ 3192 w 3201"/>
              <a:gd name="T61" fmla="*/ 131 h 664"/>
              <a:gd name="T62" fmla="*/ 3105 w 3201"/>
              <a:gd name="T63" fmla="*/ 154 h 664"/>
              <a:gd name="T64" fmla="*/ 3082 w 3201"/>
              <a:gd name="T65" fmla="*/ 69 h 664"/>
              <a:gd name="T66" fmla="*/ 2809 w 3201"/>
              <a:gd name="T67" fmla="*/ 652 h 664"/>
              <a:gd name="T68" fmla="*/ 2749 w 3201"/>
              <a:gd name="T69" fmla="*/ 187 h 664"/>
              <a:gd name="T70" fmla="*/ 2877 w 3201"/>
              <a:gd name="T71" fmla="*/ 464 h 664"/>
              <a:gd name="T72" fmla="*/ 3109 w 3201"/>
              <a:gd name="T73" fmla="*/ 187 h 664"/>
              <a:gd name="T74" fmla="*/ 1826 w 3201"/>
              <a:gd name="T75" fmla="*/ 416 h 664"/>
              <a:gd name="T76" fmla="*/ 2110 w 3201"/>
              <a:gd name="T77" fmla="*/ 308 h 664"/>
              <a:gd name="T78" fmla="*/ 1831 w 3201"/>
              <a:gd name="T79" fmla="*/ 663 h 664"/>
              <a:gd name="T80" fmla="*/ 1500 w 3201"/>
              <a:gd name="T81" fmla="*/ 329 h 664"/>
              <a:gd name="T82" fmla="*/ 1824 w 3201"/>
              <a:gd name="T83" fmla="*/ 0 h 664"/>
              <a:gd name="T84" fmla="*/ 1971 w 3201"/>
              <a:gd name="T85" fmla="*/ 212 h 664"/>
              <a:gd name="T86" fmla="*/ 1686 w 3201"/>
              <a:gd name="T87" fmla="*/ 164 h 664"/>
              <a:gd name="T88" fmla="*/ 1822 w 3201"/>
              <a:gd name="T89" fmla="*/ 552 h 664"/>
              <a:gd name="T90" fmla="*/ 1977 w 3201"/>
              <a:gd name="T91" fmla="*/ 416 h 664"/>
              <a:gd name="T92" fmla="*/ 1330 w 3201"/>
              <a:gd name="T93" fmla="*/ 652 h 664"/>
              <a:gd name="T94" fmla="*/ 1174 w 3201"/>
              <a:gd name="T95" fmla="*/ 662 h 664"/>
              <a:gd name="T96" fmla="*/ 1016 w 3201"/>
              <a:gd name="T97" fmla="*/ 481 h 664"/>
              <a:gd name="T98" fmla="*/ 1141 w 3201"/>
              <a:gd name="T99" fmla="*/ 401 h 664"/>
              <a:gd name="T100" fmla="*/ 1220 w 3201"/>
              <a:gd name="T101" fmla="*/ 569 h 664"/>
              <a:gd name="T102" fmla="*/ 1321 w 3201"/>
              <a:gd name="T103" fmla="*/ 383 h 664"/>
              <a:gd name="T104" fmla="*/ 1447 w 3201"/>
              <a:gd name="T105" fmla="*/ 652 h 664"/>
              <a:gd name="T106" fmla="*/ 239 w 3201"/>
              <a:gd name="T107" fmla="*/ 382 h 664"/>
              <a:gd name="T108" fmla="*/ 308 w 3201"/>
              <a:gd name="T109" fmla="*/ 264 h 664"/>
              <a:gd name="T110" fmla="*/ 371 w 3201"/>
              <a:gd name="T111" fmla="*/ 383 h 664"/>
              <a:gd name="T112" fmla="*/ 239 w 3201"/>
              <a:gd name="T113" fmla="*/ 382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201" h="664">
                <a:moveTo>
                  <a:pt x="3120" y="97"/>
                </a:moveTo>
                <a:lnTo>
                  <a:pt x="3120" y="97"/>
                </a:lnTo>
                <a:cubicBezTo>
                  <a:pt x="3133" y="97"/>
                  <a:pt x="3133" y="97"/>
                  <a:pt x="3133" y="97"/>
                </a:cubicBezTo>
                <a:cubicBezTo>
                  <a:pt x="3140" y="97"/>
                  <a:pt x="3144" y="96"/>
                  <a:pt x="3146" y="94"/>
                </a:cubicBezTo>
                <a:cubicBezTo>
                  <a:pt x="3149" y="92"/>
                  <a:pt x="3150" y="90"/>
                  <a:pt x="3150" y="87"/>
                </a:cubicBezTo>
                <a:cubicBezTo>
                  <a:pt x="3150" y="85"/>
                  <a:pt x="3149" y="83"/>
                  <a:pt x="3148" y="81"/>
                </a:cubicBezTo>
                <a:cubicBezTo>
                  <a:pt x="3147" y="80"/>
                  <a:pt x="3145" y="79"/>
                  <a:pt x="3143" y="78"/>
                </a:cubicBezTo>
                <a:cubicBezTo>
                  <a:pt x="3141" y="77"/>
                  <a:pt x="3138" y="77"/>
                  <a:pt x="3132" y="77"/>
                </a:cubicBezTo>
                <a:cubicBezTo>
                  <a:pt x="3120" y="77"/>
                  <a:pt x="3120" y="77"/>
                  <a:pt x="3120" y="77"/>
                </a:cubicBezTo>
                <a:lnTo>
                  <a:pt x="3120" y="97"/>
                </a:lnTo>
                <a:close/>
                <a:moveTo>
                  <a:pt x="3109" y="135"/>
                </a:moveTo>
                <a:lnTo>
                  <a:pt x="3109" y="135"/>
                </a:lnTo>
                <a:cubicBezTo>
                  <a:pt x="3109" y="68"/>
                  <a:pt x="3109" y="68"/>
                  <a:pt x="3109" y="68"/>
                </a:cubicBezTo>
                <a:cubicBezTo>
                  <a:pt x="3132" y="68"/>
                  <a:pt x="3132" y="68"/>
                  <a:pt x="3132" y="68"/>
                </a:cubicBezTo>
                <a:cubicBezTo>
                  <a:pt x="3140" y="68"/>
                  <a:pt x="3146" y="68"/>
                  <a:pt x="3150" y="69"/>
                </a:cubicBezTo>
                <a:cubicBezTo>
                  <a:pt x="3153" y="71"/>
                  <a:pt x="3156" y="73"/>
                  <a:pt x="3158" y="76"/>
                </a:cubicBezTo>
                <a:cubicBezTo>
                  <a:pt x="3160" y="79"/>
                  <a:pt x="3161" y="82"/>
                  <a:pt x="3161" y="86"/>
                </a:cubicBezTo>
                <a:cubicBezTo>
                  <a:pt x="3161" y="91"/>
                  <a:pt x="3160" y="95"/>
                  <a:pt x="3156" y="99"/>
                </a:cubicBezTo>
                <a:cubicBezTo>
                  <a:pt x="3153" y="102"/>
                  <a:pt x="3148" y="104"/>
                  <a:pt x="3142" y="105"/>
                </a:cubicBezTo>
                <a:cubicBezTo>
                  <a:pt x="3144" y="106"/>
                  <a:pt x="3146" y="107"/>
                  <a:pt x="3148" y="108"/>
                </a:cubicBezTo>
                <a:cubicBezTo>
                  <a:pt x="3150" y="111"/>
                  <a:pt x="3154" y="115"/>
                  <a:pt x="3158" y="122"/>
                </a:cubicBezTo>
                <a:cubicBezTo>
                  <a:pt x="3166" y="135"/>
                  <a:pt x="3166" y="135"/>
                  <a:pt x="3166" y="135"/>
                </a:cubicBezTo>
                <a:cubicBezTo>
                  <a:pt x="3153" y="135"/>
                  <a:pt x="3153" y="135"/>
                  <a:pt x="3153" y="135"/>
                </a:cubicBezTo>
                <a:cubicBezTo>
                  <a:pt x="3147" y="124"/>
                  <a:pt x="3147" y="124"/>
                  <a:pt x="3147" y="124"/>
                </a:cubicBezTo>
                <a:cubicBezTo>
                  <a:pt x="3142" y="116"/>
                  <a:pt x="3138" y="111"/>
                  <a:pt x="3135" y="109"/>
                </a:cubicBezTo>
                <a:cubicBezTo>
                  <a:pt x="3133" y="107"/>
                  <a:pt x="3130" y="106"/>
                  <a:pt x="3126" y="106"/>
                </a:cubicBezTo>
                <a:cubicBezTo>
                  <a:pt x="3120" y="106"/>
                  <a:pt x="3120" y="106"/>
                  <a:pt x="3120" y="106"/>
                </a:cubicBezTo>
                <a:cubicBezTo>
                  <a:pt x="3120" y="135"/>
                  <a:pt x="3120" y="135"/>
                  <a:pt x="3120" y="135"/>
                </a:cubicBezTo>
                <a:lnTo>
                  <a:pt x="3109" y="135"/>
                </a:lnTo>
                <a:close/>
                <a:moveTo>
                  <a:pt x="2276" y="420"/>
                </a:moveTo>
                <a:lnTo>
                  <a:pt x="2276" y="420"/>
                </a:lnTo>
                <a:cubicBezTo>
                  <a:pt x="2276" y="466"/>
                  <a:pt x="2287" y="501"/>
                  <a:pt x="2309" y="526"/>
                </a:cubicBezTo>
                <a:cubicBezTo>
                  <a:pt x="2331" y="550"/>
                  <a:pt x="2359" y="562"/>
                  <a:pt x="2391" y="562"/>
                </a:cubicBezTo>
                <a:cubicBezTo>
                  <a:pt x="2424" y="562"/>
                  <a:pt x="2451" y="550"/>
                  <a:pt x="2473" y="526"/>
                </a:cubicBezTo>
                <a:cubicBezTo>
                  <a:pt x="2495" y="501"/>
                  <a:pt x="2507" y="465"/>
                  <a:pt x="2507" y="419"/>
                </a:cubicBezTo>
                <a:cubicBezTo>
                  <a:pt x="2507" y="373"/>
                  <a:pt x="2495" y="338"/>
                  <a:pt x="2473" y="314"/>
                </a:cubicBezTo>
                <a:cubicBezTo>
                  <a:pt x="2451" y="289"/>
                  <a:pt x="2424" y="277"/>
                  <a:pt x="2391" y="277"/>
                </a:cubicBezTo>
                <a:cubicBezTo>
                  <a:pt x="2359" y="277"/>
                  <a:pt x="2331" y="289"/>
                  <a:pt x="2309" y="314"/>
                </a:cubicBezTo>
                <a:cubicBezTo>
                  <a:pt x="2287" y="338"/>
                  <a:pt x="2276" y="374"/>
                  <a:pt x="2276" y="420"/>
                </a:cubicBezTo>
                <a:close/>
                <a:moveTo>
                  <a:pt x="2147" y="413"/>
                </a:moveTo>
                <a:lnTo>
                  <a:pt x="2147" y="413"/>
                </a:lnTo>
                <a:cubicBezTo>
                  <a:pt x="2147" y="372"/>
                  <a:pt x="2157" y="333"/>
                  <a:pt x="2178" y="294"/>
                </a:cubicBezTo>
                <a:cubicBezTo>
                  <a:pt x="2198" y="256"/>
                  <a:pt x="2228" y="227"/>
                  <a:pt x="2265" y="207"/>
                </a:cubicBezTo>
                <a:cubicBezTo>
                  <a:pt x="2302" y="187"/>
                  <a:pt x="2344" y="177"/>
                  <a:pt x="2391" y="177"/>
                </a:cubicBezTo>
                <a:cubicBezTo>
                  <a:pt x="2462" y="177"/>
                  <a:pt x="2521" y="200"/>
                  <a:pt x="2567" y="245"/>
                </a:cubicBezTo>
                <a:cubicBezTo>
                  <a:pt x="2613" y="291"/>
                  <a:pt x="2635" y="349"/>
                  <a:pt x="2635" y="418"/>
                </a:cubicBezTo>
                <a:cubicBezTo>
                  <a:pt x="2635" y="489"/>
                  <a:pt x="2612" y="547"/>
                  <a:pt x="2566" y="593"/>
                </a:cubicBezTo>
                <a:cubicBezTo>
                  <a:pt x="2520" y="639"/>
                  <a:pt x="2462" y="662"/>
                  <a:pt x="2392" y="662"/>
                </a:cubicBezTo>
                <a:cubicBezTo>
                  <a:pt x="2348" y="662"/>
                  <a:pt x="2307" y="653"/>
                  <a:pt x="2268" y="634"/>
                </a:cubicBezTo>
                <a:cubicBezTo>
                  <a:pt x="2228" y="614"/>
                  <a:pt x="2198" y="586"/>
                  <a:pt x="2178" y="549"/>
                </a:cubicBezTo>
                <a:cubicBezTo>
                  <a:pt x="2157" y="512"/>
                  <a:pt x="2147" y="466"/>
                  <a:pt x="2147" y="413"/>
                </a:cubicBezTo>
                <a:close/>
                <a:moveTo>
                  <a:pt x="616" y="420"/>
                </a:moveTo>
                <a:lnTo>
                  <a:pt x="616" y="420"/>
                </a:lnTo>
                <a:cubicBezTo>
                  <a:pt x="616" y="466"/>
                  <a:pt x="627" y="501"/>
                  <a:pt x="649" y="526"/>
                </a:cubicBezTo>
                <a:cubicBezTo>
                  <a:pt x="671" y="550"/>
                  <a:pt x="699" y="562"/>
                  <a:pt x="732" y="562"/>
                </a:cubicBezTo>
                <a:cubicBezTo>
                  <a:pt x="764" y="562"/>
                  <a:pt x="792" y="550"/>
                  <a:pt x="814" y="526"/>
                </a:cubicBezTo>
                <a:cubicBezTo>
                  <a:pt x="836" y="501"/>
                  <a:pt x="847" y="465"/>
                  <a:pt x="847" y="419"/>
                </a:cubicBezTo>
                <a:cubicBezTo>
                  <a:pt x="847" y="373"/>
                  <a:pt x="836" y="338"/>
                  <a:pt x="814" y="314"/>
                </a:cubicBezTo>
                <a:cubicBezTo>
                  <a:pt x="792" y="289"/>
                  <a:pt x="764" y="277"/>
                  <a:pt x="732" y="277"/>
                </a:cubicBezTo>
                <a:cubicBezTo>
                  <a:pt x="699" y="277"/>
                  <a:pt x="671" y="289"/>
                  <a:pt x="649" y="314"/>
                </a:cubicBezTo>
                <a:cubicBezTo>
                  <a:pt x="627" y="338"/>
                  <a:pt x="616" y="374"/>
                  <a:pt x="616" y="420"/>
                </a:cubicBezTo>
                <a:close/>
                <a:moveTo>
                  <a:pt x="488" y="413"/>
                </a:moveTo>
                <a:lnTo>
                  <a:pt x="488" y="413"/>
                </a:lnTo>
                <a:cubicBezTo>
                  <a:pt x="488" y="372"/>
                  <a:pt x="498" y="333"/>
                  <a:pt x="518" y="294"/>
                </a:cubicBezTo>
                <a:cubicBezTo>
                  <a:pt x="539" y="256"/>
                  <a:pt x="568" y="227"/>
                  <a:pt x="605" y="207"/>
                </a:cubicBezTo>
                <a:cubicBezTo>
                  <a:pt x="643" y="187"/>
                  <a:pt x="685" y="177"/>
                  <a:pt x="731" y="177"/>
                </a:cubicBezTo>
                <a:cubicBezTo>
                  <a:pt x="803" y="177"/>
                  <a:pt x="861" y="200"/>
                  <a:pt x="907" y="245"/>
                </a:cubicBezTo>
                <a:cubicBezTo>
                  <a:pt x="953" y="291"/>
                  <a:pt x="976" y="349"/>
                  <a:pt x="976" y="418"/>
                </a:cubicBezTo>
                <a:cubicBezTo>
                  <a:pt x="976" y="489"/>
                  <a:pt x="953" y="547"/>
                  <a:pt x="906" y="593"/>
                </a:cubicBezTo>
                <a:cubicBezTo>
                  <a:pt x="860" y="639"/>
                  <a:pt x="802" y="662"/>
                  <a:pt x="732" y="662"/>
                </a:cubicBezTo>
                <a:cubicBezTo>
                  <a:pt x="689" y="662"/>
                  <a:pt x="647" y="653"/>
                  <a:pt x="608" y="634"/>
                </a:cubicBezTo>
                <a:cubicBezTo>
                  <a:pt x="569" y="614"/>
                  <a:pt x="539" y="586"/>
                  <a:pt x="518" y="549"/>
                </a:cubicBezTo>
                <a:cubicBezTo>
                  <a:pt x="498" y="512"/>
                  <a:pt x="488" y="466"/>
                  <a:pt x="488" y="413"/>
                </a:cubicBezTo>
                <a:close/>
                <a:moveTo>
                  <a:pt x="3137" y="48"/>
                </a:moveTo>
                <a:lnTo>
                  <a:pt x="3137" y="48"/>
                </a:lnTo>
                <a:cubicBezTo>
                  <a:pt x="3128" y="48"/>
                  <a:pt x="3119" y="51"/>
                  <a:pt x="3111" y="55"/>
                </a:cubicBezTo>
                <a:cubicBezTo>
                  <a:pt x="3102" y="60"/>
                  <a:pt x="3096" y="66"/>
                  <a:pt x="3091" y="74"/>
                </a:cubicBezTo>
                <a:cubicBezTo>
                  <a:pt x="3086" y="83"/>
                  <a:pt x="3084" y="91"/>
                  <a:pt x="3084" y="100"/>
                </a:cubicBezTo>
                <a:cubicBezTo>
                  <a:pt x="3084" y="109"/>
                  <a:pt x="3086" y="118"/>
                  <a:pt x="3091" y="126"/>
                </a:cubicBezTo>
                <a:cubicBezTo>
                  <a:pt x="3095" y="134"/>
                  <a:pt x="3102" y="141"/>
                  <a:pt x="3110" y="145"/>
                </a:cubicBezTo>
                <a:cubicBezTo>
                  <a:pt x="3119" y="150"/>
                  <a:pt x="3128" y="152"/>
                  <a:pt x="3137" y="152"/>
                </a:cubicBezTo>
                <a:cubicBezTo>
                  <a:pt x="3146" y="152"/>
                  <a:pt x="3155" y="150"/>
                  <a:pt x="3163" y="145"/>
                </a:cubicBezTo>
                <a:cubicBezTo>
                  <a:pt x="3171" y="141"/>
                  <a:pt x="3178" y="134"/>
                  <a:pt x="3182" y="126"/>
                </a:cubicBezTo>
                <a:cubicBezTo>
                  <a:pt x="3187" y="118"/>
                  <a:pt x="3190" y="109"/>
                  <a:pt x="3190" y="100"/>
                </a:cubicBezTo>
                <a:cubicBezTo>
                  <a:pt x="3190" y="91"/>
                  <a:pt x="3187" y="83"/>
                  <a:pt x="3182" y="74"/>
                </a:cubicBezTo>
                <a:cubicBezTo>
                  <a:pt x="3178" y="66"/>
                  <a:pt x="3171" y="60"/>
                  <a:pt x="3163" y="55"/>
                </a:cubicBezTo>
                <a:cubicBezTo>
                  <a:pt x="3154" y="51"/>
                  <a:pt x="3145" y="48"/>
                  <a:pt x="3137" y="48"/>
                </a:cubicBezTo>
                <a:close/>
                <a:moveTo>
                  <a:pt x="3137" y="38"/>
                </a:moveTo>
                <a:lnTo>
                  <a:pt x="3137" y="38"/>
                </a:lnTo>
                <a:cubicBezTo>
                  <a:pt x="3147" y="38"/>
                  <a:pt x="3158" y="41"/>
                  <a:pt x="3168" y="46"/>
                </a:cubicBezTo>
                <a:cubicBezTo>
                  <a:pt x="3178" y="51"/>
                  <a:pt x="3186" y="59"/>
                  <a:pt x="3191" y="69"/>
                </a:cubicBezTo>
                <a:cubicBezTo>
                  <a:pt x="3197" y="79"/>
                  <a:pt x="3200" y="89"/>
                  <a:pt x="3200" y="100"/>
                </a:cubicBezTo>
                <a:cubicBezTo>
                  <a:pt x="3200" y="111"/>
                  <a:pt x="3197" y="121"/>
                  <a:pt x="3192" y="131"/>
                </a:cubicBezTo>
                <a:cubicBezTo>
                  <a:pt x="3186" y="141"/>
                  <a:pt x="3178" y="149"/>
                  <a:pt x="3168" y="154"/>
                </a:cubicBezTo>
                <a:cubicBezTo>
                  <a:pt x="3158" y="160"/>
                  <a:pt x="3148" y="162"/>
                  <a:pt x="3137" y="162"/>
                </a:cubicBezTo>
                <a:cubicBezTo>
                  <a:pt x="3126" y="162"/>
                  <a:pt x="3115" y="160"/>
                  <a:pt x="3105" y="154"/>
                </a:cubicBezTo>
                <a:cubicBezTo>
                  <a:pt x="3095" y="149"/>
                  <a:pt x="3087" y="141"/>
                  <a:pt x="3082" y="131"/>
                </a:cubicBezTo>
                <a:cubicBezTo>
                  <a:pt x="3076" y="121"/>
                  <a:pt x="3073" y="111"/>
                  <a:pt x="3073" y="100"/>
                </a:cubicBezTo>
                <a:cubicBezTo>
                  <a:pt x="3073" y="89"/>
                  <a:pt x="3076" y="79"/>
                  <a:pt x="3082" y="69"/>
                </a:cubicBezTo>
                <a:cubicBezTo>
                  <a:pt x="3087" y="59"/>
                  <a:pt x="3095" y="51"/>
                  <a:pt x="3106" y="46"/>
                </a:cubicBezTo>
                <a:cubicBezTo>
                  <a:pt x="3116" y="41"/>
                  <a:pt x="3126" y="38"/>
                  <a:pt x="3137" y="38"/>
                </a:cubicBezTo>
                <a:close/>
                <a:moveTo>
                  <a:pt x="2809" y="652"/>
                </a:moveTo>
                <a:lnTo>
                  <a:pt x="2809" y="652"/>
                </a:lnTo>
                <a:cubicBezTo>
                  <a:pt x="2618" y="187"/>
                  <a:pt x="2618" y="187"/>
                  <a:pt x="2618" y="187"/>
                </a:cubicBezTo>
                <a:cubicBezTo>
                  <a:pt x="2749" y="187"/>
                  <a:pt x="2749" y="187"/>
                  <a:pt x="2749" y="187"/>
                </a:cubicBezTo>
                <a:cubicBezTo>
                  <a:pt x="2839" y="425"/>
                  <a:pt x="2839" y="425"/>
                  <a:pt x="2839" y="425"/>
                </a:cubicBezTo>
                <a:cubicBezTo>
                  <a:pt x="2864" y="504"/>
                  <a:pt x="2864" y="504"/>
                  <a:pt x="2864" y="504"/>
                </a:cubicBezTo>
                <a:cubicBezTo>
                  <a:pt x="2871" y="483"/>
                  <a:pt x="2875" y="470"/>
                  <a:pt x="2877" y="464"/>
                </a:cubicBezTo>
                <a:cubicBezTo>
                  <a:pt x="2881" y="451"/>
                  <a:pt x="2886" y="438"/>
                  <a:pt x="2891" y="425"/>
                </a:cubicBezTo>
                <a:cubicBezTo>
                  <a:pt x="2981" y="187"/>
                  <a:pt x="2981" y="187"/>
                  <a:pt x="2981" y="187"/>
                </a:cubicBezTo>
                <a:cubicBezTo>
                  <a:pt x="3109" y="187"/>
                  <a:pt x="3109" y="187"/>
                  <a:pt x="3109" y="187"/>
                </a:cubicBezTo>
                <a:cubicBezTo>
                  <a:pt x="2921" y="652"/>
                  <a:pt x="2921" y="652"/>
                  <a:pt x="2921" y="652"/>
                </a:cubicBezTo>
                <a:lnTo>
                  <a:pt x="2809" y="652"/>
                </a:lnTo>
                <a:close/>
                <a:moveTo>
                  <a:pt x="1826" y="416"/>
                </a:moveTo>
                <a:lnTo>
                  <a:pt x="1826" y="416"/>
                </a:lnTo>
                <a:cubicBezTo>
                  <a:pt x="1826" y="308"/>
                  <a:pt x="1826" y="308"/>
                  <a:pt x="1826" y="308"/>
                </a:cubicBezTo>
                <a:cubicBezTo>
                  <a:pt x="2110" y="308"/>
                  <a:pt x="2110" y="308"/>
                  <a:pt x="2110" y="308"/>
                </a:cubicBezTo>
                <a:cubicBezTo>
                  <a:pt x="2110" y="563"/>
                  <a:pt x="2110" y="563"/>
                  <a:pt x="2110" y="563"/>
                </a:cubicBezTo>
                <a:cubicBezTo>
                  <a:pt x="2083" y="590"/>
                  <a:pt x="2043" y="613"/>
                  <a:pt x="1990" y="633"/>
                </a:cubicBezTo>
                <a:cubicBezTo>
                  <a:pt x="1938" y="653"/>
                  <a:pt x="1885" y="663"/>
                  <a:pt x="1831" y="663"/>
                </a:cubicBezTo>
                <a:cubicBezTo>
                  <a:pt x="1763" y="663"/>
                  <a:pt x="1703" y="649"/>
                  <a:pt x="1652" y="621"/>
                </a:cubicBezTo>
                <a:cubicBezTo>
                  <a:pt x="1602" y="593"/>
                  <a:pt x="1563" y="552"/>
                  <a:pt x="1538" y="500"/>
                </a:cubicBezTo>
                <a:cubicBezTo>
                  <a:pt x="1512" y="448"/>
                  <a:pt x="1500" y="391"/>
                  <a:pt x="1500" y="329"/>
                </a:cubicBezTo>
                <a:cubicBezTo>
                  <a:pt x="1500" y="262"/>
                  <a:pt x="1514" y="203"/>
                  <a:pt x="1542" y="151"/>
                </a:cubicBezTo>
                <a:cubicBezTo>
                  <a:pt x="1571" y="99"/>
                  <a:pt x="1613" y="59"/>
                  <a:pt x="1668" y="32"/>
                </a:cubicBezTo>
                <a:cubicBezTo>
                  <a:pt x="1709" y="10"/>
                  <a:pt x="1762" y="0"/>
                  <a:pt x="1824" y="0"/>
                </a:cubicBezTo>
                <a:cubicBezTo>
                  <a:pt x="1905" y="0"/>
                  <a:pt x="1968" y="16"/>
                  <a:pt x="2014" y="50"/>
                </a:cubicBezTo>
                <a:cubicBezTo>
                  <a:pt x="2059" y="83"/>
                  <a:pt x="2089" y="129"/>
                  <a:pt x="2102" y="188"/>
                </a:cubicBezTo>
                <a:cubicBezTo>
                  <a:pt x="1971" y="212"/>
                  <a:pt x="1971" y="212"/>
                  <a:pt x="1971" y="212"/>
                </a:cubicBezTo>
                <a:cubicBezTo>
                  <a:pt x="1961" y="181"/>
                  <a:pt x="1944" y="156"/>
                  <a:pt x="1919" y="138"/>
                </a:cubicBezTo>
                <a:cubicBezTo>
                  <a:pt x="1894" y="119"/>
                  <a:pt x="1862" y="110"/>
                  <a:pt x="1824" y="110"/>
                </a:cubicBezTo>
                <a:cubicBezTo>
                  <a:pt x="1766" y="110"/>
                  <a:pt x="1720" y="128"/>
                  <a:pt x="1686" y="164"/>
                </a:cubicBezTo>
                <a:cubicBezTo>
                  <a:pt x="1652" y="200"/>
                  <a:pt x="1635" y="253"/>
                  <a:pt x="1635" y="324"/>
                </a:cubicBezTo>
                <a:cubicBezTo>
                  <a:pt x="1635" y="400"/>
                  <a:pt x="1653" y="457"/>
                  <a:pt x="1687" y="495"/>
                </a:cubicBezTo>
                <a:cubicBezTo>
                  <a:pt x="1722" y="533"/>
                  <a:pt x="1767" y="552"/>
                  <a:pt x="1822" y="552"/>
                </a:cubicBezTo>
                <a:cubicBezTo>
                  <a:pt x="1850" y="552"/>
                  <a:pt x="1878" y="547"/>
                  <a:pt x="1906" y="536"/>
                </a:cubicBezTo>
                <a:cubicBezTo>
                  <a:pt x="1933" y="526"/>
                  <a:pt x="1957" y="513"/>
                  <a:pt x="1977" y="497"/>
                </a:cubicBezTo>
                <a:cubicBezTo>
                  <a:pt x="1977" y="416"/>
                  <a:pt x="1977" y="416"/>
                  <a:pt x="1977" y="416"/>
                </a:cubicBezTo>
                <a:lnTo>
                  <a:pt x="1826" y="416"/>
                </a:lnTo>
                <a:close/>
                <a:moveTo>
                  <a:pt x="1330" y="652"/>
                </a:moveTo>
                <a:lnTo>
                  <a:pt x="1330" y="652"/>
                </a:lnTo>
                <a:cubicBezTo>
                  <a:pt x="1330" y="583"/>
                  <a:pt x="1330" y="583"/>
                  <a:pt x="1330" y="583"/>
                </a:cubicBezTo>
                <a:cubicBezTo>
                  <a:pt x="1313" y="607"/>
                  <a:pt x="1290" y="627"/>
                  <a:pt x="1262" y="641"/>
                </a:cubicBezTo>
                <a:cubicBezTo>
                  <a:pt x="1234" y="655"/>
                  <a:pt x="1205" y="662"/>
                  <a:pt x="1174" y="662"/>
                </a:cubicBezTo>
                <a:cubicBezTo>
                  <a:pt x="1142" y="662"/>
                  <a:pt x="1113" y="656"/>
                  <a:pt x="1088" y="642"/>
                </a:cubicBezTo>
                <a:cubicBezTo>
                  <a:pt x="1063" y="628"/>
                  <a:pt x="1045" y="609"/>
                  <a:pt x="1033" y="584"/>
                </a:cubicBezTo>
                <a:cubicBezTo>
                  <a:pt x="1022" y="559"/>
                  <a:pt x="1016" y="525"/>
                  <a:pt x="1016" y="481"/>
                </a:cubicBezTo>
                <a:cubicBezTo>
                  <a:pt x="1016" y="187"/>
                  <a:pt x="1016" y="187"/>
                  <a:pt x="1016" y="187"/>
                </a:cubicBezTo>
                <a:cubicBezTo>
                  <a:pt x="1141" y="187"/>
                  <a:pt x="1141" y="187"/>
                  <a:pt x="1141" y="187"/>
                </a:cubicBezTo>
                <a:cubicBezTo>
                  <a:pt x="1141" y="401"/>
                  <a:pt x="1141" y="401"/>
                  <a:pt x="1141" y="401"/>
                </a:cubicBezTo>
                <a:cubicBezTo>
                  <a:pt x="1141" y="466"/>
                  <a:pt x="1144" y="506"/>
                  <a:pt x="1148" y="521"/>
                </a:cubicBezTo>
                <a:cubicBezTo>
                  <a:pt x="1153" y="536"/>
                  <a:pt x="1161" y="547"/>
                  <a:pt x="1174" y="556"/>
                </a:cubicBezTo>
                <a:cubicBezTo>
                  <a:pt x="1186" y="564"/>
                  <a:pt x="1201" y="569"/>
                  <a:pt x="1220" y="569"/>
                </a:cubicBezTo>
                <a:cubicBezTo>
                  <a:pt x="1241" y="569"/>
                  <a:pt x="1260" y="563"/>
                  <a:pt x="1277" y="552"/>
                </a:cubicBezTo>
                <a:cubicBezTo>
                  <a:pt x="1294" y="540"/>
                  <a:pt x="1306" y="526"/>
                  <a:pt x="1312" y="509"/>
                </a:cubicBezTo>
                <a:cubicBezTo>
                  <a:pt x="1318" y="492"/>
                  <a:pt x="1321" y="450"/>
                  <a:pt x="1321" y="383"/>
                </a:cubicBezTo>
                <a:cubicBezTo>
                  <a:pt x="1321" y="187"/>
                  <a:pt x="1321" y="187"/>
                  <a:pt x="1321" y="187"/>
                </a:cubicBezTo>
                <a:cubicBezTo>
                  <a:pt x="1447" y="187"/>
                  <a:pt x="1447" y="187"/>
                  <a:pt x="1447" y="187"/>
                </a:cubicBezTo>
                <a:cubicBezTo>
                  <a:pt x="1447" y="652"/>
                  <a:pt x="1447" y="652"/>
                  <a:pt x="1447" y="652"/>
                </a:cubicBezTo>
                <a:lnTo>
                  <a:pt x="1330" y="652"/>
                </a:lnTo>
                <a:close/>
                <a:moveTo>
                  <a:pt x="239" y="382"/>
                </a:moveTo>
                <a:lnTo>
                  <a:pt x="239" y="382"/>
                </a:lnTo>
                <a:cubicBezTo>
                  <a:pt x="0" y="10"/>
                  <a:pt x="0" y="10"/>
                  <a:pt x="0" y="10"/>
                </a:cubicBezTo>
                <a:cubicBezTo>
                  <a:pt x="154" y="10"/>
                  <a:pt x="154" y="10"/>
                  <a:pt x="154" y="10"/>
                </a:cubicBezTo>
                <a:cubicBezTo>
                  <a:pt x="308" y="264"/>
                  <a:pt x="308" y="264"/>
                  <a:pt x="308" y="264"/>
                </a:cubicBezTo>
                <a:cubicBezTo>
                  <a:pt x="459" y="10"/>
                  <a:pt x="459" y="10"/>
                  <a:pt x="459" y="10"/>
                </a:cubicBezTo>
                <a:cubicBezTo>
                  <a:pt x="611" y="10"/>
                  <a:pt x="611" y="10"/>
                  <a:pt x="611" y="10"/>
                </a:cubicBezTo>
                <a:cubicBezTo>
                  <a:pt x="371" y="383"/>
                  <a:pt x="371" y="383"/>
                  <a:pt x="371" y="383"/>
                </a:cubicBezTo>
                <a:cubicBezTo>
                  <a:pt x="371" y="652"/>
                  <a:pt x="371" y="652"/>
                  <a:pt x="371" y="652"/>
                </a:cubicBezTo>
                <a:cubicBezTo>
                  <a:pt x="239" y="652"/>
                  <a:pt x="239" y="652"/>
                  <a:pt x="239" y="652"/>
                </a:cubicBezTo>
                <a:lnTo>
                  <a:pt x="239" y="382"/>
                </a:lnTo>
                <a:close/>
              </a:path>
            </a:pathLst>
          </a:custGeom>
          <a:solidFill>
            <a:schemeClr val="bg1"/>
          </a:solidFill>
          <a:ln>
            <a:noFill/>
          </a:ln>
          <a:effectLst/>
        </p:spPr>
        <p:txBody>
          <a:bodyPr wrap="none" anchor="ctr"/>
          <a:lstStyle/>
          <a:p>
            <a:endParaRPr lang="en-GB" dirty="0"/>
          </a:p>
        </p:txBody>
      </p:sp>
      <p:sp>
        <p:nvSpPr>
          <p:cNvPr id="9" name="Triangle 14">
            <a:extLst>
              <a:ext uri="{FF2B5EF4-FFF2-40B4-BE49-F238E27FC236}">
                <a16:creationId xmlns:a16="http://schemas.microsoft.com/office/drawing/2014/main" id="{CC85A10E-8271-4502-86CC-22674166B7FE}"/>
              </a:ext>
            </a:extLst>
          </p:cNvPr>
          <p:cNvSpPr/>
          <p:nvPr userDrawn="1"/>
        </p:nvSpPr>
        <p:spPr>
          <a:xfrm rot="16200000">
            <a:off x="11987738" y="3339037"/>
            <a:ext cx="228599" cy="179924"/>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2" name="Title 1"/>
          <p:cNvSpPr>
            <a:spLocks noGrp="1"/>
          </p:cNvSpPr>
          <p:nvPr>
            <p:ph type="ctrTitle" hasCustomPrompt="1"/>
          </p:nvPr>
        </p:nvSpPr>
        <p:spPr bwMode="white">
          <a:xfrm>
            <a:off x="539749" y="1980000"/>
            <a:ext cx="8290800" cy="1836000"/>
          </a:xfrm>
        </p:spPr>
        <p:txBody>
          <a:bodyPr anchor="t" anchorCtr="0"/>
          <a:lstStyle>
            <a:lvl1pPr algn="l">
              <a:defRPr sz="6000">
                <a:solidFill>
                  <a:schemeClr val="bg1"/>
                </a:solidFill>
              </a:defRPr>
            </a:lvl1pPr>
          </a:lstStyle>
          <a:p>
            <a:r>
              <a:rPr lang="en-GB" dirty="0"/>
              <a:t>Click to add title</a:t>
            </a:r>
          </a:p>
        </p:txBody>
      </p:sp>
      <p:sp>
        <p:nvSpPr>
          <p:cNvPr id="3" name="Subtitle 2"/>
          <p:cNvSpPr>
            <a:spLocks noGrp="1"/>
          </p:cNvSpPr>
          <p:nvPr>
            <p:ph type="subTitle" idx="1" hasCustomPrompt="1"/>
          </p:nvPr>
        </p:nvSpPr>
        <p:spPr bwMode="white">
          <a:xfrm>
            <a:off x="539749" y="4320000"/>
            <a:ext cx="8290800" cy="910800"/>
          </a:xfrm>
        </p:spPr>
        <p:txBody>
          <a:bodyPr/>
          <a:lstStyle>
            <a:lvl1pPr marL="0" indent="0" algn="l">
              <a:spcBef>
                <a:spcPts val="0"/>
              </a:spcBef>
              <a:buFont typeface="Arial" panose="020B0604020202020204" pitchFamily="34" charset="0"/>
              <a:buChar char="​"/>
              <a:defRPr sz="1800" b="1">
                <a:solidFill>
                  <a:schemeClr val="bg1"/>
                </a:solidFill>
                <a:latin typeface="+mn-lt"/>
              </a:defRPr>
            </a:lvl1pPr>
            <a:lvl2pPr marL="0" indent="0" algn="l">
              <a:buFont typeface="Arial" panose="020B0604020202020204" pitchFamily="34" charset="0"/>
              <a:buNone/>
              <a:defRPr sz="1800" b="1">
                <a:solidFill>
                  <a:schemeClr val="bg1"/>
                </a:solidFill>
                <a:latin typeface="+mn-lt"/>
              </a:defRPr>
            </a:lvl2pPr>
            <a:lvl3pPr marL="0" indent="0" algn="l">
              <a:buFont typeface="Arial" panose="020B0604020202020204" pitchFamily="34" charset="0"/>
              <a:buChar char="​"/>
              <a:defRPr sz="1800" b="1">
                <a:solidFill>
                  <a:schemeClr val="bg1"/>
                </a:solidFill>
                <a:latin typeface="+mn-lt"/>
              </a:defRPr>
            </a:lvl3pPr>
            <a:lvl4pPr marL="0" indent="0" algn="l">
              <a:buFont typeface="Arial" panose="020B0604020202020204" pitchFamily="34" charset="0"/>
              <a:buChar char="​"/>
              <a:defRPr sz="1800" b="1">
                <a:solidFill>
                  <a:schemeClr val="bg1"/>
                </a:solidFill>
                <a:latin typeface="+mn-lt"/>
              </a:defRPr>
            </a:lvl4pPr>
            <a:lvl5pPr marL="0" indent="0" algn="l">
              <a:buFont typeface="Arial" panose="020B0604020202020204" pitchFamily="34" charset="0"/>
              <a:buChar char="​"/>
              <a:defRPr sz="1800" b="1">
                <a:solidFill>
                  <a:schemeClr val="bg1"/>
                </a:solidFill>
                <a:latin typeface="+mn-lt"/>
              </a:defRPr>
            </a:lvl5pPr>
            <a:lvl6pPr marL="0" indent="0" algn="l">
              <a:buFont typeface="Arial" panose="020B0604020202020204" pitchFamily="34" charset="0"/>
              <a:buChar char="​"/>
              <a:defRPr sz="1800" b="1">
                <a:solidFill>
                  <a:schemeClr val="bg1"/>
                </a:solidFill>
                <a:latin typeface="+mn-lt"/>
              </a:defRPr>
            </a:lvl6pPr>
            <a:lvl7pPr marL="0" indent="0" algn="l">
              <a:buFont typeface="Arial" panose="020B0604020202020204" pitchFamily="34" charset="0"/>
              <a:buChar char="​"/>
              <a:defRPr sz="1800" b="1">
                <a:solidFill>
                  <a:schemeClr val="bg1"/>
                </a:solidFill>
                <a:latin typeface="+mn-lt"/>
              </a:defRPr>
            </a:lvl7pPr>
            <a:lvl8pPr marL="0" indent="0" algn="l">
              <a:buFont typeface="Arial" panose="020B0604020202020204" pitchFamily="34" charset="0"/>
              <a:buChar char="​"/>
              <a:defRPr sz="1800" b="1">
                <a:solidFill>
                  <a:schemeClr val="bg1"/>
                </a:solidFill>
                <a:latin typeface="+mn-lt"/>
              </a:defRPr>
            </a:lvl8pPr>
            <a:lvl9pPr marL="0" indent="0" algn="l">
              <a:buFont typeface="Arial" panose="020B0604020202020204" pitchFamily="34" charset="0"/>
              <a:buChar char="​"/>
              <a:defRPr sz="1800" b="1">
                <a:solidFill>
                  <a:schemeClr val="bg1"/>
                </a:solidFill>
                <a:latin typeface="+mn-lt"/>
              </a:defRPr>
            </a:lvl9pPr>
          </a:lstStyle>
          <a:p>
            <a:r>
              <a:rPr lang="en-GB" dirty="0"/>
              <a:t>Click to add subtitle</a:t>
            </a:r>
          </a:p>
        </p:txBody>
      </p:sp>
      <p:sp>
        <p:nvSpPr>
          <p:cNvPr id="5" name="Text Placeholder 4">
            <a:extLst>
              <a:ext uri="{FF2B5EF4-FFF2-40B4-BE49-F238E27FC236}">
                <a16:creationId xmlns:a16="http://schemas.microsoft.com/office/drawing/2014/main" id="{38B77B10-8AAC-4A7A-AAF3-AEEA85F5437D}"/>
              </a:ext>
            </a:extLst>
          </p:cNvPr>
          <p:cNvSpPr>
            <a:spLocks noGrp="1"/>
          </p:cNvSpPr>
          <p:nvPr>
            <p:ph type="body" sz="quarter" idx="18" hasCustomPrompt="1"/>
          </p:nvPr>
        </p:nvSpPr>
        <p:spPr>
          <a:xfrm>
            <a:off x="540000" y="5760000"/>
            <a:ext cx="8290800" cy="252000"/>
          </a:xfrm>
        </p:spPr>
        <p:txBody>
          <a:bodyPr/>
          <a:lstStyle>
            <a:lvl1pPr marL="0" indent="0">
              <a:lnSpc>
                <a:spcPct val="100000"/>
              </a:lnSpc>
              <a:spcBef>
                <a:spcPts val="0"/>
              </a:spcBef>
              <a:spcAft>
                <a:spcPts val="0"/>
              </a:spcAft>
              <a:buFontTx/>
              <a:buNone/>
              <a:defRPr lang="en-US" sz="1400" b="1" kern="1200" dirty="0" smtClean="0">
                <a:solidFill>
                  <a:schemeClr val="bg1"/>
                </a:solidFill>
                <a:latin typeface="+mn-lt"/>
                <a:ea typeface="+mn-ea"/>
                <a:cs typeface="+mn-cs"/>
              </a:defRPr>
            </a:lvl1pPr>
            <a:lvl2pPr marL="0" indent="0">
              <a:lnSpc>
                <a:spcPct val="100000"/>
              </a:lnSpc>
              <a:spcBef>
                <a:spcPts val="0"/>
              </a:spcBef>
              <a:spcAft>
                <a:spcPts val="0"/>
              </a:spcAft>
              <a:buFontTx/>
              <a:buNone/>
              <a:defRPr lang="en-US" sz="1400" b="0" kern="1200" dirty="0" smtClean="0">
                <a:solidFill>
                  <a:schemeClr val="bg1"/>
                </a:solidFill>
                <a:latin typeface="+mn-lt"/>
                <a:ea typeface="+mn-ea"/>
                <a:cs typeface="+mn-cs"/>
              </a:defRPr>
            </a:lvl2pPr>
            <a:lvl3pPr marL="0" indent="0">
              <a:lnSpc>
                <a:spcPct val="100000"/>
              </a:lnSpc>
              <a:spcBef>
                <a:spcPts val="0"/>
              </a:spcBef>
              <a:spcAft>
                <a:spcPts val="0"/>
              </a:spcAft>
              <a:buFontTx/>
              <a:buNone/>
              <a:defRPr lang="en-US" sz="1400" b="0" kern="1200" dirty="0" smtClean="0">
                <a:solidFill>
                  <a:schemeClr val="bg1"/>
                </a:solidFill>
                <a:latin typeface="+mn-lt"/>
                <a:ea typeface="+mn-ea"/>
                <a:cs typeface="+mn-cs"/>
              </a:defRPr>
            </a:lvl3pPr>
            <a:lvl4pPr marL="0">
              <a:lnSpc>
                <a:spcPct val="100000"/>
              </a:lnSpc>
              <a:spcBef>
                <a:spcPts val="0"/>
              </a:spcBef>
              <a:spcAft>
                <a:spcPts val="0"/>
              </a:spcAft>
              <a:buFontTx/>
              <a:buNone/>
              <a:defRPr lang="en-US" sz="1400" b="0" kern="1200" dirty="0" smtClean="0">
                <a:solidFill>
                  <a:schemeClr val="bg1"/>
                </a:solidFill>
                <a:latin typeface="+mn-lt"/>
                <a:ea typeface="+mn-ea"/>
                <a:cs typeface="+mn-cs"/>
              </a:defRPr>
            </a:lvl4pPr>
            <a:lvl5pPr marL="0">
              <a:lnSpc>
                <a:spcPct val="100000"/>
              </a:lnSpc>
              <a:spcBef>
                <a:spcPts val="0"/>
              </a:spcBef>
              <a:spcAft>
                <a:spcPts val="0"/>
              </a:spcAft>
              <a:buFontTx/>
              <a:buNone/>
              <a:defRPr lang="en-GB" sz="1400" b="0" kern="1200" dirty="0">
                <a:solidFill>
                  <a:schemeClr val="bg1"/>
                </a:solidFill>
                <a:latin typeface="+mn-lt"/>
                <a:ea typeface="+mn-ea"/>
                <a:cs typeface="+mn-cs"/>
              </a:defRPr>
            </a:lvl5pPr>
            <a:lvl6pPr>
              <a:lnSpc>
                <a:spcPct val="100000"/>
              </a:lnSpc>
              <a:spcBef>
                <a:spcPts val="0"/>
              </a:spcBef>
              <a:spcAft>
                <a:spcPts val="0"/>
              </a:spcAft>
              <a:buNone/>
              <a:defRPr lang="en-US" sz="1400" b="0" kern="1200" cap="none" baseline="0" dirty="0" smtClean="0">
                <a:solidFill>
                  <a:schemeClr val="bg1"/>
                </a:solidFill>
                <a:latin typeface="+mn-lt"/>
                <a:ea typeface="+mn-ea"/>
                <a:cs typeface="+mn-cs"/>
              </a:defRPr>
            </a:lvl6pPr>
            <a:lvl7pPr>
              <a:lnSpc>
                <a:spcPct val="100000"/>
              </a:lnSpc>
              <a:spcBef>
                <a:spcPts val="0"/>
              </a:spcBef>
              <a:spcAft>
                <a:spcPts val="0"/>
              </a:spcAft>
              <a:buNone/>
              <a:defRPr lang="en-US" sz="1400" b="0" kern="1200" cap="none" baseline="0" dirty="0" smtClean="0">
                <a:solidFill>
                  <a:schemeClr val="bg1"/>
                </a:solidFill>
                <a:latin typeface="+mn-lt"/>
                <a:ea typeface="+mn-ea"/>
                <a:cs typeface="+mn-cs"/>
              </a:defRPr>
            </a:lvl7pPr>
            <a:lvl8pPr marL="0" indent="0">
              <a:lnSpc>
                <a:spcPct val="100000"/>
              </a:lnSpc>
              <a:spcBef>
                <a:spcPts val="0"/>
              </a:spcBef>
              <a:spcAft>
                <a:spcPts val="0"/>
              </a:spcAft>
              <a:buNone/>
              <a:defRPr lang="en-US" sz="1400" b="0" kern="1200" cap="none" baseline="0" dirty="0" smtClean="0">
                <a:solidFill>
                  <a:schemeClr val="bg1"/>
                </a:solidFill>
                <a:latin typeface="+mn-lt"/>
                <a:ea typeface="+mn-ea"/>
                <a:cs typeface="+mn-cs"/>
              </a:defRPr>
            </a:lvl8pPr>
            <a:lvl9pPr>
              <a:lnSpc>
                <a:spcPct val="100000"/>
              </a:lnSpc>
              <a:spcBef>
                <a:spcPts val="0"/>
              </a:spcBef>
              <a:spcAft>
                <a:spcPts val="0"/>
              </a:spcAft>
              <a:buNone/>
              <a:defRPr lang="en-GB" sz="1400" b="0" kern="1200" cap="none" baseline="0" dirty="0" smtClean="0">
                <a:solidFill>
                  <a:schemeClr val="bg1"/>
                </a:solidFill>
                <a:latin typeface="+mn-lt"/>
                <a:ea typeface="+mn-ea"/>
                <a:cs typeface="+mn-cs"/>
              </a:defRPr>
            </a:lvl9pPr>
          </a:lstStyle>
          <a:p>
            <a:pPr lvl="0"/>
            <a:r>
              <a:rPr lang="en-GB" dirty="0"/>
              <a:t>Click to add text</a:t>
            </a:r>
          </a:p>
        </p:txBody>
      </p:sp>
      <p:sp>
        <p:nvSpPr>
          <p:cNvPr id="17" name="Date Placeholder 1">
            <a:extLst>
              <a:ext uri="{FF2B5EF4-FFF2-40B4-BE49-F238E27FC236}">
                <a16:creationId xmlns:a16="http://schemas.microsoft.com/office/drawing/2014/main" id="{6D60C9B8-54EB-4CAF-B33B-5CBD629B423C}"/>
              </a:ext>
            </a:extLst>
          </p:cNvPr>
          <p:cNvSpPr>
            <a:spLocks noGrp="1"/>
          </p:cNvSpPr>
          <p:nvPr>
            <p:ph type="dt" sz="half" idx="2"/>
          </p:nvPr>
        </p:nvSpPr>
        <p:spPr bwMode="white">
          <a:xfrm>
            <a:off x="540000" y="882000"/>
            <a:ext cx="3582000" cy="216000"/>
          </a:xfrm>
          <a:prstGeom prst="rect">
            <a:avLst/>
          </a:prstGeom>
        </p:spPr>
        <p:txBody>
          <a:bodyPr vert="horz" lIns="0" tIns="0" rIns="0" bIns="0" rtlCol="0" anchor="t" anchorCtr="0"/>
          <a:lstStyle>
            <a:lvl1pPr algn="l">
              <a:defRPr sz="1200">
                <a:solidFill>
                  <a:schemeClr val="bg1"/>
                </a:solidFill>
              </a:defRPr>
            </a:lvl1pPr>
          </a:lstStyle>
          <a:p>
            <a:fld id="{01ACD8E0-CA00-4AE5-80CF-9169E75FDC8B}" type="datetime4">
              <a:rPr lang="en-GB" smtClean="0"/>
              <a:t>31 October 2023</a:t>
            </a:fld>
            <a:endParaRPr lang="en-GB" dirty="0"/>
          </a:p>
        </p:txBody>
      </p:sp>
      <p:sp>
        <p:nvSpPr>
          <p:cNvPr id="10" name="TextBox 9">
            <a:extLst>
              <a:ext uri="{FF2B5EF4-FFF2-40B4-BE49-F238E27FC236}">
                <a16:creationId xmlns:a16="http://schemas.microsoft.com/office/drawing/2014/main" id="{6BBDCCE8-6C63-4F12-B123-CC3D7C4D1D29}"/>
              </a:ext>
            </a:extLst>
          </p:cNvPr>
          <p:cNvSpPr txBox="1"/>
          <p:nvPr userDrawn="1"/>
        </p:nvSpPr>
        <p:spPr>
          <a:xfrm>
            <a:off x="539750" y="6480000"/>
            <a:ext cx="2822575" cy="169277"/>
          </a:xfrm>
          <a:prstGeom prst="rect">
            <a:avLst/>
          </a:prstGeom>
          <a:noFill/>
        </p:spPr>
        <p:txBody>
          <a:bodyPr wrap="square" lIns="0" tIns="0" rIns="0" bIns="0" rtlCol="0">
            <a:spAutoFit/>
          </a:bodyPr>
          <a:lstStyle/>
          <a:p>
            <a:pPr algn="l"/>
            <a:r>
              <a:rPr lang="en-GB" sz="1100" dirty="0">
                <a:solidFill>
                  <a:schemeClr val="bg1"/>
                </a:solidFill>
                <a:latin typeface="+mj-lt"/>
                <a:hlinkClick r:id="rId3">
                  <a:extLst>
                    <a:ext uri="{A12FA001-AC4F-418D-AE19-62706E023703}">
                      <ahyp:hlinkClr xmlns:ahyp="http://schemas.microsoft.com/office/drawing/2018/hyperlinkcolor" val="tx"/>
                    </a:ext>
                  </a:extLst>
                </a:hlinkClick>
              </a:rPr>
              <a:t>business.yougov.com</a:t>
            </a:r>
            <a:endParaRPr lang="en-GB" sz="1100" dirty="0">
              <a:solidFill>
                <a:schemeClr val="bg1"/>
              </a:solidFill>
              <a:latin typeface="+mj-lt"/>
            </a:endParaRPr>
          </a:p>
        </p:txBody>
      </p:sp>
    </p:spTree>
    <p:extLst>
      <p:ext uri="{BB962C8B-B14F-4D97-AF65-F5344CB8AC3E}">
        <p14:creationId xmlns:p14="http://schemas.microsoft.com/office/powerpoint/2010/main" val="2706912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Two Content A">
    <p:spTree>
      <p:nvGrpSpPr>
        <p:cNvPr id="1" name=""/>
        <p:cNvGrpSpPr/>
        <p:nvPr/>
      </p:nvGrpSpPr>
      <p:grpSpPr>
        <a:xfrm>
          <a:off x="0" y="0"/>
          <a:ext cx="0" cy="0"/>
          <a:chOff x="0" y="0"/>
          <a:chExt cx="0" cy="0"/>
        </a:xfrm>
      </p:grpSpPr>
      <p:sp>
        <p:nvSpPr>
          <p:cNvPr id="10" name="Date Placeholder 9" hidden="1">
            <a:extLst>
              <a:ext uri="{FF2B5EF4-FFF2-40B4-BE49-F238E27FC236}">
                <a16:creationId xmlns:a16="http://schemas.microsoft.com/office/drawing/2014/main" id="{C56EA83F-3CC1-490C-B325-6AEA0F7D60B1}"/>
              </a:ext>
            </a:extLst>
          </p:cNvPr>
          <p:cNvSpPr>
            <a:spLocks noGrp="1"/>
          </p:cNvSpPr>
          <p:nvPr>
            <p:ph type="dt" sz="half" idx="24"/>
          </p:nvPr>
        </p:nvSpPr>
        <p:spPr/>
        <p:txBody>
          <a:bodyPr/>
          <a:lstStyle/>
          <a:p>
            <a:fld id="{3F7C0E1F-6018-4F2E-AED1-0654E9DD39C2}" type="datetime4">
              <a:rPr lang="en-GB" smtClean="0"/>
              <a:t>31 October 2023</a:t>
            </a:fld>
            <a:endParaRPr lang="en-GB" dirty="0"/>
          </a:p>
        </p:txBody>
      </p:sp>
      <p:sp>
        <p:nvSpPr>
          <p:cNvPr id="2" name="Title 1">
            <a:extLst>
              <a:ext uri="{FF2B5EF4-FFF2-40B4-BE49-F238E27FC236}">
                <a16:creationId xmlns:a16="http://schemas.microsoft.com/office/drawing/2014/main" id="{D947CF41-4700-4C0D-801F-1B8DD72EDF93}"/>
              </a:ext>
            </a:extLst>
          </p:cNvPr>
          <p:cNvSpPr>
            <a:spLocks noGrp="1"/>
          </p:cNvSpPr>
          <p:nvPr>
            <p:ph type="title" hasCustomPrompt="1"/>
          </p:nvPr>
        </p:nvSpPr>
        <p:spPr/>
        <p:txBody>
          <a:bodyPr/>
          <a:lstStyle/>
          <a:p>
            <a:r>
              <a:rPr lang="en-GB" dirty="0"/>
              <a:t>Click to add title</a:t>
            </a:r>
          </a:p>
        </p:txBody>
      </p:sp>
      <p:sp>
        <p:nvSpPr>
          <p:cNvPr id="3" name="Content Placeholder 2"/>
          <p:cNvSpPr>
            <a:spLocks noGrp="1"/>
          </p:cNvSpPr>
          <p:nvPr>
            <p:ph idx="1" hasCustomPrompt="1"/>
          </p:nvPr>
        </p:nvSpPr>
        <p:spPr>
          <a:xfrm>
            <a:off x="539999" y="1980000"/>
            <a:ext cx="5464800" cy="4338000"/>
          </a:xfrm>
        </p:spPr>
        <p:txBody>
          <a:bodyPr/>
          <a:lstStyle>
            <a:lvl1pPr>
              <a:defRPr/>
            </a:lvl1pPr>
            <a:lvl5pPr>
              <a:defRPr/>
            </a:lvl5pPr>
          </a:lstStyle>
          <a:p>
            <a:pPr lvl="0"/>
            <a:r>
              <a:rPr lang="en-GB" noProof="0" dirty="0"/>
              <a:t>Click to add text                                                                            Enter &amp; TAB for next text level                                                       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6186000" y="1980000"/>
            <a:ext cx="5464800" cy="4338000"/>
          </a:xfrm>
        </p:spPr>
        <p:txBody>
          <a:bodyPr/>
          <a:lstStyle>
            <a:lvl1pPr>
              <a:defRPr/>
            </a:lvl1pPr>
            <a:lvl5pPr>
              <a:defRPr/>
            </a:lvl5pPr>
          </a:lstStyle>
          <a:p>
            <a:pPr lvl="0"/>
            <a:r>
              <a:rPr lang="en-GB" noProof="0" dirty="0"/>
              <a:t>Click to add text                                                                            Enter &amp; TAB for next text level                                                       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15" name="Subtitle Eyebrow">
            <a:extLst>
              <a:ext uri="{FF2B5EF4-FFF2-40B4-BE49-F238E27FC236}">
                <a16:creationId xmlns:a16="http://schemas.microsoft.com/office/drawing/2014/main" id="{0EA201FA-70BA-43B9-B250-185701712A09}"/>
              </a:ext>
            </a:extLst>
          </p:cNvPr>
          <p:cNvSpPr>
            <a:spLocks noGrp="1"/>
          </p:cNvSpPr>
          <p:nvPr>
            <p:ph type="subTitle" idx="33" hasCustomPrompt="1"/>
          </p:nvPr>
        </p:nvSpPr>
        <p:spPr>
          <a:xfrm>
            <a:off x="539999" y="481818"/>
            <a:ext cx="2642400" cy="154800"/>
          </a:xfrm>
        </p:spPr>
        <p:txBody>
          <a:bodyPr/>
          <a:lstStyle>
            <a:lvl1pPr marL="0" indent="0" algn="l">
              <a:lnSpc>
                <a:spcPct val="100000"/>
              </a:lnSpc>
              <a:spcBef>
                <a:spcPts val="0"/>
              </a:spcBef>
              <a:spcAft>
                <a:spcPts val="0"/>
              </a:spcAft>
              <a:buFont typeface="Arial" panose="020B0604020202020204" pitchFamily="34" charset="0"/>
              <a:buChar char="​"/>
              <a:defRPr sz="900" b="0">
                <a:solidFill>
                  <a:schemeClr val="accent1"/>
                </a:solidFill>
                <a:latin typeface="+mn-lt"/>
              </a:defRPr>
            </a:lvl1pPr>
            <a:lvl2pPr marL="0" indent="0" algn="l">
              <a:buFont typeface="Arial" panose="020B0604020202020204" pitchFamily="34" charset="0"/>
              <a:buNone/>
              <a:defRPr sz="1800" b="1">
                <a:solidFill>
                  <a:schemeClr val="bg1"/>
                </a:solidFill>
                <a:latin typeface="+mn-lt"/>
              </a:defRPr>
            </a:lvl2pPr>
            <a:lvl3pPr marL="0" indent="0" algn="l">
              <a:buFont typeface="Arial" panose="020B0604020202020204" pitchFamily="34" charset="0"/>
              <a:buChar char="​"/>
              <a:defRPr sz="1800" b="1">
                <a:solidFill>
                  <a:schemeClr val="bg1"/>
                </a:solidFill>
                <a:latin typeface="+mn-lt"/>
              </a:defRPr>
            </a:lvl3pPr>
            <a:lvl4pPr marL="0" indent="0" algn="l">
              <a:buFont typeface="Arial" panose="020B0604020202020204" pitchFamily="34" charset="0"/>
              <a:buChar char="​"/>
              <a:defRPr sz="1800" b="1">
                <a:solidFill>
                  <a:schemeClr val="bg1"/>
                </a:solidFill>
                <a:latin typeface="+mn-lt"/>
              </a:defRPr>
            </a:lvl4pPr>
            <a:lvl5pPr marL="0" indent="0" algn="l">
              <a:buFont typeface="Arial" panose="020B0604020202020204" pitchFamily="34" charset="0"/>
              <a:buChar char="​"/>
              <a:defRPr sz="1800" b="1">
                <a:solidFill>
                  <a:schemeClr val="bg1"/>
                </a:solidFill>
                <a:latin typeface="+mn-lt"/>
              </a:defRPr>
            </a:lvl5pPr>
            <a:lvl6pPr marL="0" indent="0" algn="l">
              <a:buFont typeface="Arial" panose="020B0604020202020204" pitchFamily="34" charset="0"/>
              <a:buChar char="​"/>
              <a:defRPr sz="1800" b="1">
                <a:solidFill>
                  <a:schemeClr val="bg1"/>
                </a:solidFill>
                <a:latin typeface="+mn-lt"/>
              </a:defRPr>
            </a:lvl6pPr>
            <a:lvl7pPr marL="0" indent="0" algn="l">
              <a:buFont typeface="Arial" panose="020B0604020202020204" pitchFamily="34" charset="0"/>
              <a:buChar char="​"/>
              <a:defRPr sz="1800" b="1">
                <a:solidFill>
                  <a:schemeClr val="bg1"/>
                </a:solidFill>
                <a:latin typeface="+mn-lt"/>
              </a:defRPr>
            </a:lvl7pPr>
            <a:lvl8pPr marL="0" indent="0" algn="l">
              <a:buFont typeface="Arial" panose="020B0604020202020204" pitchFamily="34" charset="0"/>
              <a:buChar char="​"/>
              <a:defRPr sz="1800" b="1">
                <a:solidFill>
                  <a:schemeClr val="bg1"/>
                </a:solidFill>
                <a:latin typeface="+mn-lt"/>
              </a:defRPr>
            </a:lvl8pPr>
            <a:lvl9pPr marL="0" indent="0" algn="l">
              <a:buFont typeface="Arial" panose="020B0604020202020204" pitchFamily="34" charset="0"/>
              <a:buChar char="​"/>
              <a:defRPr sz="1800" b="1">
                <a:solidFill>
                  <a:schemeClr val="bg1"/>
                </a:solidFill>
                <a:latin typeface="+mn-lt"/>
              </a:defRPr>
            </a:lvl9pPr>
          </a:lstStyle>
          <a:p>
            <a:r>
              <a:rPr lang="en-GB" dirty="0"/>
              <a:t>Click to add Eyebrow text</a:t>
            </a:r>
          </a:p>
        </p:txBody>
      </p:sp>
      <p:sp>
        <p:nvSpPr>
          <p:cNvPr id="11" name="Footer Placeholder 10">
            <a:extLst>
              <a:ext uri="{FF2B5EF4-FFF2-40B4-BE49-F238E27FC236}">
                <a16:creationId xmlns:a16="http://schemas.microsoft.com/office/drawing/2014/main" id="{1F1D744B-67F0-4809-B276-B7BE0B3BF206}"/>
              </a:ext>
            </a:extLst>
          </p:cNvPr>
          <p:cNvSpPr>
            <a:spLocks noGrp="1"/>
          </p:cNvSpPr>
          <p:nvPr>
            <p:ph type="ftr" sz="quarter" idx="25"/>
          </p:nvPr>
        </p:nvSpPr>
        <p:spPr/>
        <p:txBody>
          <a:bodyPr/>
          <a:lstStyle/>
          <a:p>
            <a:endParaRPr lang="en-GB" dirty="0"/>
          </a:p>
        </p:txBody>
      </p:sp>
      <p:sp>
        <p:nvSpPr>
          <p:cNvPr id="12" name="Slide Number Placeholder 11">
            <a:extLst>
              <a:ext uri="{FF2B5EF4-FFF2-40B4-BE49-F238E27FC236}">
                <a16:creationId xmlns:a16="http://schemas.microsoft.com/office/drawing/2014/main" id="{57E8DC7C-363B-48D6-87F0-F30A659D125A}"/>
              </a:ext>
            </a:extLst>
          </p:cNvPr>
          <p:cNvSpPr>
            <a:spLocks noGrp="1"/>
          </p:cNvSpPr>
          <p:nvPr>
            <p:ph type="sldNum" sz="quarter" idx="26"/>
          </p:nvPr>
        </p:nvSpPr>
        <p:spPr/>
        <p:txBody>
          <a:bodyPr/>
          <a:lstStyle/>
          <a:p>
            <a:fld id="{23AA811B-2EBD-4900-905E-5BE206449611}" type="slidenum">
              <a:rPr lang="en-GB" smtClean="0"/>
              <a:pPr/>
              <a:t>‹#›</a:t>
            </a:fld>
            <a:endParaRPr lang="en-GB" dirty="0"/>
          </a:p>
        </p:txBody>
      </p:sp>
      <p:sp>
        <p:nvSpPr>
          <p:cNvPr id="13" name="Logo">
            <a:extLst>
              <a:ext uri="{FF2B5EF4-FFF2-40B4-BE49-F238E27FC236}">
                <a16:creationId xmlns:a16="http://schemas.microsoft.com/office/drawing/2014/main" id="{E72C75A6-86D1-4AC6-B230-F51442CF4F39}"/>
              </a:ext>
            </a:extLst>
          </p:cNvPr>
          <p:cNvSpPr>
            <a:spLocks noChangeArrowheads="1"/>
          </p:cNvSpPr>
          <p:nvPr userDrawn="1"/>
        </p:nvSpPr>
        <p:spPr bwMode="auto">
          <a:xfrm>
            <a:off x="11157045" y="491598"/>
            <a:ext cx="493617" cy="102665"/>
          </a:xfrm>
          <a:custGeom>
            <a:avLst/>
            <a:gdLst>
              <a:gd name="T0" fmla="*/ 3133 w 3201"/>
              <a:gd name="T1" fmla="*/ 97 h 664"/>
              <a:gd name="T2" fmla="*/ 3148 w 3201"/>
              <a:gd name="T3" fmla="*/ 81 h 664"/>
              <a:gd name="T4" fmla="*/ 3120 w 3201"/>
              <a:gd name="T5" fmla="*/ 77 h 664"/>
              <a:gd name="T6" fmla="*/ 3109 w 3201"/>
              <a:gd name="T7" fmla="*/ 135 h 664"/>
              <a:gd name="T8" fmla="*/ 3150 w 3201"/>
              <a:gd name="T9" fmla="*/ 69 h 664"/>
              <a:gd name="T10" fmla="*/ 3156 w 3201"/>
              <a:gd name="T11" fmla="*/ 99 h 664"/>
              <a:gd name="T12" fmla="*/ 3158 w 3201"/>
              <a:gd name="T13" fmla="*/ 122 h 664"/>
              <a:gd name="T14" fmla="*/ 3147 w 3201"/>
              <a:gd name="T15" fmla="*/ 124 h 664"/>
              <a:gd name="T16" fmla="*/ 3120 w 3201"/>
              <a:gd name="T17" fmla="*/ 106 h 664"/>
              <a:gd name="T18" fmla="*/ 2276 w 3201"/>
              <a:gd name="T19" fmla="*/ 420 h 664"/>
              <a:gd name="T20" fmla="*/ 2391 w 3201"/>
              <a:gd name="T21" fmla="*/ 562 h 664"/>
              <a:gd name="T22" fmla="*/ 2473 w 3201"/>
              <a:gd name="T23" fmla="*/ 314 h 664"/>
              <a:gd name="T24" fmla="*/ 2276 w 3201"/>
              <a:gd name="T25" fmla="*/ 420 h 664"/>
              <a:gd name="T26" fmla="*/ 2178 w 3201"/>
              <a:gd name="T27" fmla="*/ 294 h 664"/>
              <a:gd name="T28" fmla="*/ 2567 w 3201"/>
              <a:gd name="T29" fmla="*/ 245 h 664"/>
              <a:gd name="T30" fmla="*/ 2392 w 3201"/>
              <a:gd name="T31" fmla="*/ 662 h 664"/>
              <a:gd name="T32" fmla="*/ 2147 w 3201"/>
              <a:gd name="T33" fmla="*/ 413 h 664"/>
              <a:gd name="T34" fmla="*/ 649 w 3201"/>
              <a:gd name="T35" fmla="*/ 526 h 664"/>
              <a:gd name="T36" fmla="*/ 847 w 3201"/>
              <a:gd name="T37" fmla="*/ 419 h 664"/>
              <a:gd name="T38" fmla="*/ 649 w 3201"/>
              <a:gd name="T39" fmla="*/ 314 h 664"/>
              <a:gd name="T40" fmla="*/ 488 w 3201"/>
              <a:gd name="T41" fmla="*/ 413 h 664"/>
              <a:gd name="T42" fmla="*/ 731 w 3201"/>
              <a:gd name="T43" fmla="*/ 177 h 664"/>
              <a:gd name="T44" fmla="*/ 906 w 3201"/>
              <a:gd name="T45" fmla="*/ 593 h 664"/>
              <a:gd name="T46" fmla="*/ 518 w 3201"/>
              <a:gd name="T47" fmla="*/ 549 h 664"/>
              <a:gd name="T48" fmla="*/ 3137 w 3201"/>
              <a:gd name="T49" fmla="*/ 48 h 664"/>
              <a:gd name="T50" fmla="*/ 3084 w 3201"/>
              <a:gd name="T51" fmla="*/ 100 h 664"/>
              <a:gd name="T52" fmla="*/ 3137 w 3201"/>
              <a:gd name="T53" fmla="*/ 152 h 664"/>
              <a:gd name="T54" fmla="*/ 3190 w 3201"/>
              <a:gd name="T55" fmla="*/ 100 h 664"/>
              <a:gd name="T56" fmla="*/ 3137 w 3201"/>
              <a:gd name="T57" fmla="*/ 48 h 664"/>
              <a:gd name="T58" fmla="*/ 3168 w 3201"/>
              <a:gd name="T59" fmla="*/ 46 h 664"/>
              <a:gd name="T60" fmla="*/ 3192 w 3201"/>
              <a:gd name="T61" fmla="*/ 131 h 664"/>
              <a:gd name="T62" fmla="*/ 3105 w 3201"/>
              <a:gd name="T63" fmla="*/ 154 h 664"/>
              <a:gd name="T64" fmla="*/ 3082 w 3201"/>
              <a:gd name="T65" fmla="*/ 69 h 664"/>
              <a:gd name="T66" fmla="*/ 2809 w 3201"/>
              <a:gd name="T67" fmla="*/ 652 h 664"/>
              <a:gd name="T68" fmla="*/ 2749 w 3201"/>
              <a:gd name="T69" fmla="*/ 187 h 664"/>
              <a:gd name="T70" fmla="*/ 2877 w 3201"/>
              <a:gd name="T71" fmla="*/ 464 h 664"/>
              <a:gd name="T72" fmla="*/ 3109 w 3201"/>
              <a:gd name="T73" fmla="*/ 187 h 664"/>
              <a:gd name="T74" fmla="*/ 1826 w 3201"/>
              <a:gd name="T75" fmla="*/ 416 h 664"/>
              <a:gd name="T76" fmla="*/ 2110 w 3201"/>
              <a:gd name="T77" fmla="*/ 308 h 664"/>
              <a:gd name="T78" fmla="*/ 1831 w 3201"/>
              <a:gd name="T79" fmla="*/ 663 h 664"/>
              <a:gd name="T80" fmla="*/ 1500 w 3201"/>
              <a:gd name="T81" fmla="*/ 329 h 664"/>
              <a:gd name="T82" fmla="*/ 1824 w 3201"/>
              <a:gd name="T83" fmla="*/ 0 h 664"/>
              <a:gd name="T84" fmla="*/ 1971 w 3201"/>
              <a:gd name="T85" fmla="*/ 212 h 664"/>
              <a:gd name="T86" fmla="*/ 1686 w 3201"/>
              <a:gd name="T87" fmla="*/ 164 h 664"/>
              <a:gd name="T88" fmla="*/ 1822 w 3201"/>
              <a:gd name="T89" fmla="*/ 552 h 664"/>
              <a:gd name="T90" fmla="*/ 1977 w 3201"/>
              <a:gd name="T91" fmla="*/ 416 h 664"/>
              <a:gd name="T92" fmla="*/ 1330 w 3201"/>
              <a:gd name="T93" fmla="*/ 652 h 664"/>
              <a:gd name="T94" fmla="*/ 1174 w 3201"/>
              <a:gd name="T95" fmla="*/ 662 h 664"/>
              <a:gd name="T96" fmla="*/ 1016 w 3201"/>
              <a:gd name="T97" fmla="*/ 481 h 664"/>
              <a:gd name="T98" fmla="*/ 1141 w 3201"/>
              <a:gd name="T99" fmla="*/ 401 h 664"/>
              <a:gd name="T100" fmla="*/ 1220 w 3201"/>
              <a:gd name="T101" fmla="*/ 569 h 664"/>
              <a:gd name="T102" fmla="*/ 1321 w 3201"/>
              <a:gd name="T103" fmla="*/ 383 h 664"/>
              <a:gd name="T104" fmla="*/ 1447 w 3201"/>
              <a:gd name="T105" fmla="*/ 652 h 664"/>
              <a:gd name="T106" fmla="*/ 239 w 3201"/>
              <a:gd name="T107" fmla="*/ 382 h 664"/>
              <a:gd name="T108" fmla="*/ 308 w 3201"/>
              <a:gd name="T109" fmla="*/ 264 h 664"/>
              <a:gd name="T110" fmla="*/ 371 w 3201"/>
              <a:gd name="T111" fmla="*/ 383 h 664"/>
              <a:gd name="T112" fmla="*/ 239 w 3201"/>
              <a:gd name="T113" fmla="*/ 382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201" h="664">
                <a:moveTo>
                  <a:pt x="3120" y="97"/>
                </a:moveTo>
                <a:lnTo>
                  <a:pt x="3120" y="97"/>
                </a:lnTo>
                <a:cubicBezTo>
                  <a:pt x="3133" y="97"/>
                  <a:pt x="3133" y="97"/>
                  <a:pt x="3133" y="97"/>
                </a:cubicBezTo>
                <a:cubicBezTo>
                  <a:pt x="3140" y="97"/>
                  <a:pt x="3144" y="96"/>
                  <a:pt x="3146" y="94"/>
                </a:cubicBezTo>
                <a:cubicBezTo>
                  <a:pt x="3149" y="92"/>
                  <a:pt x="3150" y="90"/>
                  <a:pt x="3150" y="87"/>
                </a:cubicBezTo>
                <a:cubicBezTo>
                  <a:pt x="3150" y="85"/>
                  <a:pt x="3149" y="83"/>
                  <a:pt x="3148" y="81"/>
                </a:cubicBezTo>
                <a:cubicBezTo>
                  <a:pt x="3147" y="80"/>
                  <a:pt x="3145" y="79"/>
                  <a:pt x="3143" y="78"/>
                </a:cubicBezTo>
                <a:cubicBezTo>
                  <a:pt x="3141" y="77"/>
                  <a:pt x="3138" y="77"/>
                  <a:pt x="3132" y="77"/>
                </a:cubicBezTo>
                <a:cubicBezTo>
                  <a:pt x="3120" y="77"/>
                  <a:pt x="3120" y="77"/>
                  <a:pt x="3120" y="77"/>
                </a:cubicBezTo>
                <a:lnTo>
                  <a:pt x="3120" y="97"/>
                </a:lnTo>
                <a:close/>
                <a:moveTo>
                  <a:pt x="3109" y="135"/>
                </a:moveTo>
                <a:lnTo>
                  <a:pt x="3109" y="135"/>
                </a:lnTo>
                <a:cubicBezTo>
                  <a:pt x="3109" y="68"/>
                  <a:pt x="3109" y="68"/>
                  <a:pt x="3109" y="68"/>
                </a:cubicBezTo>
                <a:cubicBezTo>
                  <a:pt x="3132" y="68"/>
                  <a:pt x="3132" y="68"/>
                  <a:pt x="3132" y="68"/>
                </a:cubicBezTo>
                <a:cubicBezTo>
                  <a:pt x="3140" y="68"/>
                  <a:pt x="3146" y="68"/>
                  <a:pt x="3150" y="69"/>
                </a:cubicBezTo>
                <a:cubicBezTo>
                  <a:pt x="3153" y="71"/>
                  <a:pt x="3156" y="73"/>
                  <a:pt x="3158" y="76"/>
                </a:cubicBezTo>
                <a:cubicBezTo>
                  <a:pt x="3160" y="79"/>
                  <a:pt x="3161" y="82"/>
                  <a:pt x="3161" y="86"/>
                </a:cubicBezTo>
                <a:cubicBezTo>
                  <a:pt x="3161" y="91"/>
                  <a:pt x="3160" y="95"/>
                  <a:pt x="3156" y="99"/>
                </a:cubicBezTo>
                <a:cubicBezTo>
                  <a:pt x="3153" y="102"/>
                  <a:pt x="3148" y="104"/>
                  <a:pt x="3142" y="105"/>
                </a:cubicBezTo>
                <a:cubicBezTo>
                  <a:pt x="3144" y="106"/>
                  <a:pt x="3146" y="107"/>
                  <a:pt x="3148" y="108"/>
                </a:cubicBezTo>
                <a:cubicBezTo>
                  <a:pt x="3150" y="111"/>
                  <a:pt x="3154" y="115"/>
                  <a:pt x="3158" y="122"/>
                </a:cubicBezTo>
                <a:cubicBezTo>
                  <a:pt x="3166" y="135"/>
                  <a:pt x="3166" y="135"/>
                  <a:pt x="3166" y="135"/>
                </a:cubicBezTo>
                <a:cubicBezTo>
                  <a:pt x="3153" y="135"/>
                  <a:pt x="3153" y="135"/>
                  <a:pt x="3153" y="135"/>
                </a:cubicBezTo>
                <a:cubicBezTo>
                  <a:pt x="3147" y="124"/>
                  <a:pt x="3147" y="124"/>
                  <a:pt x="3147" y="124"/>
                </a:cubicBezTo>
                <a:cubicBezTo>
                  <a:pt x="3142" y="116"/>
                  <a:pt x="3138" y="111"/>
                  <a:pt x="3135" y="109"/>
                </a:cubicBezTo>
                <a:cubicBezTo>
                  <a:pt x="3133" y="107"/>
                  <a:pt x="3130" y="106"/>
                  <a:pt x="3126" y="106"/>
                </a:cubicBezTo>
                <a:cubicBezTo>
                  <a:pt x="3120" y="106"/>
                  <a:pt x="3120" y="106"/>
                  <a:pt x="3120" y="106"/>
                </a:cubicBezTo>
                <a:cubicBezTo>
                  <a:pt x="3120" y="135"/>
                  <a:pt x="3120" y="135"/>
                  <a:pt x="3120" y="135"/>
                </a:cubicBezTo>
                <a:lnTo>
                  <a:pt x="3109" y="135"/>
                </a:lnTo>
                <a:close/>
                <a:moveTo>
                  <a:pt x="2276" y="420"/>
                </a:moveTo>
                <a:lnTo>
                  <a:pt x="2276" y="420"/>
                </a:lnTo>
                <a:cubicBezTo>
                  <a:pt x="2276" y="466"/>
                  <a:pt x="2287" y="501"/>
                  <a:pt x="2309" y="526"/>
                </a:cubicBezTo>
                <a:cubicBezTo>
                  <a:pt x="2331" y="550"/>
                  <a:pt x="2359" y="562"/>
                  <a:pt x="2391" y="562"/>
                </a:cubicBezTo>
                <a:cubicBezTo>
                  <a:pt x="2424" y="562"/>
                  <a:pt x="2451" y="550"/>
                  <a:pt x="2473" y="526"/>
                </a:cubicBezTo>
                <a:cubicBezTo>
                  <a:pt x="2495" y="501"/>
                  <a:pt x="2507" y="465"/>
                  <a:pt x="2507" y="419"/>
                </a:cubicBezTo>
                <a:cubicBezTo>
                  <a:pt x="2507" y="373"/>
                  <a:pt x="2495" y="338"/>
                  <a:pt x="2473" y="314"/>
                </a:cubicBezTo>
                <a:cubicBezTo>
                  <a:pt x="2451" y="289"/>
                  <a:pt x="2424" y="277"/>
                  <a:pt x="2391" y="277"/>
                </a:cubicBezTo>
                <a:cubicBezTo>
                  <a:pt x="2359" y="277"/>
                  <a:pt x="2331" y="289"/>
                  <a:pt x="2309" y="314"/>
                </a:cubicBezTo>
                <a:cubicBezTo>
                  <a:pt x="2287" y="338"/>
                  <a:pt x="2276" y="374"/>
                  <a:pt x="2276" y="420"/>
                </a:cubicBezTo>
                <a:close/>
                <a:moveTo>
                  <a:pt x="2147" y="413"/>
                </a:moveTo>
                <a:lnTo>
                  <a:pt x="2147" y="413"/>
                </a:lnTo>
                <a:cubicBezTo>
                  <a:pt x="2147" y="372"/>
                  <a:pt x="2157" y="333"/>
                  <a:pt x="2178" y="294"/>
                </a:cubicBezTo>
                <a:cubicBezTo>
                  <a:pt x="2198" y="256"/>
                  <a:pt x="2228" y="227"/>
                  <a:pt x="2265" y="207"/>
                </a:cubicBezTo>
                <a:cubicBezTo>
                  <a:pt x="2302" y="187"/>
                  <a:pt x="2344" y="177"/>
                  <a:pt x="2391" y="177"/>
                </a:cubicBezTo>
                <a:cubicBezTo>
                  <a:pt x="2462" y="177"/>
                  <a:pt x="2521" y="200"/>
                  <a:pt x="2567" y="245"/>
                </a:cubicBezTo>
                <a:cubicBezTo>
                  <a:pt x="2613" y="291"/>
                  <a:pt x="2635" y="349"/>
                  <a:pt x="2635" y="418"/>
                </a:cubicBezTo>
                <a:cubicBezTo>
                  <a:pt x="2635" y="489"/>
                  <a:pt x="2612" y="547"/>
                  <a:pt x="2566" y="593"/>
                </a:cubicBezTo>
                <a:cubicBezTo>
                  <a:pt x="2520" y="639"/>
                  <a:pt x="2462" y="662"/>
                  <a:pt x="2392" y="662"/>
                </a:cubicBezTo>
                <a:cubicBezTo>
                  <a:pt x="2348" y="662"/>
                  <a:pt x="2307" y="653"/>
                  <a:pt x="2268" y="634"/>
                </a:cubicBezTo>
                <a:cubicBezTo>
                  <a:pt x="2228" y="614"/>
                  <a:pt x="2198" y="586"/>
                  <a:pt x="2178" y="549"/>
                </a:cubicBezTo>
                <a:cubicBezTo>
                  <a:pt x="2157" y="512"/>
                  <a:pt x="2147" y="466"/>
                  <a:pt x="2147" y="413"/>
                </a:cubicBezTo>
                <a:close/>
                <a:moveTo>
                  <a:pt x="616" y="420"/>
                </a:moveTo>
                <a:lnTo>
                  <a:pt x="616" y="420"/>
                </a:lnTo>
                <a:cubicBezTo>
                  <a:pt x="616" y="466"/>
                  <a:pt x="627" y="501"/>
                  <a:pt x="649" y="526"/>
                </a:cubicBezTo>
                <a:cubicBezTo>
                  <a:pt x="671" y="550"/>
                  <a:pt x="699" y="562"/>
                  <a:pt x="732" y="562"/>
                </a:cubicBezTo>
                <a:cubicBezTo>
                  <a:pt x="764" y="562"/>
                  <a:pt x="792" y="550"/>
                  <a:pt x="814" y="526"/>
                </a:cubicBezTo>
                <a:cubicBezTo>
                  <a:pt x="836" y="501"/>
                  <a:pt x="847" y="465"/>
                  <a:pt x="847" y="419"/>
                </a:cubicBezTo>
                <a:cubicBezTo>
                  <a:pt x="847" y="373"/>
                  <a:pt x="836" y="338"/>
                  <a:pt x="814" y="314"/>
                </a:cubicBezTo>
                <a:cubicBezTo>
                  <a:pt x="792" y="289"/>
                  <a:pt x="764" y="277"/>
                  <a:pt x="732" y="277"/>
                </a:cubicBezTo>
                <a:cubicBezTo>
                  <a:pt x="699" y="277"/>
                  <a:pt x="671" y="289"/>
                  <a:pt x="649" y="314"/>
                </a:cubicBezTo>
                <a:cubicBezTo>
                  <a:pt x="627" y="338"/>
                  <a:pt x="616" y="374"/>
                  <a:pt x="616" y="420"/>
                </a:cubicBezTo>
                <a:close/>
                <a:moveTo>
                  <a:pt x="488" y="413"/>
                </a:moveTo>
                <a:lnTo>
                  <a:pt x="488" y="413"/>
                </a:lnTo>
                <a:cubicBezTo>
                  <a:pt x="488" y="372"/>
                  <a:pt x="498" y="333"/>
                  <a:pt x="518" y="294"/>
                </a:cubicBezTo>
                <a:cubicBezTo>
                  <a:pt x="539" y="256"/>
                  <a:pt x="568" y="227"/>
                  <a:pt x="605" y="207"/>
                </a:cubicBezTo>
                <a:cubicBezTo>
                  <a:pt x="643" y="187"/>
                  <a:pt x="685" y="177"/>
                  <a:pt x="731" y="177"/>
                </a:cubicBezTo>
                <a:cubicBezTo>
                  <a:pt x="803" y="177"/>
                  <a:pt x="861" y="200"/>
                  <a:pt x="907" y="245"/>
                </a:cubicBezTo>
                <a:cubicBezTo>
                  <a:pt x="953" y="291"/>
                  <a:pt x="976" y="349"/>
                  <a:pt x="976" y="418"/>
                </a:cubicBezTo>
                <a:cubicBezTo>
                  <a:pt x="976" y="489"/>
                  <a:pt x="953" y="547"/>
                  <a:pt x="906" y="593"/>
                </a:cubicBezTo>
                <a:cubicBezTo>
                  <a:pt x="860" y="639"/>
                  <a:pt x="802" y="662"/>
                  <a:pt x="732" y="662"/>
                </a:cubicBezTo>
                <a:cubicBezTo>
                  <a:pt x="689" y="662"/>
                  <a:pt x="647" y="653"/>
                  <a:pt x="608" y="634"/>
                </a:cubicBezTo>
                <a:cubicBezTo>
                  <a:pt x="569" y="614"/>
                  <a:pt x="539" y="586"/>
                  <a:pt x="518" y="549"/>
                </a:cubicBezTo>
                <a:cubicBezTo>
                  <a:pt x="498" y="512"/>
                  <a:pt x="488" y="466"/>
                  <a:pt x="488" y="413"/>
                </a:cubicBezTo>
                <a:close/>
                <a:moveTo>
                  <a:pt x="3137" y="48"/>
                </a:moveTo>
                <a:lnTo>
                  <a:pt x="3137" y="48"/>
                </a:lnTo>
                <a:cubicBezTo>
                  <a:pt x="3128" y="48"/>
                  <a:pt x="3119" y="51"/>
                  <a:pt x="3111" y="55"/>
                </a:cubicBezTo>
                <a:cubicBezTo>
                  <a:pt x="3102" y="60"/>
                  <a:pt x="3096" y="66"/>
                  <a:pt x="3091" y="74"/>
                </a:cubicBezTo>
                <a:cubicBezTo>
                  <a:pt x="3086" y="83"/>
                  <a:pt x="3084" y="91"/>
                  <a:pt x="3084" y="100"/>
                </a:cubicBezTo>
                <a:cubicBezTo>
                  <a:pt x="3084" y="109"/>
                  <a:pt x="3086" y="118"/>
                  <a:pt x="3091" y="126"/>
                </a:cubicBezTo>
                <a:cubicBezTo>
                  <a:pt x="3095" y="134"/>
                  <a:pt x="3102" y="141"/>
                  <a:pt x="3110" y="145"/>
                </a:cubicBezTo>
                <a:cubicBezTo>
                  <a:pt x="3119" y="150"/>
                  <a:pt x="3128" y="152"/>
                  <a:pt x="3137" y="152"/>
                </a:cubicBezTo>
                <a:cubicBezTo>
                  <a:pt x="3146" y="152"/>
                  <a:pt x="3155" y="150"/>
                  <a:pt x="3163" y="145"/>
                </a:cubicBezTo>
                <a:cubicBezTo>
                  <a:pt x="3171" y="141"/>
                  <a:pt x="3178" y="134"/>
                  <a:pt x="3182" y="126"/>
                </a:cubicBezTo>
                <a:cubicBezTo>
                  <a:pt x="3187" y="118"/>
                  <a:pt x="3190" y="109"/>
                  <a:pt x="3190" y="100"/>
                </a:cubicBezTo>
                <a:cubicBezTo>
                  <a:pt x="3190" y="91"/>
                  <a:pt x="3187" y="83"/>
                  <a:pt x="3182" y="74"/>
                </a:cubicBezTo>
                <a:cubicBezTo>
                  <a:pt x="3178" y="66"/>
                  <a:pt x="3171" y="60"/>
                  <a:pt x="3163" y="55"/>
                </a:cubicBezTo>
                <a:cubicBezTo>
                  <a:pt x="3154" y="51"/>
                  <a:pt x="3145" y="48"/>
                  <a:pt x="3137" y="48"/>
                </a:cubicBezTo>
                <a:close/>
                <a:moveTo>
                  <a:pt x="3137" y="38"/>
                </a:moveTo>
                <a:lnTo>
                  <a:pt x="3137" y="38"/>
                </a:lnTo>
                <a:cubicBezTo>
                  <a:pt x="3147" y="38"/>
                  <a:pt x="3158" y="41"/>
                  <a:pt x="3168" y="46"/>
                </a:cubicBezTo>
                <a:cubicBezTo>
                  <a:pt x="3178" y="51"/>
                  <a:pt x="3186" y="59"/>
                  <a:pt x="3191" y="69"/>
                </a:cubicBezTo>
                <a:cubicBezTo>
                  <a:pt x="3197" y="79"/>
                  <a:pt x="3200" y="89"/>
                  <a:pt x="3200" y="100"/>
                </a:cubicBezTo>
                <a:cubicBezTo>
                  <a:pt x="3200" y="111"/>
                  <a:pt x="3197" y="121"/>
                  <a:pt x="3192" y="131"/>
                </a:cubicBezTo>
                <a:cubicBezTo>
                  <a:pt x="3186" y="141"/>
                  <a:pt x="3178" y="149"/>
                  <a:pt x="3168" y="154"/>
                </a:cubicBezTo>
                <a:cubicBezTo>
                  <a:pt x="3158" y="160"/>
                  <a:pt x="3148" y="162"/>
                  <a:pt x="3137" y="162"/>
                </a:cubicBezTo>
                <a:cubicBezTo>
                  <a:pt x="3126" y="162"/>
                  <a:pt x="3115" y="160"/>
                  <a:pt x="3105" y="154"/>
                </a:cubicBezTo>
                <a:cubicBezTo>
                  <a:pt x="3095" y="149"/>
                  <a:pt x="3087" y="141"/>
                  <a:pt x="3082" y="131"/>
                </a:cubicBezTo>
                <a:cubicBezTo>
                  <a:pt x="3076" y="121"/>
                  <a:pt x="3073" y="111"/>
                  <a:pt x="3073" y="100"/>
                </a:cubicBezTo>
                <a:cubicBezTo>
                  <a:pt x="3073" y="89"/>
                  <a:pt x="3076" y="79"/>
                  <a:pt x="3082" y="69"/>
                </a:cubicBezTo>
                <a:cubicBezTo>
                  <a:pt x="3087" y="59"/>
                  <a:pt x="3095" y="51"/>
                  <a:pt x="3106" y="46"/>
                </a:cubicBezTo>
                <a:cubicBezTo>
                  <a:pt x="3116" y="41"/>
                  <a:pt x="3126" y="38"/>
                  <a:pt x="3137" y="38"/>
                </a:cubicBezTo>
                <a:close/>
                <a:moveTo>
                  <a:pt x="2809" y="652"/>
                </a:moveTo>
                <a:lnTo>
                  <a:pt x="2809" y="652"/>
                </a:lnTo>
                <a:cubicBezTo>
                  <a:pt x="2618" y="187"/>
                  <a:pt x="2618" y="187"/>
                  <a:pt x="2618" y="187"/>
                </a:cubicBezTo>
                <a:cubicBezTo>
                  <a:pt x="2749" y="187"/>
                  <a:pt x="2749" y="187"/>
                  <a:pt x="2749" y="187"/>
                </a:cubicBezTo>
                <a:cubicBezTo>
                  <a:pt x="2839" y="425"/>
                  <a:pt x="2839" y="425"/>
                  <a:pt x="2839" y="425"/>
                </a:cubicBezTo>
                <a:cubicBezTo>
                  <a:pt x="2864" y="504"/>
                  <a:pt x="2864" y="504"/>
                  <a:pt x="2864" y="504"/>
                </a:cubicBezTo>
                <a:cubicBezTo>
                  <a:pt x="2871" y="483"/>
                  <a:pt x="2875" y="470"/>
                  <a:pt x="2877" y="464"/>
                </a:cubicBezTo>
                <a:cubicBezTo>
                  <a:pt x="2881" y="451"/>
                  <a:pt x="2886" y="438"/>
                  <a:pt x="2891" y="425"/>
                </a:cubicBezTo>
                <a:cubicBezTo>
                  <a:pt x="2981" y="187"/>
                  <a:pt x="2981" y="187"/>
                  <a:pt x="2981" y="187"/>
                </a:cubicBezTo>
                <a:cubicBezTo>
                  <a:pt x="3109" y="187"/>
                  <a:pt x="3109" y="187"/>
                  <a:pt x="3109" y="187"/>
                </a:cubicBezTo>
                <a:cubicBezTo>
                  <a:pt x="2921" y="652"/>
                  <a:pt x="2921" y="652"/>
                  <a:pt x="2921" y="652"/>
                </a:cubicBezTo>
                <a:lnTo>
                  <a:pt x="2809" y="652"/>
                </a:lnTo>
                <a:close/>
                <a:moveTo>
                  <a:pt x="1826" y="416"/>
                </a:moveTo>
                <a:lnTo>
                  <a:pt x="1826" y="416"/>
                </a:lnTo>
                <a:cubicBezTo>
                  <a:pt x="1826" y="308"/>
                  <a:pt x="1826" y="308"/>
                  <a:pt x="1826" y="308"/>
                </a:cubicBezTo>
                <a:cubicBezTo>
                  <a:pt x="2110" y="308"/>
                  <a:pt x="2110" y="308"/>
                  <a:pt x="2110" y="308"/>
                </a:cubicBezTo>
                <a:cubicBezTo>
                  <a:pt x="2110" y="563"/>
                  <a:pt x="2110" y="563"/>
                  <a:pt x="2110" y="563"/>
                </a:cubicBezTo>
                <a:cubicBezTo>
                  <a:pt x="2083" y="590"/>
                  <a:pt x="2043" y="613"/>
                  <a:pt x="1990" y="633"/>
                </a:cubicBezTo>
                <a:cubicBezTo>
                  <a:pt x="1938" y="653"/>
                  <a:pt x="1885" y="663"/>
                  <a:pt x="1831" y="663"/>
                </a:cubicBezTo>
                <a:cubicBezTo>
                  <a:pt x="1763" y="663"/>
                  <a:pt x="1703" y="649"/>
                  <a:pt x="1652" y="621"/>
                </a:cubicBezTo>
                <a:cubicBezTo>
                  <a:pt x="1602" y="593"/>
                  <a:pt x="1563" y="552"/>
                  <a:pt x="1538" y="500"/>
                </a:cubicBezTo>
                <a:cubicBezTo>
                  <a:pt x="1512" y="448"/>
                  <a:pt x="1500" y="391"/>
                  <a:pt x="1500" y="329"/>
                </a:cubicBezTo>
                <a:cubicBezTo>
                  <a:pt x="1500" y="262"/>
                  <a:pt x="1514" y="203"/>
                  <a:pt x="1542" y="151"/>
                </a:cubicBezTo>
                <a:cubicBezTo>
                  <a:pt x="1571" y="99"/>
                  <a:pt x="1613" y="59"/>
                  <a:pt x="1668" y="32"/>
                </a:cubicBezTo>
                <a:cubicBezTo>
                  <a:pt x="1709" y="10"/>
                  <a:pt x="1762" y="0"/>
                  <a:pt x="1824" y="0"/>
                </a:cubicBezTo>
                <a:cubicBezTo>
                  <a:pt x="1905" y="0"/>
                  <a:pt x="1968" y="16"/>
                  <a:pt x="2014" y="50"/>
                </a:cubicBezTo>
                <a:cubicBezTo>
                  <a:pt x="2059" y="83"/>
                  <a:pt x="2089" y="129"/>
                  <a:pt x="2102" y="188"/>
                </a:cubicBezTo>
                <a:cubicBezTo>
                  <a:pt x="1971" y="212"/>
                  <a:pt x="1971" y="212"/>
                  <a:pt x="1971" y="212"/>
                </a:cubicBezTo>
                <a:cubicBezTo>
                  <a:pt x="1961" y="181"/>
                  <a:pt x="1944" y="156"/>
                  <a:pt x="1919" y="138"/>
                </a:cubicBezTo>
                <a:cubicBezTo>
                  <a:pt x="1894" y="119"/>
                  <a:pt x="1862" y="110"/>
                  <a:pt x="1824" y="110"/>
                </a:cubicBezTo>
                <a:cubicBezTo>
                  <a:pt x="1766" y="110"/>
                  <a:pt x="1720" y="128"/>
                  <a:pt x="1686" y="164"/>
                </a:cubicBezTo>
                <a:cubicBezTo>
                  <a:pt x="1652" y="200"/>
                  <a:pt x="1635" y="253"/>
                  <a:pt x="1635" y="324"/>
                </a:cubicBezTo>
                <a:cubicBezTo>
                  <a:pt x="1635" y="400"/>
                  <a:pt x="1653" y="457"/>
                  <a:pt x="1687" y="495"/>
                </a:cubicBezTo>
                <a:cubicBezTo>
                  <a:pt x="1722" y="533"/>
                  <a:pt x="1767" y="552"/>
                  <a:pt x="1822" y="552"/>
                </a:cubicBezTo>
                <a:cubicBezTo>
                  <a:pt x="1850" y="552"/>
                  <a:pt x="1878" y="547"/>
                  <a:pt x="1906" y="536"/>
                </a:cubicBezTo>
                <a:cubicBezTo>
                  <a:pt x="1933" y="526"/>
                  <a:pt x="1957" y="513"/>
                  <a:pt x="1977" y="497"/>
                </a:cubicBezTo>
                <a:cubicBezTo>
                  <a:pt x="1977" y="416"/>
                  <a:pt x="1977" y="416"/>
                  <a:pt x="1977" y="416"/>
                </a:cubicBezTo>
                <a:lnTo>
                  <a:pt x="1826" y="416"/>
                </a:lnTo>
                <a:close/>
                <a:moveTo>
                  <a:pt x="1330" y="652"/>
                </a:moveTo>
                <a:lnTo>
                  <a:pt x="1330" y="652"/>
                </a:lnTo>
                <a:cubicBezTo>
                  <a:pt x="1330" y="583"/>
                  <a:pt x="1330" y="583"/>
                  <a:pt x="1330" y="583"/>
                </a:cubicBezTo>
                <a:cubicBezTo>
                  <a:pt x="1313" y="607"/>
                  <a:pt x="1290" y="627"/>
                  <a:pt x="1262" y="641"/>
                </a:cubicBezTo>
                <a:cubicBezTo>
                  <a:pt x="1234" y="655"/>
                  <a:pt x="1205" y="662"/>
                  <a:pt x="1174" y="662"/>
                </a:cubicBezTo>
                <a:cubicBezTo>
                  <a:pt x="1142" y="662"/>
                  <a:pt x="1113" y="656"/>
                  <a:pt x="1088" y="642"/>
                </a:cubicBezTo>
                <a:cubicBezTo>
                  <a:pt x="1063" y="628"/>
                  <a:pt x="1045" y="609"/>
                  <a:pt x="1033" y="584"/>
                </a:cubicBezTo>
                <a:cubicBezTo>
                  <a:pt x="1022" y="559"/>
                  <a:pt x="1016" y="525"/>
                  <a:pt x="1016" y="481"/>
                </a:cubicBezTo>
                <a:cubicBezTo>
                  <a:pt x="1016" y="187"/>
                  <a:pt x="1016" y="187"/>
                  <a:pt x="1016" y="187"/>
                </a:cubicBezTo>
                <a:cubicBezTo>
                  <a:pt x="1141" y="187"/>
                  <a:pt x="1141" y="187"/>
                  <a:pt x="1141" y="187"/>
                </a:cubicBezTo>
                <a:cubicBezTo>
                  <a:pt x="1141" y="401"/>
                  <a:pt x="1141" y="401"/>
                  <a:pt x="1141" y="401"/>
                </a:cubicBezTo>
                <a:cubicBezTo>
                  <a:pt x="1141" y="466"/>
                  <a:pt x="1144" y="506"/>
                  <a:pt x="1148" y="521"/>
                </a:cubicBezTo>
                <a:cubicBezTo>
                  <a:pt x="1153" y="536"/>
                  <a:pt x="1161" y="547"/>
                  <a:pt x="1174" y="556"/>
                </a:cubicBezTo>
                <a:cubicBezTo>
                  <a:pt x="1186" y="564"/>
                  <a:pt x="1201" y="569"/>
                  <a:pt x="1220" y="569"/>
                </a:cubicBezTo>
                <a:cubicBezTo>
                  <a:pt x="1241" y="569"/>
                  <a:pt x="1260" y="563"/>
                  <a:pt x="1277" y="552"/>
                </a:cubicBezTo>
                <a:cubicBezTo>
                  <a:pt x="1294" y="540"/>
                  <a:pt x="1306" y="526"/>
                  <a:pt x="1312" y="509"/>
                </a:cubicBezTo>
                <a:cubicBezTo>
                  <a:pt x="1318" y="492"/>
                  <a:pt x="1321" y="450"/>
                  <a:pt x="1321" y="383"/>
                </a:cubicBezTo>
                <a:cubicBezTo>
                  <a:pt x="1321" y="187"/>
                  <a:pt x="1321" y="187"/>
                  <a:pt x="1321" y="187"/>
                </a:cubicBezTo>
                <a:cubicBezTo>
                  <a:pt x="1447" y="187"/>
                  <a:pt x="1447" y="187"/>
                  <a:pt x="1447" y="187"/>
                </a:cubicBezTo>
                <a:cubicBezTo>
                  <a:pt x="1447" y="652"/>
                  <a:pt x="1447" y="652"/>
                  <a:pt x="1447" y="652"/>
                </a:cubicBezTo>
                <a:lnTo>
                  <a:pt x="1330" y="652"/>
                </a:lnTo>
                <a:close/>
                <a:moveTo>
                  <a:pt x="239" y="382"/>
                </a:moveTo>
                <a:lnTo>
                  <a:pt x="239" y="382"/>
                </a:lnTo>
                <a:cubicBezTo>
                  <a:pt x="0" y="10"/>
                  <a:pt x="0" y="10"/>
                  <a:pt x="0" y="10"/>
                </a:cubicBezTo>
                <a:cubicBezTo>
                  <a:pt x="154" y="10"/>
                  <a:pt x="154" y="10"/>
                  <a:pt x="154" y="10"/>
                </a:cubicBezTo>
                <a:cubicBezTo>
                  <a:pt x="308" y="264"/>
                  <a:pt x="308" y="264"/>
                  <a:pt x="308" y="264"/>
                </a:cubicBezTo>
                <a:cubicBezTo>
                  <a:pt x="459" y="10"/>
                  <a:pt x="459" y="10"/>
                  <a:pt x="459" y="10"/>
                </a:cubicBezTo>
                <a:cubicBezTo>
                  <a:pt x="611" y="10"/>
                  <a:pt x="611" y="10"/>
                  <a:pt x="611" y="10"/>
                </a:cubicBezTo>
                <a:cubicBezTo>
                  <a:pt x="371" y="383"/>
                  <a:pt x="371" y="383"/>
                  <a:pt x="371" y="383"/>
                </a:cubicBezTo>
                <a:cubicBezTo>
                  <a:pt x="371" y="652"/>
                  <a:pt x="371" y="652"/>
                  <a:pt x="371" y="652"/>
                </a:cubicBezTo>
                <a:cubicBezTo>
                  <a:pt x="239" y="652"/>
                  <a:pt x="239" y="652"/>
                  <a:pt x="239" y="652"/>
                </a:cubicBezTo>
                <a:lnTo>
                  <a:pt x="239" y="382"/>
                </a:lnTo>
                <a:close/>
              </a:path>
            </a:pathLst>
          </a:custGeom>
          <a:solidFill>
            <a:schemeClr val="accent1"/>
          </a:solidFill>
          <a:ln>
            <a:noFill/>
          </a:ln>
          <a:effectLst/>
        </p:spPr>
        <p:txBody>
          <a:bodyPr wrap="none" anchor="ctr"/>
          <a:lstStyle/>
          <a:p>
            <a:endParaRPr lang="en-GB" dirty="0"/>
          </a:p>
        </p:txBody>
      </p:sp>
    </p:spTree>
    <p:extLst>
      <p:ext uri="{BB962C8B-B14F-4D97-AF65-F5344CB8AC3E}">
        <p14:creationId xmlns:p14="http://schemas.microsoft.com/office/powerpoint/2010/main" val="1370926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Two Content B">
    <p:spTree>
      <p:nvGrpSpPr>
        <p:cNvPr id="1" name=""/>
        <p:cNvGrpSpPr/>
        <p:nvPr/>
      </p:nvGrpSpPr>
      <p:grpSpPr>
        <a:xfrm>
          <a:off x="0" y="0"/>
          <a:ext cx="0" cy="0"/>
          <a:chOff x="0" y="0"/>
          <a:chExt cx="0" cy="0"/>
        </a:xfrm>
      </p:grpSpPr>
      <p:sp>
        <p:nvSpPr>
          <p:cNvPr id="10" name="Date Placeholder 9" hidden="1">
            <a:extLst>
              <a:ext uri="{FF2B5EF4-FFF2-40B4-BE49-F238E27FC236}">
                <a16:creationId xmlns:a16="http://schemas.microsoft.com/office/drawing/2014/main" id="{C56EA83F-3CC1-490C-B325-6AEA0F7D60B1}"/>
              </a:ext>
            </a:extLst>
          </p:cNvPr>
          <p:cNvSpPr>
            <a:spLocks noGrp="1"/>
          </p:cNvSpPr>
          <p:nvPr>
            <p:ph type="dt" sz="half" idx="24"/>
          </p:nvPr>
        </p:nvSpPr>
        <p:spPr/>
        <p:txBody>
          <a:bodyPr/>
          <a:lstStyle/>
          <a:p>
            <a:fld id="{9AEAE4F1-BDF0-4C51-B9CF-F0507CABDEF7}" type="datetime4">
              <a:rPr lang="en-GB" smtClean="0"/>
              <a:t>31 October 2023</a:t>
            </a:fld>
            <a:endParaRPr lang="en-GB" dirty="0"/>
          </a:p>
        </p:txBody>
      </p:sp>
      <p:sp>
        <p:nvSpPr>
          <p:cNvPr id="2" name="Title 1">
            <a:extLst>
              <a:ext uri="{FF2B5EF4-FFF2-40B4-BE49-F238E27FC236}">
                <a16:creationId xmlns:a16="http://schemas.microsoft.com/office/drawing/2014/main" id="{D947CF41-4700-4C0D-801F-1B8DD72EDF93}"/>
              </a:ext>
            </a:extLst>
          </p:cNvPr>
          <p:cNvSpPr>
            <a:spLocks noGrp="1"/>
          </p:cNvSpPr>
          <p:nvPr>
            <p:ph type="title" hasCustomPrompt="1"/>
          </p:nvPr>
        </p:nvSpPr>
        <p:spPr>
          <a:xfrm>
            <a:off x="540000" y="907200"/>
            <a:ext cx="11113200" cy="1072800"/>
          </a:xfrm>
        </p:spPr>
        <p:txBody>
          <a:bodyPr/>
          <a:lstStyle/>
          <a:p>
            <a:r>
              <a:rPr lang="en-GB" dirty="0"/>
              <a:t>Click to add title</a:t>
            </a:r>
          </a:p>
        </p:txBody>
      </p:sp>
      <p:sp>
        <p:nvSpPr>
          <p:cNvPr id="3" name="Content Placeholder 2"/>
          <p:cNvSpPr>
            <a:spLocks noGrp="1"/>
          </p:cNvSpPr>
          <p:nvPr>
            <p:ph idx="1" hasCustomPrompt="1"/>
          </p:nvPr>
        </p:nvSpPr>
        <p:spPr>
          <a:xfrm>
            <a:off x="539999" y="1980000"/>
            <a:ext cx="2642400" cy="4338000"/>
          </a:xfrm>
        </p:spPr>
        <p:txBody>
          <a:bodyPr/>
          <a:lstStyle>
            <a:lvl1pPr>
              <a:defRPr/>
            </a:lvl1pPr>
            <a:lvl5pPr>
              <a:defRPr/>
            </a:lvl5pPr>
          </a:lstStyle>
          <a:p>
            <a:pPr lvl="0"/>
            <a:r>
              <a:rPr lang="en-GB" noProof="0" dirty="0"/>
              <a:t>Click to add text                Enter &amp; TAB for next text level 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366000" y="1980000"/>
            <a:ext cx="8287200" cy="4338000"/>
          </a:xfrm>
        </p:spPr>
        <p:txBody>
          <a:bodyPr/>
          <a:lstStyle>
            <a:lvl1pPr>
              <a:defRPr/>
            </a:lvl1pPr>
            <a:lvl5pPr>
              <a:defRPr/>
            </a:lvl5pPr>
          </a:lstStyle>
          <a:p>
            <a:pPr lvl="0"/>
            <a:r>
              <a:rPr lang="en-GB" noProof="0" dirty="0"/>
              <a:t>Click to add text                                                                                                                                      Enter &amp; TAB for next text level                                                                                                                      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15" name="Subtitle Eyebrow">
            <a:extLst>
              <a:ext uri="{FF2B5EF4-FFF2-40B4-BE49-F238E27FC236}">
                <a16:creationId xmlns:a16="http://schemas.microsoft.com/office/drawing/2014/main" id="{5589BE50-0B02-443E-8899-1979275DE6C1}"/>
              </a:ext>
            </a:extLst>
          </p:cNvPr>
          <p:cNvSpPr>
            <a:spLocks noGrp="1"/>
          </p:cNvSpPr>
          <p:nvPr>
            <p:ph type="subTitle" idx="33" hasCustomPrompt="1"/>
          </p:nvPr>
        </p:nvSpPr>
        <p:spPr>
          <a:xfrm>
            <a:off x="539999" y="481818"/>
            <a:ext cx="2642400" cy="154800"/>
          </a:xfrm>
        </p:spPr>
        <p:txBody>
          <a:bodyPr/>
          <a:lstStyle>
            <a:lvl1pPr marL="0" indent="0" algn="l">
              <a:lnSpc>
                <a:spcPct val="100000"/>
              </a:lnSpc>
              <a:spcBef>
                <a:spcPts val="0"/>
              </a:spcBef>
              <a:spcAft>
                <a:spcPts val="0"/>
              </a:spcAft>
              <a:buFont typeface="Arial" panose="020B0604020202020204" pitchFamily="34" charset="0"/>
              <a:buChar char="​"/>
              <a:defRPr sz="900" b="0">
                <a:solidFill>
                  <a:schemeClr val="accent1"/>
                </a:solidFill>
                <a:latin typeface="+mn-lt"/>
              </a:defRPr>
            </a:lvl1pPr>
            <a:lvl2pPr marL="0" indent="0" algn="l">
              <a:buFont typeface="Arial" panose="020B0604020202020204" pitchFamily="34" charset="0"/>
              <a:buNone/>
              <a:defRPr sz="1800" b="1">
                <a:solidFill>
                  <a:schemeClr val="bg1"/>
                </a:solidFill>
                <a:latin typeface="+mn-lt"/>
              </a:defRPr>
            </a:lvl2pPr>
            <a:lvl3pPr marL="0" indent="0" algn="l">
              <a:buFont typeface="Arial" panose="020B0604020202020204" pitchFamily="34" charset="0"/>
              <a:buChar char="​"/>
              <a:defRPr sz="1800" b="1">
                <a:solidFill>
                  <a:schemeClr val="bg1"/>
                </a:solidFill>
                <a:latin typeface="+mn-lt"/>
              </a:defRPr>
            </a:lvl3pPr>
            <a:lvl4pPr marL="0" indent="0" algn="l">
              <a:buFont typeface="Arial" panose="020B0604020202020204" pitchFamily="34" charset="0"/>
              <a:buChar char="​"/>
              <a:defRPr sz="1800" b="1">
                <a:solidFill>
                  <a:schemeClr val="bg1"/>
                </a:solidFill>
                <a:latin typeface="+mn-lt"/>
              </a:defRPr>
            </a:lvl4pPr>
            <a:lvl5pPr marL="0" indent="0" algn="l">
              <a:buFont typeface="Arial" panose="020B0604020202020204" pitchFamily="34" charset="0"/>
              <a:buChar char="​"/>
              <a:defRPr sz="1800" b="1">
                <a:solidFill>
                  <a:schemeClr val="bg1"/>
                </a:solidFill>
                <a:latin typeface="+mn-lt"/>
              </a:defRPr>
            </a:lvl5pPr>
            <a:lvl6pPr marL="0" indent="0" algn="l">
              <a:buFont typeface="Arial" panose="020B0604020202020204" pitchFamily="34" charset="0"/>
              <a:buChar char="​"/>
              <a:defRPr sz="1800" b="1">
                <a:solidFill>
                  <a:schemeClr val="bg1"/>
                </a:solidFill>
                <a:latin typeface="+mn-lt"/>
              </a:defRPr>
            </a:lvl6pPr>
            <a:lvl7pPr marL="0" indent="0" algn="l">
              <a:buFont typeface="Arial" panose="020B0604020202020204" pitchFamily="34" charset="0"/>
              <a:buChar char="​"/>
              <a:defRPr sz="1800" b="1">
                <a:solidFill>
                  <a:schemeClr val="bg1"/>
                </a:solidFill>
                <a:latin typeface="+mn-lt"/>
              </a:defRPr>
            </a:lvl7pPr>
            <a:lvl8pPr marL="0" indent="0" algn="l">
              <a:buFont typeface="Arial" panose="020B0604020202020204" pitchFamily="34" charset="0"/>
              <a:buChar char="​"/>
              <a:defRPr sz="1800" b="1">
                <a:solidFill>
                  <a:schemeClr val="bg1"/>
                </a:solidFill>
                <a:latin typeface="+mn-lt"/>
              </a:defRPr>
            </a:lvl8pPr>
            <a:lvl9pPr marL="0" indent="0" algn="l">
              <a:buFont typeface="Arial" panose="020B0604020202020204" pitchFamily="34" charset="0"/>
              <a:buChar char="​"/>
              <a:defRPr sz="1800" b="1">
                <a:solidFill>
                  <a:schemeClr val="bg1"/>
                </a:solidFill>
                <a:latin typeface="+mn-lt"/>
              </a:defRPr>
            </a:lvl9pPr>
          </a:lstStyle>
          <a:p>
            <a:r>
              <a:rPr lang="en-GB" dirty="0"/>
              <a:t>Click to add Eyebrow text</a:t>
            </a:r>
          </a:p>
        </p:txBody>
      </p:sp>
      <p:sp>
        <p:nvSpPr>
          <p:cNvPr id="11" name="Footer Placeholder 10">
            <a:extLst>
              <a:ext uri="{FF2B5EF4-FFF2-40B4-BE49-F238E27FC236}">
                <a16:creationId xmlns:a16="http://schemas.microsoft.com/office/drawing/2014/main" id="{1F1D744B-67F0-4809-B276-B7BE0B3BF206}"/>
              </a:ext>
            </a:extLst>
          </p:cNvPr>
          <p:cNvSpPr>
            <a:spLocks noGrp="1"/>
          </p:cNvSpPr>
          <p:nvPr>
            <p:ph type="ftr" sz="quarter" idx="25"/>
          </p:nvPr>
        </p:nvSpPr>
        <p:spPr/>
        <p:txBody>
          <a:bodyPr/>
          <a:lstStyle/>
          <a:p>
            <a:endParaRPr lang="en-GB" dirty="0"/>
          </a:p>
        </p:txBody>
      </p:sp>
      <p:sp>
        <p:nvSpPr>
          <p:cNvPr id="12" name="Slide Number Placeholder 11">
            <a:extLst>
              <a:ext uri="{FF2B5EF4-FFF2-40B4-BE49-F238E27FC236}">
                <a16:creationId xmlns:a16="http://schemas.microsoft.com/office/drawing/2014/main" id="{57E8DC7C-363B-48D6-87F0-F30A659D125A}"/>
              </a:ext>
            </a:extLst>
          </p:cNvPr>
          <p:cNvSpPr>
            <a:spLocks noGrp="1"/>
          </p:cNvSpPr>
          <p:nvPr>
            <p:ph type="sldNum" sz="quarter" idx="26"/>
          </p:nvPr>
        </p:nvSpPr>
        <p:spPr/>
        <p:txBody>
          <a:bodyPr/>
          <a:lstStyle/>
          <a:p>
            <a:fld id="{23AA811B-2EBD-4900-905E-5BE206449611}" type="slidenum">
              <a:rPr lang="en-GB" smtClean="0"/>
              <a:pPr/>
              <a:t>‹#›</a:t>
            </a:fld>
            <a:endParaRPr lang="en-GB" dirty="0"/>
          </a:p>
        </p:txBody>
      </p:sp>
      <p:sp>
        <p:nvSpPr>
          <p:cNvPr id="13" name="Logo">
            <a:extLst>
              <a:ext uri="{FF2B5EF4-FFF2-40B4-BE49-F238E27FC236}">
                <a16:creationId xmlns:a16="http://schemas.microsoft.com/office/drawing/2014/main" id="{319871CB-35BA-4EDD-A49B-9170D772E5D5}"/>
              </a:ext>
            </a:extLst>
          </p:cNvPr>
          <p:cNvSpPr>
            <a:spLocks noChangeArrowheads="1"/>
          </p:cNvSpPr>
          <p:nvPr userDrawn="1"/>
        </p:nvSpPr>
        <p:spPr bwMode="auto">
          <a:xfrm>
            <a:off x="11157045" y="491598"/>
            <a:ext cx="493617" cy="102665"/>
          </a:xfrm>
          <a:custGeom>
            <a:avLst/>
            <a:gdLst>
              <a:gd name="T0" fmla="*/ 3133 w 3201"/>
              <a:gd name="T1" fmla="*/ 97 h 664"/>
              <a:gd name="T2" fmla="*/ 3148 w 3201"/>
              <a:gd name="T3" fmla="*/ 81 h 664"/>
              <a:gd name="T4" fmla="*/ 3120 w 3201"/>
              <a:gd name="T5" fmla="*/ 77 h 664"/>
              <a:gd name="T6" fmla="*/ 3109 w 3201"/>
              <a:gd name="T7" fmla="*/ 135 h 664"/>
              <a:gd name="T8" fmla="*/ 3150 w 3201"/>
              <a:gd name="T9" fmla="*/ 69 h 664"/>
              <a:gd name="T10" fmla="*/ 3156 w 3201"/>
              <a:gd name="T11" fmla="*/ 99 h 664"/>
              <a:gd name="T12" fmla="*/ 3158 w 3201"/>
              <a:gd name="T13" fmla="*/ 122 h 664"/>
              <a:gd name="T14" fmla="*/ 3147 w 3201"/>
              <a:gd name="T15" fmla="*/ 124 h 664"/>
              <a:gd name="T16" fmla="*/ 3120 w 3201"/>
              <a:gd name="T17" fmla="*/ 106 h 664"/>
              <a:gd name="T18" fmla="*/ 2276 w 3201"/>
              <a:gd name="T19" fmla="*/ 420 h 664"/>
              <a:gd name="T20" fmla="*/ 2391 w 3201"/>
              <a:gd name="T21" fmla="*/ 562 h 664"/>
              <a:gd name="T22" fmla="*/ 2473 w 3201"/>
              <a:gd name="T23" fmla="*/ 314 h 664"/>
              <a:gd name="T24" fmla="*/ 2276 w 3201"/>
              <a:gd name="T25" fmla="*/ 420 h 664"/>
              <a:gd name="T26" fmla="*/ 2178 w 3201"/>
              <a:gd name="T27" fmla="*/ 294 h 664"/>
              <a:gd name="T28" fmla="*/ 2567 w 3201"/>
              <a:gd name="T29" fmla="*/ 245 h 664"/>
              <a:gd name="T30" fmla="*/ 2392 w 3201"/>
              <a:gd name="T31" fmla="*/ 662 h 664"/>
              <a:gd name="T32" fmla="*/ 2147 w 3201"/>
              <a:gd name="T33" fmla="*/ 413 h 664"/>
              <a:gd name="T34" fmla="*/ 649 w 3201"/>
              <a:gd name="T35" fmla="*/ 526 h 664"/>
              <a:gd name="T36" fmla="*/ 847 w 3201"/>
              <a:gd name="T37" fmla="*/ 419 h 664"/>
              <a:gd name="T38" fmla="*/ 649 w 3201"/>
              <a:gd name="T39" fmla="*/ 314 h 664"/>
              <a:gd name="T40" fmla="*/ 488 w 3201"/>
              <a:gd name="T41" fmla="*/ 413 h 664"/>
              <a:gd name="T42" fmla="*/ 731 w 3201"/>
              <a:gd name="T43" fmla="*/ 177 h 664"/>
              <a:gd name="T44" fmla="*/ 906 w 3201"/>
              <a:gd name="T45" fmla="*/ 593 h 664"/>
              <a:gd name="T46" fmla="*/ 518 w 3201"/>
              <a:gd name="T47" fmla="*/ 549 h 664"/>
              <a:gd name="T48" fmla="*/ 3137 w 3201"/>
              <a:gd name="T49" fmla="*/ 48 h 664"/>
              <a:gd name="T50" fmla="*/ 3084 w 3201"/>
              <a:gd name="T51" fmla="*/ 100 h 664"/>
              <a:gd name="T52" fmla="*/ 3137 w 3201"/>
              <a:gd name="T53" fmla="*/ 152 h 664"/>
              <a:gd name="T54" fmla="*/ 3190 w 3201"/>
              <a:gd name="T55" fmla="*/ 100 h 664"/>
              <a:gd name="T56" fmla="*/ 3137 w 3201"/>
              <a:gd name="T57" fmla="*/ 48 h 664"/>
              <a:gd name="T58" fmla="*/ 3168 w 3201"/>
              <a:gd name="T59" fmla="*/ 46 h 664"/>
              <a:gd name="T60" fmla="*/ 3192 w 3201"/>
              <a:gd name="T61" fmla="*/ 131 h 664"/>
              <a:gd name="T62" fmla="*/ 3105 w 3201"/>
              <a:gd name="T63" fmla="*/ 154 h 664"/>
              <a:gd name="T64" fmla="*/ 3082 w 3201"/>
              <a:gd name="T65" fmla="*/ 69 h 664"/>
              <a:gd name="T66" fmla="*/ 2809 w 3201"/>
              <a:gd name="T67" fmla="*/ 652 h 664"/>
              <a:gd name="T68" fmla="*/ 2749 w 3201"/>
              <a:gd name="T69" fmla="*/ 187 h 664"/>
              <a:gd name="T70" fmla="*/ 2877 w 3201"/>
              <a:gd name="T71" fmla="*/ 464 h 664"/>
              <a:gd name="T72" fmla="*/ 3109 w 3201"/>
              <a:gd name="T73" fmla="*/ 187 h 664"/>
              <a:gd name="T74" fmla="*/ 1826 w 3201"/>
              <a:gd name="T75" fmla="*/ 416 h 664"/>
              <a:gd name="T76" fmla="*/ 2110 w 3201"/>
              <a:gd name="T77" fmla="*/ 308 h 664"/>
              <a:gd name="T78" fmla="*/ 1831 w 3201"/>
              <a:gd name="T79" fmla="*/ 663 h 664"/>
              <a:gd name="T80" fmla="*/ 1500 w 3201"/>
              <a:gd name="T81" fmla="*/ 329 h 664"/>
              <a:gd name="T82" fmla="*/ 1824 w 3201"/>
              <a:gd name="T83" fmla="*/ 0 h 664"/>
              <a:gd name="T84" fmla="*/ 1971 w 3201"/>
              <a:gd name="T85" fmla="*/ 212 h 664"/>
              <a:gd name="T86" fmla="*/ 1686 w 3201"/>
              <a:gd name="T87" fmla="*/ 164 h 664"/>
              <a:gd name="T88" fmla="*/ 1822 w 3201"/>
              <a:gd name="T89" fmla="*/ 552 h 664"/>
              <a:gd name="T90" fmla="*/ 1977 w 3201"/>
              <a:gd name="T91" fmla="*/ 416 h 664"/>
              <a:gd name="T92" fmla="*/ 1330 w 3201"/>
              <a:gd name="T93" fmla="*/ 652 h 664"/>
              <a:gd name="T94" fmla="*/ 1174 w 3201"/>
              <a:gd name="T95" fmla="*/ 662 h 664"/>
              <a:gd name="T96" fmla="*/ 1016 w 3201"/>
              <a:gd name="T97" fmla="*/ 481 h 664"/>
              <a:gd name="T98" fmla="*/ 1141 w 3201"/>
              <a:gd name="T99" fmla="*/ 401 h 664"/>
              <a:gd name="T100" fmla="*/ 1220 w 3201"/>
              <a:gd name="T101" fmla="*/ 569 h 664"/>
              <a:gd name="T102" fmla="*/ 1321 w 3201"/>
              <a:gd name="T103" fmla="*/ 383 h 664"/>
              <a:gd name="T104" fmla="*/ 1447 w 3201"/>
              <a:gd name="T105" fmla="*/ 652 h 664"/>
              <a:gd name="T106" fmla="*/ 239 w 3201"/>
              <a:gd name="T107" fmla="*/ 382 h 664"/>
              <a:gd name="T108" fmla="*/ 308 w 3201"/>
              <a:gd name="T109" fmla="*/ 264 h 664"/>
              <a:gd name="T110" fmla="*/ 371 w 3201"/>
              <a:gd name="T111" fmla="*/ 383 h 664"/>
              <a:gd name="T112" fmla="*/ 239 w 3201"/>
              <a:gd name="T113" fmla="*/ 382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201" h="664">
                <a:moveTo>
                  <a:pt x="3120" y="97"/>
                </a:moveTo>
                <a:lnTo>
                  <a:pt x="3120" y="97"/>
                </a:lnTo>
                <a:cubicBezTo>
                  <a:pt x="3133" y="97"/>
                  <a:pt x="3133" y="97"/>
                  <a:pt x="3133" y="97"/>
                </a:cubicBezTo>
                <a:cubicBezTo>
                  <a:pt x="3140" y="97"/>
                  <a:pt x="3144" y="96"/>
                  <a:pt x="3146" y="94"/>
                </a:cubicBezTo>
                <a:cubicBezTo>
                  <a:pt x="3149" y="92"/>
                  <a:pt x="3150" y="90"/>
                  <a:pt x="3150" y="87"/>
                </a:cubicBezTo>
                <a:cubicBezTo>
                  <a:pt x="3150" y="85"/>
                  <a:pt x="3149" y="83"/>
                  <a:pt x="3148" y="81"/>
                </a:cubicBezTo>
                <a:cubicBezTo>
                  <a:pt x="3147" y="80"/>
                  <a:pt x="3145" y="79"/>
                  <a:pt x="3143" y="78"/>
                </a:cubicBezTo>
                <a:cubicBezTo>
                  <a:pt x="3141" y="77"/>
                  <a:pt x="3138" y="77"/>
                  <a:pt x="3132" y="77"/>
                </a:cubicBezTo>
                <a:cubicBezTo>
                  <a:pt x="3120" y="77"/>
                  <a:pt x="3120" y="77"/>
                  <a:pt x="3120" y="77"/>
                </a:cubicBezTo>
                <a:lnTo>
                  <a:pt x="3120" y="97"/>
                </a:lnTo>
                <a:close/>
                <a:moveTo>
                  <a:pt x="3109" y="135"/>
                </a:moveTo>
                <a:lnTo>
                  <a:pt x="3109" y="135"/>
                </a:lnTo>
                <a:cubicBezTo>
                  <a:pt x="3109" y="68"/>
                  <a:pt x="3109" y="68"/>
                  <a:pt x="3109" y="68"/>
                </a:cubicBezTo>
                <a:cubicBezTo>
                  <a:pt x="3132" y="68"/>
                  <a:pt x="3132" y="68"/>
                  <a:pt x="3132" y="68"/>
                </a:cubicBezTo>
                <a:cubicBezTo>
                  <a:pt x="3140" y="68"/>
                  <a:pt x="3146" y="68"/>
                  <a:pt x="3150" y="69"/>
                </a:cubicBezTo>
                <a:cubicBezTo>
                  <a:pt x="3153" y="71"/>
                  <a:pt x="3156" y="73"/>
                  <a:pt x="3158" y="76"/>
                </a:cubicBezTo>
                <a:cubicBezTo>
                  <a:pt x="3160" y="79"/>
                  <a:pt x="3161" y="82"/>
                  <a:pt x="3161" y="86"/>
                </a:cubicBezTo>
                <a:cubicBezTo>
                  <a:pt x="3161" y="91"/>
                  <a:pt x="3160" y="95"/>
                  <a:pt x="3156" y="99"/>
                </a:cubicBezTo>
                <a:cubicBezTo>
                  <a:pt x="3153" y="102"/>
                  <a:pt x="3148" y="104"/>
                  <a:pt x="3142" y="105"/>
                </a:cubicBezTo>
                <a:cubicBezTo>
                  <a:pt x="3144" y="106"/>
                  <a:pt x="3146" y="107"/>
                  <a:pt x="3148" y="108"/>
                </a:cubicBezTo>
                <a:cubicBezTo>
                  <a:pt x="3150" y="111"/>
                  <a:pt x="3154" y="115"/>
                  <a:pt x="3158" y="122"/>
                </a:cubicBezTo>
                <a:cubicBezTo>
                  <a:pt x="3166" y="135"/>
                  <a:pt x="3166" y="135"/>
                  <a:pt x="3166" y="135"/>
                </a:cubicBezTo>
                <a:cubicBezTo>
                  <a:pt x="3153" y="135"/>
                  <a:pt x="3153" y="135"/>
                  <a:pt x="3153" y="135"/>
                </a:cubicBezTo>
                <a:cubicBezTo>
                  <a:pt x="3147" y="124"/>
                  <a:pt x="3147" y="124"/>
                  <a:pt x="3147" y="124"/>
                </a:cubicBezTo>
                <a:cubicBezTo>
                  <a:pt x="3142" y="116"/>
                  <a:pt x="3138" y="111"/>
                  <a:pt x="3135" y="109"/>
                </a:cubicBezTo>
                <a:cubicBezTo>
                  <a:pt x="3133" y="107"/>
                  <a:pt x="3130" y="106"/>
                  <a:pt x="3126" y="106"/>
                </a:cubicBezTo>
                <a:cubicBezTo>
                  <a:pt x="3120" y="106"/>
                  <a:pt x="3120" y="106"/>
                  <a:pt x="3120" y="106"/>
                </a:cubicBezTo>
                <a:cubicBezTo>
                  <a:pt x="3120" y="135"/>
                  <a:pt x="3120" y="135"/>
                  <a:pt x="3120" y="135"/>
                </a:cubicBezTo>
                <a:lnTo>
                  <a:pt x="3109" y="135"/>
                </a:lnTo>
                <a:close/>
                <a:moveTo>
                  <a:pt x="2276" y="420"/>
                </a:moveTo>
                <a:lnTo>
                  <a:pt x="2276" y="420"/>
                </a:lnTo>
                <a:cubicBezTo>
                  <a:pt x="2276" y="466"/>
                  <a:pt x="2287" y="501"/>
                  <a:pt x="2309" y="526"/>
                </a:cubicBezTo>
                <a:cubicBezTo>
                  <a:pt x="2331" y="550"/>
                  <a:pt x="2359" y="562"/>
                  <a:pt x="2391" y="562"/>
                </a:cubicBezTo>
                <a:cubicBezTo>
                  <a:pt x="2424" y="562"/>
                  <a:pt x="2451" y="550"/>
                  <a:pt x="2473" y="526"/>
                </a:cubicBezTo>
                <a:cubicBezTo>
                  <a:pt x="2495" y="501"/>
                  <a:pt x="2507" y="465"/>
                  <a:pt x="2507" y="419"/>
                </a:cubicBezTo>
                <a:cubicBezTo>
                  <a:pt x="2507" y="373"/>
                  <a:pt x="2495" y="338"/>
                  <a:pt x="2473" y="314"/>
                </a:cubicBezTo>
                <a:cubicBezTo>
                  <a:pt x="2451" y="289"/>
                  <a:pt x="2424" y="277"/>
                  <a:pt x="2391" y="277"/>
                </a:cubicBezTo>
                <a:cubicBezTo>
                  <a:pt x="2359" y="277"/>
                  <a:pt x="2331" y="289"/>
                  <a:pt x="2309" y="314"/>
                </a:cubicBezTo>
                <a:cubicBezTo>
                  <a:pt x="2287" y="338"/>
                  <a:pt x="2276" y="374"/>
                  <a:pt x="2276" y="420"/>
                </a:cubicBezTo>
                <a:close/>
                <a:moveTo>
                  <a:pt x="2147" y="413"/>
                </a:moveTo>
                <a:lnTo>
                  <a:pt x="2147" y="413"/>
                </a:lnTo>
                <a:cubicBezTo>
                  <a:pt x="2147" y="372"/>
                  <a:pt x="2157" y="333"/>
                  <a:pt x="2178" y="294"/>
                </a:cubicBezTo>
                <a:cubicBezTo>
                  <a:pt x="2198" y="256"/>
                  <a:pt x="2228" y="227"/>
                  <a:pt x="2265" y="207"/>
                </a:cubicBezTo>
                <a:cubicBezTo>
                  <a:pt x="2302" y="187"/>
                  <a:pt x="2344" y="177"/>
                  <a:pt x="2391" y="177"/>
                </a:cubicBezTo>
                <a:cubicBezTo>
                  <a:pt x="2462" y="177"/>
                  <a:pt x="2521" y="200"/>
                  <a:pt x="2567" y="245"/>
                </a:cubicBezTo>
                <a:cubicBezTo>
                  <a:pt x="2613" y="291"/>
                  <a:pt x="2635" y="349"/>
                  <a:pt x="2635" y="418"/>
                </a:cubicBezTo>
                <a:cubicBezTo>
                  <a:pt x="2635" y="489"/>
                  <a:pt x="2612" y="547"/>
                  <a:pt x="2566" y="593"/>
                </a:cubicBezTo>
                <a:cubicBezTo>
                  <a:pt x="2520" y="639"/>
                  <a:pt x="2462" y="662"/>
                  <a:pt x="2392" y="662"/>
                </a:cubicBezTo>
                <a:cubicBezTo>
                  <a:pt x="2348" y="662"/>
                  <a:pt x="2307" y="653"/>
                  <a:pt x="2268" y="634"/>
                </a:cubicBezTo>
                <a:cubicBezTo>
                  <a:pt x="2228" y="614"/>
                  <a:pt x="2198" y="586"/>
                  <a:pt x="2178" y="549"/>
                </a:cubicBezTo>
                <a:cubicBezTo>
                  <a:pt x="2157" y="512"/>
                  <a:pt x="2147" y="466"/>
                  <a:pt x="2147" y="413"/>
                </a:cubicBezTo>
                <a:close/>
                <a:moveTo>
                  <a:pt x="616" y="420"/>
                </a:moveTo>
                <a:lnTo>
                  <a:pt x="616" y="420"/>
                </a:lnTo>
                <a:cubicBezTo>
                  <a:pt x="616" y="466"/>
                  <a:pt x="627" y="501"/>
                  <a:pt x="649" y="526"/>
                </a:cubicBezTo>
                <a:cubicBezTo>
                  <a:pt x="671" y="550"/>
                  <a:pt x="699" y="562"/>
                  <a:pt x="732" y="562"/>
                </a:cubicBezTo>
                <a:cubicBezTo>
                  <a:pt x="764" y="562"/>
                  <a:pt x="792" y="550"/>
                  <a:pt x="814" y="526"/>
                </a:cubicBezTo>
                <a:cubicBezTo>
                  <a:pt x="836" y="501"/>
                  <a:pt x="847" y="465"/>
                  <a:pt x="847" y="419"/>
                </a:cubicBezTo>
                <a:cubicBezTo>
                  <a:pt x="847" y="373"/>
                  <a:pt x="836" y="338"/>
                  <a:pt x="814" y="314"/>
                </a:cubicBezTo>
                <a:cubicBezTo>
                  <a:pt x="792" y="289"/>
                  <a:pt x="764" y="277"/>
                  <a:pt x="732" y="277"/>
                </a:cubicBezTo>
                <a:cubicBezTo>
                  <a:pt x="699" y="277"/>
                  <a:pt x="671" y="289"/>
                  <a:pt x="649" y="314"/>
                </a:cubicBezTo>
                <a:cubicBezTo>
                  <a:pt x="627" y="338"/>
                  <a:pt x="616" y="374"/>
                  <a:pt x="616" y="420"/>
                </a:cubicBezTo>
                <a:close/>
                <a:moveTo>
                  <a:pt x="488" y="413"/>
                </a:moveTo>
                <a:lnTo>
                  <a:pt x="488" y="413"/>
                </a:lnTo>
                <a:cubicBezTo>
                  <a:pt x="488" y="372"/>
                  <a:pt x="498" y="333"/>
                  <a:pt x="518" y="294"/>
                </a:cubicBezTo>
                <a:cubicBezTo>
                  <a:pt x="539" y="256"/>
                  <a:pt x="568" y="227"/>
                  <a:pt x="605" y="207"/>
                </a:cubicBezTo>
                <a:cubicBezTo>
                  <a:pt x="643" y="187"/>
                  <a:pt x="685" y="177"/>
                  <a:pt x="731" y="177"/>
                </a:cubicBezTo>
                <a:cubicBezTo>
                  <a:pt x="803" y="177"/>
                  <a:pt x="861" y="200"/>
                  <a:pt x="907" y="245"/>
                </a:cubicBezTo>
                <a:cubicBezTo>
                  <a:pt x="953" y="291"/>
                  <a:pt x="976" y="349"/>
                  <a:pt x="976" y="418"/>
                </a:cubicBezTo>
                <a:cubicBezTo>
                  <a:pt x="976" y="489"/>
                  <a:pt x="953" y="547"/>
                  <a:pt x="906" y="593"/>
                </a:cubicBezTo>
                <a:cubicBezTo>
                  <a:pt x="860" y="639"/>
                  <a:pt x="802" y="662"/>
                  <a:pt x="732" y="662"/>
                </a:cubicBezTo>
                <a:cubicBezTo>
                  <a:pt x="689" y="662"/>
                  <a:pt x="647" y="653"/>
                  <a:pt x="608" y="634"/>
                </a:cubicBezTo>
                <a:cubicBezTo>
                  <a:pt x="569" y="614"/>
                  <a:pt x="539" y="586"/>
                  <a:pt x="518" y="549"/>
                </a:cubicBezTo>
                <a:cubicBezTo>
                  <a:pt x="498" y="512"/>
                  <a:pt x="488" y="466"/>
                  <a:pt x="488" y="413"/>
                </a:cubicBezTo>
                <a:close/>
                <a:moveTo>
                  <a:pt x="3137" y="48"/>
                </a:moveTo>
                <a:lnTo>
                  <a:pt x="3137" y="48"/>
                </a:lnTo>
                <a:cubicBezTo>
                  <a:pt x="3128" y="48"/>
                  <a:pt x="3119" y="51"/>
                  <a:pt x="3111" y="55"/>
                </a:cubicBezTo>
                <a:cubicBezTo>
                  <a:pt x="3102" y="60"/>
                  <a:pt x="3096" y="66"/>
                  <a:pt x="3091" y="74"/>
                </a:cubicBezTo>
                <a:cubicBezTo>
                  <a:pt x="3086" y="83"/>
                  <a:pt x="3084" y="91"/>
                  <a:pt x="3084" y="100"/>
                </a:cubicBezTo>
                <a:cubicBezTo>
                  <a:pt x="3084" y="109"/>
                  <a:pt x="3086" y="118"/>
                  <a:pt x="3091" y="126"/>
                </a:cubicBezTo>
                <a:cubicBezTo>
                  <a:pt x="3095" y="134"/>
                  <a:pt x="3102" y="141"/>
                  <a:pt x="3110" y="145"/>
                </a:cubicBezTo>
                <a:cubicBezTo>
                  <a:pt x="3119" y="150"/>
                  <a:pt x="3128" y="152"/>
                  <a:pt x="3137" y="152"/>
                </a:cubicBezTo>
                <a:cubicBezTo>
                  <a:pt x="3146" y="152"/>
                  <a:pt x="3155" y="150"/>
                  <a:pt x="3163" y="145"/>
                </a:cubicBezTo>
                <a:cubicBezTo>
                  <a:pt x="3171" y="141"/>
                  <a:pt x="3178" y="134"/>
                  <a:pt x="3182" y="126"/>
                </a:cubicBezTo>
                <a:cubicBezTo>
                  <a:pt x="3187" y="118"/>
                  <a:pt x="3190" y="109"/>
                  <a:pt x="3190" y="100"/>
                </a:cubicBezTo>
                <a:cubicBezTo>
                  <a:pt x="3190" y="91"/>
                  <a:pt x="3187" y="83"/>
                  <a:pt x="3182" y="74"/>
                </a:cubicBezTo>
                <a:cubicBezTo>
                  <a:pt x="3178" y="66"/>
                  <a:pt x="3171" y="60"/>
                  <a:pt x="3163" y="55"/>
                </a:cubicBezTo>
                <a:cubicBezTo>
                  <a:pt x="3154" y="51"/>
                  <a:pt x="3145" y="48"/>
                  <a:pt x="3137" y="48"/>
                </a:cubicBezTo>
                <a:close/>
                <a:moveTo>
                  <a:pt x="3137" y="38"/>
                </a:moveTo>
                <a:lnTo>
                  <a:pt x="3137" y="38"/>
                </a:lnTo>
                <a:cubicBezTo>
                  <a:pt x="3147" y="38"/>
                  <a:pt x="3158" y="41"/>
                  <a:pt x="3168" y="46"/>
                </a:cubicBezTo>
                <a:cubicBezTo>
                  <a:pt x="3178" y="51"/>
                  <a:pt x="3186" y="59"/>
                  <a:pt x="3191" y="69"/>
                </a:cubicBezTo>
                <a:cubicBezTo>
                  <a:pt x="3197" y="79"/>
                  <a:pt x="3200" y="89"/>
                  <a:pt x="3200" y="100"/>
                </a:cubicBezTo>
                <a:cubicBezTo>
                  <a:pt x="3200" y="111"/>
                  <a:pt x="3197" y="121"/>
                  <a:pt x="3192" y="131"/>
                </a:cubicBezTo>
                <a:cubicBezTo>
                  <a:pt x="3186" y="141"/>
                  <a:pt x="3178" y="149"/>
                  <a:pt x="3168" y="154"/>
                </a:cubicBezTo>
                <a:cubicBezTo>
                  <a:pt x="3158" y="160"/>
                  <a:pt x="3148" y="162"/>
                  <a:pt x="3137" y="162"/>
                </a:cubicBezTo>
                <a:cubicBezTo>
                  <a:pt x="3126" y="162"/>
                  <a:pt x="3115" y="160"/>
                  <a:pt x="3105" y="154"/>
                </a:cubicBezTo>
                <a:cubicBezTo>
                  <a:pt x="3095" y="149"/>
                  <a:pt x="3087" y="141"/>
                  <a:pt x="3082" y="131"/>
                </a:cubicBezTo>
                <a:cubicBezTo>
                  <a:pt x="3076" y="121"/>
                  <a:pt x="3073" y="111"/>
                  <a:pt x="3073" y="100"/>
                </a:cubicBezTo>
                <a:cubicBezTo>
                  <a:pt x="3073" y="89"/>
                  <a:pt x="3076" y="79"/>
                  <a:pt x="3082" y="69"/>
                </a:cubicBezTo>
                <a:cubicBezTo>
                  <a:pt x="3087" y="59"/>
                  <a:pt x="3095" y="51"/>
                  <a:pt x="3106" y="46"/>
                </a:cubicBezTo>
                <a:cubicBezTo>
                  <a:pt x="3116" y="41"/>
                  <a:pt x="3126" y="38"/>
                  <a:pt x="3137" y="38"/>
                </a:cubicBezTo>
                <a:close/>
                <a:moveTo>
                  <a:pt x="2809" y="652"/>
                </a:moveTo>
                <a:lnTo>
                  <a:pt x="2809" y="652"/>
                </a:lnTo>
                <a:cubicBezTo>
                  <a:pt x="2618" y="187"/>
                  <a:pt x="2618" y="187"/>
                  <a:pt x="2618" y="187"/>
                </a:cubicBezTo>
                <a:cubicBezTo>
                  <a:pt x="2749" y="187"/>
                  <a:pt x="2749" y="187"/>
                  <a:pt x="2749" y="187"/>
                </a:cubicBezTo>
                <a:cubicBezTo>
                  <a:pt x="2839" y="425"/>
                  <a:pt x="2839" y="425"/>
                  <a:pt x="2839" y="425"/>
                </a:cubicBezTo>
                <a:cubicBezTo>
                  <a:pt x="2864" y="504"/>
                  <a:pt x="2864" y="504"/>
                  <a:pt x="2864" y="504"/>
                </a:cubicBezTo>
                <a:cubicBezTo>
                  <a:pt x="2871" y="483"/>
                  <a:pt x="2875" y="470"/>
                  <a:pt x="2877" y="464"/>
                </a:cubicBezTo>
                <a:cubicBezTo>
                  <a:pt x="2881" y="451"/>
                  <a:pt x="2886" y="438"/>
                  <a:pt x="2891" y="425"/>
                </a:cubicBezTo>
                <a:cubicBezTo>
                  <a:pt x="2981" y="187"/>
                  <a:pt x="2981" y="187"/>
                  <a:pt x="2981" y="187"/>
                </a:cubicBezTo>
                <a:cubicBezTo>
                  <a:pt x="3109" y="187"/>
                  <a:pt x="3109" y="187"/>
                  <a:pt x="3109" y="187"/>
                </a:cubicBezTo>
                <a:cubicBezTo>
                  <a:pt x="2921" y="652"/>
                  <a:pt x="2921" y="652"/>
                  <a:pt x="2921" y="652"/>
                </a:cubicBezTo>
                <a:lnTo>
                  <a:pt x="2809" y="652"/>
                </a:lnTo>
                <a:close/>
                <a:moveTo>
                  <a:pt x="1826" y="416"/>
                </a:moveTo>
                <a:lnTo>
                  <a:pt x="1826" y="416"/>
                </a:lnTo>
                <a:cubicBezTo>
                  <a:pt x="1826" y="308"/>
                  <a:pt x="1826" y="308"/>
                  <a:pt x="1826" y="308"/>
                </a:cubicBezTo>
                <a:cubicBezTo>
                  <a:pt x="2110" y="308"/>
                  <a:pt x="2110" y="308"/>
                  <a:pt x="2110" y="308"/>
                </a:cubicBezTo>
                <a:cubicBezTo>
                  <a:pt x="2110" y="563"/>
                  <a:pt x="2110" y="563"/>
                  <a:pt x="2110" y="563"/>
                </a:cubicBezTo>
                <a:cubicBezTo>
                  <a:pt x="2083" y="590"/>
                  <a:pt x="2043" y="613"/>
                  <a:pt x="1990" y="633"/>
                </a:cubicBezTo>
                <a:cubicBezTo>
                  <a:pt x="1938" y="653"/>
                  <a:pt x="1885" y="663"/>
                  <a:pt x="1831" y="663"/>
                </a:cubicBezTo>
                <a:cubicBezTo>
                  <a:pt x="1763" y="663"/>
                  <a:pt x="1703" y="649"/>
                  <a:pt x="1652" y="621"/>
                </a:cubicBezTo>
                <a:cubicBezTo>
                  <a:pt x="1602" y="593"/>
                  <a:pt x="1563" y="552"/>
                  <a:pt x="1538" y="500"/>
                </a:cubicBezTo>
                <a:cubicBezTo>
                  <a:pt x="1512" y="448"/>
                  <a:pt x="1500" y="391"/>
                  <a:pt x="1500" y="329"/>
                </a:cubicBezTo>
                <a:cubicBezTo>
                  <a:pt x="1500" y="262"/>
                  <a:pt x="1514" y="203"/>
                  <a:pt x="1542" y="151"/>
                </a:cubicBezTo>
                <a:cubicBezTo>
                  <a:pt x="1571" y="99"/>
                  <a:pt x="1613" y="59"/>
                  <a:pt x="1668" y="32"/>
                </a:cubicBezTo>
                <a:cubicBezTo>
                  <a:pt x="1709" y="10"/>
                  <a:pt x="1762" y="0"/>
                  <a:pt x="1824" y="0"/>
                </a:cubicBezTo>
                <a:cubicBezTo>
                  <a:pt x="1905" y="0"/>
                  <a:pt x="1968" y="16"/>
                  <a:pt x="2014" y="50"/>
                </a:cubicBezTo>
                <a:cubicBezTo>
                  <a:pt x="2059" y="83"/>
                  <a:pt x="2089" y="129"/>
                  <a:pt x="2102" y="188"/>
                </a:cubicBezTo>
                <a:cubicBezTo>
                  <a:pt x="1971" y="212"/>
                  <a:pt x="1971" y="212"/>
                  <a:pt x="1971" y="212"/>
                </a:cubicBezTo>
                <a:cubicBezTo>
                  <a:pt x="1961" y="181"/>
                  <a:pt x="1944" y="156"/>
                  <a:pt x="1919" y="138"/>
                </a:cubicBezTo>
                <a:cubicBezTo>
                  <a:pt x="1894" y="119"/>
                  <a:pt x="1862" y="110"/>
                  <a:pt x="1824" y="110"/>
                </a:cubicBezTo>
                <a:cubicBezTo>
                  <a:pt x="1766" y="110"/>
                  <a:pt x="1720" y="128"/>
                  <a:pt x="1686" y="164"/>
                </a:cubicBezTo>
                <a:cubicBezTo>
                  <a:pt x="1652" y="200"/>
                  <a:pt x="1635" y="253"/>
                  <a:pt x="1635" y="324"/>
                </a:cubicBezTo>
                <a:cubicBezTo>
                  <a:pt x="1635" y="400"/>
                  <a:pt x="1653" y="457"/>
                  <a:pt x="1687" y="495"/>
                </a:cubicBezTo>
                <a:cubicBezTo>
                  <a:pt x="1722" y="533"/>
                  <a:pt x="1767" y="552"/>
                  <a:pt x="1822" y="552"/>
                </a:cubicBezTo>
                <a:cubicBezTo>
                  <a:pt x="1850" y="552"/>
                  <a:pt x="1878" y="547"/>
                  <a:pt x="1906" y="536"/>
                </a:cubicBezTo>
                <a:cubicBezTo>
                  <a:pt x="1933" y="526"/>
                  <a:pt x="1957" y="513"/>
                  <a:pt x="1977" y="497"/>
                </a:cubicBezTo>
                <a:cubicBezTo>
                  <a:pt x="1977" y="416"/>
                  <a:pt x="1977" y="416"/>
                  <a:pt x="1977" y="416"/>
                </a:cubicBezTo>
                <a:lnTo>
                  <a:pt x="1826" y="416"/>
                </a:lnTo>
                <a:close/>
                <a:moveTo>
                  <a:pt x="1330" y="652"/>
                </a:moveTo>
                <a:lnTo>
                  <a:pt x="1330" y="652"/>
                </a:lnTo>
                <a:cubicBezTo>
                  <a:pt x="1330" y="583"/>
                  <a:pt x="1330" y="583"/>
                  <a:pt x="1330" y="583"/>
                </a:cubicBezTo>
                <a:cubicBezTo>
                  <a:pt x="1313" y="607"/>
                  <a:pt x="1290" y="627"/>
                  <a:pt x="1262" y="641"/>
                </a:cubicBezTo>
                <a:cubicBezTo>
                  <a:pt x="1234" y="655"/>
                  <a:pt x="1205" y="662"/>
                  <a:pt x="1174" y="662"/>
                </a:cubicBezTo>
                <a:cubicBezTo>
                  <a:pt x="1142" y="662"/>
                  <a:pt x="1113" y="656"/>
                  <a:pt x="1088" y="642"/>
                </a:cubicBezTo>
                <a:cubicBezTo>
                  <a:pt x="1063" y="628"/>
                  <a:pt x="1045" y="609"/>
                  <a:pt x="1033" y="584"/>
                </a:cubicBezTo>
                <a:cubicBezTo>
                  <a:pt x="1022" y="559"/>
                  <a:pt x="1016" y="525"/>
                  <a:pt x="1016" y="481"/>
                </a:cubicBezTo>
                <a:cubicBezTo>
                  <a:pt x="1016" y="187"/>
                  <a:pt x="1016" y="187"/>
                  <a:pt x="1016" y="187"/>
                </a:cubicBezTo>
                <a:cubicBezTo>
                  <a:pt x="1141" y="187"/>
                  <a:pt x="1141" y="187"/>
                  <a:pt x="1141" y="187"/>
                </a:cubicBezTo>
                <a:cubicBezTo>
                  <a:pt x="1141" y="401"/>
                  <a:pt x="1141" y="401"/>
                  <a:pt x="1141" y="401"/>
                </a:cubicBezTo>
                <a:cubicBezTo>
                  <a:pt x="1141" y="466"/>
                  <a:pt x="1144" y="506"/>
                  <a:pt x="1148" y="521"/>
                </a:cubicBezTo>
                <a:cubicBezTo>
                  <a:pt x="1153" y="536"/>
                  <a:pt x="1161" y="547"/>
                  <a:pt x="1174" y="556"/>
                </a:cubicBezTo>
                <a:cubicBezTo>
                  <a:pt x="1186" y="564"/>
                  <a:pt x="1201" y="569"/>
                  <a:pt x="1220" y="569"/>
                </a:cubicBezTo>
                <a:cubicBezTo>
                  <a:pt x="1241" y="569"/>
                  <a:pt x="1260" y="563"/>
                  <a:pt x="1277" y="552"/>
                </a:cubicBezTo>
                <a:cubicBezTo>
                  <a:pt x="1294" y="540"/>
                  <a:pt x="1306" y="526"/>
                  <a:pt x="1312" y="509"/>
                </a:cubicBezTo>
                <a:cubicBezTo>
                  <a:pt x="1318" y="492"/>
                  <a:pt x="1321" y="450"/>
                  <a:pt x="1321" y="383"/>
                </a:cubicBezTo>
                <a:cubicBezTo>
                  <a:pt x="1321" y="187"/>
                  <a:pt x="1321" y="187"/>
                  <a:pt x="1321" y="187"/>
                </a:cubicBezTo>
                <a:cubicBezTo>
                  <a:pt x="1447" y="187"/>
                  <a:pt x="1447" y="187"/>
                  <a:pt x="1447" y="187"/>
                </a:cubicBezTo>
                <a:cubicBezTo>
                  <a:pt x="1447" y="652"/>
                  <a:pt x="1447" y="652"/>
                  <a:pt x="1447" y="652"/>
                </a:cubicBezTo>
                <a:lnTo>
                  <a:pt x="1330" y="652"/>
                </a:lnTo>
                <a:close/>
                <a:moveTo>
                  <a:pt x="239" y="382"/>
                </a:moveTo>
                <a:lnTo>
                  <a:pt x="239" y="382"/>
                </a:lnTo>
                <a:cubicBezTo>
                  <a:pt x="0" y="10"/>
                  <a:pt x="0" y="10"/>
                  <a:pt x="0" y="10"/>
                </a:cubicBezTo>
                <a:cubicBezTo>
                  <a:pt x="154" y="10"/>
                  <a:pt x="154" y="10"/>
                  <a:pt x="154" y="10"/>
                </a:cubicBezTo>
                <a:cubicBezTo>
                  <a:pt x="308" y="264"/>
                  <a:pt x="308" y="264"/>
                  <a:pt x="308" y="264"/>
                </a:cubicBezTo>
                <a:cubicBezTo>
                  <a:pt x="459" y="10"/>
                  <a:pt x="459" y="10"/>
                  <a:pt x="459" y="10"/>
                </a:cubicBezTo>
                <a:cubicBezTo>
                  <a:pt x="611" y="10"/>
                  <a:pt x="611" y="10"/>
                  <a:pt x="611" y="10"/>
                </a:cubicBezTo>
                <a:cubicBezTo>
                  <a:pt x="371" y="383"/>
                  <a:pt x="371" y="383"/>
                  <a:pt x="371" y="383"/>
                </a:cubicBezTo>
                <a:cubicBezTo>
                  <a:pt x="371" y="652"/>
                  <a:pt x="371" y="652"/>
                  <a:pt x="371" y="652"/>
                </a:cubicBezTo>
                <a:cubicBezTo>
                  <a:pt x="239" y="652"/>
                  <a:pt x="239" y="652"/>
                  <a:pt x="239" y="652"/>
                </a:cubicBezTo>
                <a:lnTo>
                  <a:pt x="239" y="382"/>
                </a:lnTo>
                <a:close/>
              </a:path>
            </a:pathLst>
          </a:custGeom>
          <a:solidFill>
            <a:schemeClr val="accent1"/>
          </a:solidFill>
          <a:ln>
            <a:noFill/>
          </a:ln>
          <a:effectLst/>
        </p:spPr>
        <p:txBody>
          <a:bodyPr wrap="none" anchor="ctr"/>
          <a:lstStyle/>
          <a:p>
            <a:endParaRPr lang="en-GB" dirty="0"/>
          </a:p>
        </p:txBody>
      </p:sp>
    </p:spTree>
    <p:extLst>
      <p:ext uri="{BB962C8B-B14F-4D97-AF65-F5344CB8AC3E}">
        <p14:creationId xmlns:p14="http://schemas.microsoft.com/office/powerpoint/2010/main" val="24656840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Three Content">
    <p:spTree>
      <p:nvGrpSpPr>
        <p:cNvPr id="1" name=""/>
        <p:cNvGrpSpPr/>
        <p:nvPr/>
      </p:nvGrpSpPr>
      <p:grpSpPr>
        <a:xfrm>
          <a:off x="0" y="0"/>
          <a:ext cx="0" cy="0"/>
          <a:chOff x="0" y="0"/>
          <a:chExt cx="0" cy="0"/>
        </a:xfrm>
      </p:grpSpPr>
      <p:sp>
        <p:nvSpPr>
          <p:cNvPr id="5" name="Date Placeholder 4" hidden="1">
            <a:extLst>
              <a:ext uri="{FF2B5EF4-FFF2-40B4-BE49-F238E27FC236}">
                <a16:creationId xmlns:a16="http://schemas.microsoft.com/office/drawing/2014/main" id="{079DB1F0-FCCC-467F-BFF2-5B26ACFFF655}"/>
              </a:ext>
            </a:extLst>
          </p:cNvPr>
          <p:cNvSpPr>
            <a:spLocks noGrp="1"/>
          </p:cNvSpPr>
          <p:nvPr>
            <p:ph type="dt" sz="half" idx="24"/>
          </p:nvPr>
        </p:nvSpPr>
        <p:spPr/>
        <p:txBody>
          <a:bodyPr/>
          <a:lstStyle/>
          <a:p>
            <a:fld id="{93CF068B-4B26-4001-8048-EDFF0F78FECE}" type="datetime4">
              <a:rPr lang="en-GB" smtClean="0"/>
              <a:t>31 October 2023</a:t>
            </a:fld>
            <a:endParaRPr lang="en-GB" dirty="0"/>
          </a:p>
        </p:txBody>
      </p:sp>
      <p:sp>
        <p:nvSpPr>
          <p:cNvPr id="2" name="Title 1">
            <a:extLst>
              <a:ext uri="{FF2B5EF4-FFF2-40B4-BE49-F238E27FC236}">
                <a16:creationId xmlns:a16="http://schemas.microsoft.com/office/drawing/2014/main" id="{4166AEB5-52F0-4660-8F42-9D54730AF814}"/>
              </a:ext>
            </a:extLst>
          </p:cNvPr>
          <p:cNvSpPr>
            <a:spLocks noGrp="1"/>
          </p:cNvSpPr>
          <p:nvPr>
            <p:ph type="title" hasCustomPrompt="1"/>
          </p:nvPr>
        </p:nvSpPr>
        <p:spPr>
          <a:xfrm>
            <a:off x="540000" y="907200"/>
            <a:ext cx="11113200" cy="1072800"/>
          </a:xfrm>
        </p:spPr>
        <p:txBody>
          <a:bodyPr/>
          <a:lstStyle/>
          <a:p>
            <a:r>
              <a:rPr lang="en-GB" dirty="0"/>
              <a:t>Click to add title</a:t>
            </a:r>
          </a:p>
        </p:txBody>
      </p:sp>
      <p:sp>
        <p:nvSpPr>
          <p:cNvPr id="3" name="Content Placeholder 2"/>
          <p:cNvSpPr>
            <a:spLocks noGrp="1"/>
          </p:cNvSpPr>
          <p:nvPr>
            <p:ph idx="1" hasCustomPrompt="1"/>
          </p:nvPr>
        </p:nvSpPr>
        <p:spPr>
          <a:xfrm>
            <a:off x="539998" y="1980000"/>
            <a:ext cx="3576389" cy="4338000"/>
          </a:xfrm>
        </p:spPr>
        <p:txBody>
          <a:bodyPr/>
          <a:lstStyle>
            <a:lvl1pPr>
              <a:defRPr/>
            </a:lvl1pPr>
            <a:lvl5pPr>
              <a:defRPr/>
            </a:lvl5pPr>
          </a:lstStyle>
          <a:p>
            <a:pPr lvl="0"/>
            <a:r>
              <a:rPr lang="en-GB" noProof="0" dirty="0"/>
              <a:t>Click to add text                 Enter &amp; TAB for next text level SHIFT+TAB to go back in levels</a:t>
            </a:r>
            <a:endParaRPr lang="en-GB" dirty="0"/>
          </a:p>
          <a:p>
            <a:pPr lvl="1"/>
            <a:r>
              <a:rPr lang="en-GB" dirty="0"/>
              <a:t>Second level</a:t>
            </a:r>
          </a:p>
          <a:p>
            <a:pPr lvl="2"/>
            <a:r>
              <a:rPr lang="en-GB" dirty="0"/>
              <a:t>Third level</a:t>
            </a:r>
          </a:p>
          <a:p>
            <a:pPr lvl="3"/>
            <a:r>
              <a:rPr lang="en-GB" dirty="0"/>
              <a:t>Fourth level</a:t>
            </a:r>
          </a:p>
          <a:p>
            <a:pPr lvl="4"/>
            <a:r>
              <a:rPr lang="en-GB" dirty="0"/>
              <a:t>Fifth level</a:t>
            </a:r>
          </a:p>
          <a:p>
            <a:pPr lvl="5"/>
            <a:r>
              <a:rPr lang="en-GB" noProof="0" dirty="0"/>
              <a:t>6</a:t>
            </a:r>
          </a:p>
          <a:p>
            <a:pPr lvl="6"/>
            <a:r>
              <a:rPr lang="en-GB" noProof="0" dirty="0"/>
              <a:t>7</a:t>
            </a:r>
          </a:p>
          <a:p>
            <a:pPr lvl="7"/>
            <a:r>
              <a:rPr lang="en-GB" noProof="0" dirty="0"/>
              <a:t>8</a:t>
            </a:r>
          </a:p>
          <a:p>
            <a:pPr lvl="8"/>
            <a:r>
              <a:rPr lang="en-GB" noProof="0" dirty="0"/>
              <a:t>9</a:t>
            </a:r>
            <a:endParaRPr lang="en-GB" dirty="0"/>
          </a:p>
        </p:txBody>
      </p:sp>
      <p:sp>
        <p:nvSpPr>
          <p:cNvPr id="10" name="Content Placeholder 3">
            <a:extLst>
              <a:ext uri="{FF2B5EF4-FFF2-40B4-BE49-F238E27FC236}">
                <a16:creationId xmlns:a16="http://schemas.microsoft.com/office/drawing/2014/main" id="{ED1EC185-5B12-41DF-8263-14BD8E01E254}"/>
              </a:ext>
            </a:extLst>
          </p:cNvPr>
          <p:cNvSpPr>
            <a:spLocks noGrp="1"/>
          </p:cNvSpPr>
          <p:nvPr>
            <p:ph sz="half" idx="2" hasCustomPrompt="1"/>
          </p:nvPr>
        </p:nvSpPr>
        <p:spPr>
          <a:xfrm>
            <a:off x="4311454" y="1980000"/>
            <a:ext cx="3576390" cy="4338000"/>
          </a:xfrm>
        </p:spPr>
        <p:txBody>
          <a:bodyPr/>
          <a:lstStyle>
            <a:lvl1pPr>
              <a:defRPr/>
            </a:lvl1pPr>
            <a:lvl5pPr>
              <a:defRPr/>
            </a:lvl5pPr>
          </a:lstStyle>
          <a:p>
            <a:pPr lvl="0"/>
            <a:r>
              <a:rPr lang="en-GB" noProof="0" dirty="0"/>
              <a:t>Click to add text                 Enter &amp; TAB for next text level SHIFT+TAB to go back in levels</a:t>
            </a:r>
            <a:endParaRPr lang="en-GB" dirty="0"/>
          </a:p>
          <a:p>
            <a:pPr lvl="1"/>
            <a:r>
              <a:rPr lang="en-GB" dirty="0"/>
              <a:t>Second level</a:t>
            </a:r>
          </a:p>
          <a:p>
            <a:pPr lvl="2"/>
            <a:r>
              <a:rPr lang="en-GB" dirty="0"/>
              <a:t>Third level</a:t>
            </a:r>
          </a:p>
          <a:p>
            <a:pPr lvl="3"/>
            <a:r>
              <a:rPr lang="en-GB" dirty="0"/>
              <a:t>Fourth level</a:t>
            </a:r>
          </a:p>
          <a:p>
            <a:pPr lvl="4"/>
            <a:r>
              <a:rPr lang="en-GB" dirty="0"/>
              <a:t>Fifth level</a:t>
            </a:r>
          </a:p>
          <a:p>
            <a:pPr lvl="5"/>
            <a:r>
              <a:rPr lang="en-GB" noProof="0" dirty="0"/>
              <a:t>6</a:t>
            </a:r>
          </a:p>
          <a:p>
            <a:pPr lvl="6"/>
            <a:r>
              <a:rPr lang="en-GB" noProof="0" dirty="0"/>
              <a:t>7</a:t>
            </a:r>
          </a:p>
          <a:p>
            <a:pPr lvl="7"/>
            <a:r>
              <a:rPr lang="en-GB" noProof="0" dirty="0"/>
              <a:t>8</a:t>
            </a:r>
          </a:p>
          <a:p>
            <a:pPr lvl="8"/>
            <a:r>
              <a:rPr lang="en-GB" noProof="0" dirty="0"/>
              <a:t>9</a:t>
            </a:r>
            <a:endParaRPr lang="en-GB" dirty="0"/>
          </a:p>
        </p:txBody>
      </p:sp>
      <p:sp>
        <p:nvSpPr>
          <p:cNvPr id="11" name="Content Placeholder 4">
            <a:extLst>
              <a:ext uri="{FF2B5EF4-FFF2-40B4-BE49-F238E27FC236}">
                <a16:creationId xmlns:a16="http://schemas.microsoft.com/office/drawing/2014/main" id="{B51A870A-B49A-41AB-A520-9F693B2A477E}"/>
              </a:ext>
            </a:extLst>
          </p:cNvPr>
          <p:cNvSpPr>
            <a:spLocks noGrp="1"/>
          </p:cNvSpPr>
          <p:nvPr>
            <p:ph sz="half" idx="13" hasCustomPrompt="1"/>
          </p:nvPr>
        </p:nvSpPr>
        <p:spPr>
          <a:xfrm>
            <a:off x="8082911" y="1980000"/>
            <a:ext cx="3574800" cy="4338000"/>
          </a:xfrm>
        </p:spPr>
        <p:txBody>
          <a:bodyPr/>
          <a:lstStyle>
            <a:lvl1pPr>
              <a:defRPr/>
            </a:lvl1pPr>
            <a:lvl5pPr>
              <a:defRPr/>
            </a:lvl5pPr>
          </a:lstStyle>
          <a:p>
            <a:pPr lvl="0"/>
            <a:r>
              <a:rPr lang="en-GB" noProof="0" dirty="0"/>
              <a:t>Click to add text                 Enter &amp; TAB for next text level SHIFT+TAB to go back in levels</a:t>
            </a:r>
            <a:endParaRPr lang="en-GB" dirty="0"/>
          </a:p>
          <a:p>
            <a:pPr lvl="1"/>
            <a:r>
              <a:rPr lang="en-GB" dirty="0"/>
              <a:t>Second level</a:t>
            </a:r>
          </a:p>
          <a:p>
            <a:pPr lvl="2"/>
            <a:r>
              <a:rPr lang="en-GB" dirty="0"/>
              <a:t>Third level</a:t>
            </a:r>
          </a:p>
          <a:p>
            <a:pPr lvl="3"/>
            <a:r>
              <a:rPr lang="en-GB" dirty="0"/>
              <a:t>Fourth level</a:t>
            </a:r>
          </a:p>
          <a:p>
            <a:pPr lvl="4"/>
            <a:r>
              <a:rPr lang="en-GB" dirty="0"/>
              <a:t>Fifth level</a:t>
            </a:r>
          </a:p>
          <a:p>
            <a:pPr lvl="5"/>
            <a:r>
              <a:rPr lang="en-GB" noProof="0" dirty="0"/>
              <a:t>6</a:t>
            </a:r>
          </a:p>
          <a:p>
            <a:pPr lvl="6"/>
            <a:r>
              <a:rPr lang="en-GB" noProof="0" dirty="0"/>
              <a:t>7</a:t>
            </a:r>
          </a:p>
          <a:p>
            <a:pPr lvl="7"/>
            <a:r>
              <a:rPr lang="en-GB" noProof="0" dirty="0"/>
              <a:t>8</a:t>
            </a:r>
          </a:p>
          <a:p>
            <a:pPr lvl="8"/>
            <a:r>
              <a:rPr lang="en-GB" noProof="0" dirty="0"/>
              <a:t>9</a:t>
            </a:r>
            <a:endParaRPr lang="en-GB" dirty="0"/>
          </a:p>
        </p:txBody>
      </p:sp>
      <p:sp>
        <p:nvSpPr>
          <p:cNvPr id="17" name="Subtitle Eyebrow">
            <a:extLst>
              <a:ext uri="{FF2B5EF4-FFF2-40B4-BE49-F238E27FC236}">
                <a16:creationId xmlns:a16="http://schemas.microsoft.com/office/drawing/2014/main" id="{84F953B8-7C52-40F5-A929-3D574DEE2524}"/>
              </a:ext>
            </a:extLst>
          </p:cNvPr>
          <p:cNvSpPr>
            <a:spLocks noGrp="1"/>
          </p:cNvSpPr>
          <p:nvPr>
            <p:ph type="subTitle" idx="33" hasCustomPrompt="1"/>
          </p:nvPr>
        </p:nvSpPr>
        <p:spPr>
          <a:xfrm>
            <a:off x="539999" y="481818"/>
            <a:ext cx="2642400" cy="154800"/>
          </a:xfrm>
        </p:spPr>
        <p:txBody>
          <a:bodyPr/>
          <a:lstStyle>
            <a:lvl1pPr marL="0" indent="0" algn="l">
              <a:lnSpc>
                <a:spcPct val="100000"/>
              </a:lnSpc>
              <a:spcBef>
                <a:spcPts val="0"/>
              </a:spcBef>
              <a:spcAft>
                <a:spcPts val="0"/>
              </a:spcAft>
              <a:buFont typeface="Arial" panose="020B0604020202020204" pitchFamily="34" charset="0"/>
              <a:buChar char="​"/>
              <a:defRPr sz="900" b="0">
                <a:solidFill>
                  <a:schemeClr val="accent1"/>
                </a:solidFill>
                <a:latin typeface="+mn-lt"/>
              </a:defRPr>
            </a:lvl1pPr>
            <a:lvl2pPr marL="0" indent="0" algn="l">
              <a:buFont typeface="Arial" panose="020B0604020202020204" pitchFamily="34" charset="0"/>
              <a:buNone/>
              <a:defRPr sz="1800" b="1">
                <a:solidFill>
                  <a:schemeClr val="bg1"/>
                </a:solidFill>
                <a:latin typeface="+mn-lt"/>
              </a:defRPr>
            </a:lvl2pPr>
            <a:lvl3pPr marL="0" indent="0" algn="l">
              <a:buFont typeface="Arial" panose="020B0604020202020204" pitchFamily="34" charset="0"/>
              <a:buChar char="​"/>
              <a:defRPr sz="1800" b="1">
                <a:solidFill>
                  <a:schemeClr val="bg1"/>
                </a:solidFill>
                <a:latin typeface="+mn-lt"/>
              </a:defRPr>
            </a:lvl3pPr>
            <a:lvl4pPr marL="0" indent="0" algn="l">
              <a:buFont typeface="Arial" panose="020B0604020202020204" pitchFamily="34" charset="0"/>
              <a:buChar char="​"/>
              <a:defRPr sz="1800" b="1">
                <a:solidFill>
                  <a:schemeClr val="bg1"/>
                </a:solidFill>
                <a:latin typeface="+mn-lt"/>
              </a:defRPr>
            </a:lvl4pPr>
            <a:lvl5pPr marL="0" indent="0" algn="l">
              <a:buFont typeface="Arial" panose="020B0604020202020204" pitchFamily="34" charset="0"/>
              <a:buChar char="​"/>
              <a:defRPr sz="1800" b="1">
                <a:solidFill>
                  <a:schemeClr val="bg1"/>
                </a:solidFill>
                <a:latin typeface="+mn-lt"/>
              </a:defRPr>
            </a:lvl5pPr>
            <a:lvl6pPr marL="0" indent="0" algn="l">
              <a:buFont typeface="Arial" panose="020B0604020202020204" pitchFamily="34" charset="0"/>
              <a:buChar char="​"/>
              <a:defRPr sz="1800" b="1">
                <a:solidFill>
                  <a:schemeClr val="bg1"/>
                </a:solidFill>
                <a:latin typeface="+mn-lt"/>
              </a:defRPr>
            </a:lvl6pPr>
            <a:lvl7pPr marL="0" indent="0" algn="l">
              <a:buFont typeface="Arial" panose="020B0604020202020204" pitchFamily="34" charset="0"/>
              <a:buChar char="​"/>
              <a:defRPr sz="1800" b="1">
                <a:solidFill>
                  <a:schemeClr val="bg1"/>
                </a:solidFill>
                <a:latin typeface="+mn-lt"/>
              </a:defRPr>
            </a:lvl7pPr>
            <a:lvl8pPr marL="0" indent="0" algn="l">
              <a:buFont typeface="Arial" panose="020B0604020202020204" pitchFamily="34" charset="0"/>
              <a:buChar char="​"/>
              <a:defRPr sz="1800" b="1">
                <a:solidFill>
                  <a:schemeClr val="bg1"/>
                </a:solidFill>
                <a:latin typeface="+mn-lt"/>
              </a:defRPr>
            </a:lvl8pPr>
            <a:lvl9pPr marL="0" indent="0" algn="l">
              <a:buFont typeface="Arial" panose="020B0604020202020204" pitchFamily="34" charset="0"/>
              <a:buChar char="​"/>
              <a:defRPr sz="1800" b="1">
                <a:solidFill>
                  <a:schemeClr val="bg1"/>
                </a:solidFill>
                <a:latin typeface="+mn-lt"/>
              </a:defRPr>
            </a:lvl9pPr>
          </a:lstStyle>
          <a:p>
            <a:r>
              <a:rPr lang="en-GB" dirty="0"/>
              <a:t>Click to add Eyebrow text</a:t>
            </a:r>
          </a:p>
        </p:txBody>
      </p:sp>
      <p:sp>
        <p:nvSpPr>
          <p:cNvPr id="6" name="Footer Placeholder 5">
            <a:extLst>
              <a:ext uri="{FF2B5EF4-FFF2-40B4-BE49-F238E27FC236}">
                <a16:creationId xmlns:a16="http://schemas.microsoft.com/office/drawing/2014/main" id="{33FA9838-B2C5-4EEB-9873-7BD689533AE6}"/>
              </a:ext>
            </a:extLst>
          </p:cNvPr>
          <p:cNvSpPr>
            <a:spLocks noGrp="1"/>
          </p:cNvSpPr>
          <p:nvPr>
            <p:ph type="ftr" sz="quarter" idx="25"/>
          </p:nvPr>
        </p:nvSpPr>
        <p:spPr/>
        <p:txBody>
          <a:bodyPr/>
          <a:lstStyle/>
          <a:p>
            <a:endParaRPr lang="en-GB" dirty="0"/>
          </a:p>
        </p:txBody>
      </p:sp>
      <p:sp>
        <p:nvSpPr>
          <p:cNvPr id="15" name="Slide Number Placeholder 14">
            <a:extLst>
              <a:ext uri="{FF2B5EF4-FFF2-40B4-BE49-F238E27FC236}">
                <a16:creationId xmlns:a16="http://schemas.microsoft.com/office/drawing/2014/main" id="{2B69F7FE-45B8-4221-BF3A-41F0357CC63C}"/>
              </a:ext>
            </a:extLst>
          </p:cNvPr>
          <p:cNvSpPr>
            <a:spLocks noGrp="1"/>
          </p:cNvSpPr>
          <p:nvPr>
            <p:ph type="sldNum" sz="quarter" idx="26"/>
          </p:nvPr>
        </p:nvSpPr>
        <p:spPr/>
        <p:txBody>
          <a:bodyPr/>
          <a:lstStyle/>
          <a:p>
            <a:fld id="{23AA811B-2EBD-4900-905E-5BE206449611}" type="slidenum">
              <a:rPr lang="en-GB" smtClean="0"/>
              <a:pPr/>
              <a:t>‹#›</a:t>
            </a:fld>
            <a:endParaRPr lang="en-GB" dirty="0"/>
          </a:p>
        </p:txBody>
      </p:sp>
      <p:sp>
        <p:nvSpPr>
          <p:cNvPr id="14" name="Logo">
            <a:extLst>
              <a:ext uri="{FF2B5EF4-FFF2-40B4-BE49-F238E27FC236}">
                <a16:creationId xmlns:a16="http://schemas.microsoft.com/office/drawing/2014/main" id="{9D895462-9049-47C0-9245-BAAA8C9A6BB4}"/>
              </a:ext>
            </a:extLst>
          </p:cNvPr>
          <p:cNvSpPr>
            <a:spLocks noChangeArrowheads="1"/>
          </p:cNvSpPr>
          <p:nvPr userDrawn="1"/>
        </p:nvSpPr>
        <p:spPr bwMode="auto">
          <a:xfrm>
            <a:off x="11157045" y="491598"/>
            <a:ext cx="493617" cy="102665"/>
          </a:xfrm>
          <a:custGeom>
            <a:avLst/>
            <a:gdLst>
              <a:gd name="T0" fmla="*/ 3133 w 3201"/>
              <a:gd name="T1" fmla="*/ 97 h 664"/>
              <a:gd name="T2" fmla="*/ 3148 w 3201"/>
              <a:gd name="T3" fmla="*/ 81 h 664"/>
              <a:gd name="T4" fmla="*/ 3120 w 3201"/>
              <a:gd name="T5" fmla="*/ 77 h 664"/>
              <a:gd name="T6" fmla="*/ 3109 w 3201"/>
              <a:gd name="T7" fmla="*/ 135 h 664"/>
              <a:gd name="T8" fmla="*/ 3150 w 3201"/>
              <a:gd name="T9" fmla="*/ 69 h 664"/>
              <a:gd name="T10" fmla="*/ 3156 w 3201"/>
              <a:gd name="T11" fmla="*/ 99 h 664"/>
              <a:gd name="T12" fmla="*/ 3158 w 3201"/>
              <a:gd name="T13" fmla="*/ 122 h 664"/>
              <a:gd name="T14" fmla="*/ 3147 w 3201"/>
              <a:gd name="T15" fmla="*/ 124 h 664"/>
              <a:gd name="T16" fmla="*/ 3120 w 3201"/>
              <a:gd name="T17" fmla="*/ 106 h 664"/>
              <a:gd name="T18" fmla="*/ 2276 w 3201"/>
              <a:gd name="T19" fmla="*/ 420 h 664"/>
              <a:gd name="T20" fmla="*/ 2391 w 3201"/>
              <a:gd name="T21" fmla="*/ 562 h 664"/>
              <a:gd name="T22" fmla="*/ 2473 w 3201"/>
              <a:gd name="T23" fmla="*/ 314 h 664"/>
              <a:gd name="T24" fmla="*/ 2276 w 3201"/>
              <a:gd name="T25" fmla="*/ 420 h 664"/>
              <a:gd name="T26" fmla="*/ 2178 w 3201"/>
              <a:gd name="T27" fmla="*/ 294 h 664"/>
              <a:gd name="T28" fmla="*/ 2567 w 3201"/>
              <a:gd name="T29" fmla="*/ 245 h 664"/>
              <a:gd name="T30" fmla="*/ 2392 w 3201"/>
              <a:gd name="T31" fmla="*/ 662 h 664"/>
              <a:gd name="T32" fmla="*/ 2147 w 3201"/>
              <a:gd name="T33" fmla="*/ 413 h 664"/>
              <a:gd name="T34" fmla="*/ 649 w 3201"/>
              <a:gd name="T35" fmla="*/ 526 h 664"/>
              <a:gd name="T36" fmla="*/ 847 w 3201"/>
              <a:gd name="T37" fmla="*/ 419 h 664"/>
              <a:gd name="T38" fmla="*/ 649 w 3201"/>
              <a:gd name="T39" fmla="*/ 314 h 664"/>
              <a:gd name="T40" fmla="*/ 488 w 3201"/>
              <a:gd name="T41" fmla="*/ 413 h 664"/>
              <a:gd name="T42" fmla="*/ 731 w 3201"/>
              <a:gd name="T43" fmla="*/ 177 h 664"/>
              <a:gd name="T44" fmla="*/ 906 w 3201"/>
              <a:gd name="T45" fmla="*/ 593 h 664"/>
              <a:gd name="T46" fmla="*/ 518 w 3201"/>
              <a:gd name="T47" fmla="*/ 549 h 664"/>
              <a:gd name="T48" fmla="*/ 3137 w 3201"/>
              <a:gd name="T49" fmla="*/ 48 h 664"/>
              <a:gd name="T50" fmla="*/ 3084 w 3201"/>
              <a:gd name="T51" fmla="*/ 100 h 664"/>
              <a:gd name="T52" fmla="*/ 3137 w 3201"/>
              <a:gd name="T53" fmla="*/ 152 h 664"/>
              <a:gd name="T54" fmla="*/ 3190 w 3201"/>
              <a:gd name="T55" fmla="*/ 100 h 664"/>
              <a:gd name="T56" fmla="*/ 3137 w 3201"/>
              <a:gd name="T57" fmla="*/ 48 h 664"/>
              <a:gd name="T58" fmla="*/ 3168 w 3201"/>
              <a:gd name="T59" fmla="*/ 46 h 664"/>
              <a:gd name="T60" fmla="*/ 3192 w 3201"/>
              <a:gd name="T61" fmla="*/ 131 h 664"/>
              <a:gd name="T62" fmla="*/ 3105 w 3201"/>
              <a:gd name="T63" fmla="*/ 154 h 664"/>
              <a:gd name="T64" fmla="*/ 3082 w 3201"/>
              <a:gd name="T65" fmla="*/ 69 h 664"/>
              <a:gd name="T66" fmla="*/ 2809 w 3201"/>
              <a:gd name="T67" fmla="*/ 652 h 664"/>
              <a:gd name="T68" fmla="*/ 2749 w 3201"/>
              <a:gd name="T69" fmla="*/ 187 h 664"/>
              <a:gd name="T70" fmla="*/ 2877 w 3201"/>
              <a:gd name="T71" fmla="*/ 464 h 664"/>
              <a:gd name="T72" fmla="*/ 3109 w 3201"/>
              <a:gd name="T73" fmla="*/ 187 h 664"/>
              <a:gd name="T74" fmla="*/ 1826 w 3201"/>
              <a:gd name="T75" fmla="*/ 416 h 664"/>
              <a:gd name="T76" fmla="*/ 2110 w 3201"/>
              <a:gd name="T77" fmla="*/ 308 h 664"/>
              <a:gd name="T78" fmla="*/ 1831 w 3201"/>
              <a:gd name="T79" fmla="*/ 663 h 664"/>
              <a:gd name="T80" fmla="*/ 1500 w 3201"/>
              <a:gd name="T81" fmla="*/ 329 h 664"/>
              <a:gd name="T82" fmla="*/ 1824 w 3201"/>
              <a:gd name="T83" fmla="*/ 0 h 664"/>
              <a:gd name="T84" fmla="*/ 1971 w 3201"/>
              <a:gd name="T85" fmla="*/ 212 h 664"/>
              <a:gd name="T86" fmla="*/ 1686 w 3201"/>
              <a:gd name="T87" fmla="*/ 164 h 664"/>
              <a:gd name="T88" fmla="*/ 1822 w 3201"/>
              <a:gd name="T89" fmla="*/ 552 h 664"/>
              <a:gd name="T90" fmla="*/ 1977 w 3201"/>
              <a:gd name="T91" fmla="*/ 416 h 664"/>
              <a:gd name="T92" fmla="*/ 1330 w 3201"/>
              <a:gd name="T93" fmla="*/ 652 h 664"/>
              <a:gd name="T94" fmla="*/ 1174 w 3201"/>
              <a:gd name="T95" fmla="*/ 662 h 664"/>
              <a:gd name="T96" fmla="*/ 1016 w 3201"/>
              <a:gd name="T97" fmla="*/ 481 h 664"/>
              <a:gd name="T98" fmla="*/ 1141 w 3201"/>
              <a:gd name="T99" fmla="*/ 401 h 664"/>
              <a:gd name="T100" fmla="*/ 1220 w 3201"/>
              <a:gd name="T101" fmla="*/ 569 h 664"/>
              <a:gd name="T102" fmla="*/ 1321 w 3201"/>
              <a:gd name="T103" fmla="*/ 383 h 664"/>
              <a:gd name="T104" fmla="*/ 1447 w 3201"/>
              <a:gd name="T105" fmla="*/ 652 h 664"/>
              <a:gd name="T106" fmla="*/ 239 w 3201"/>
              <a:gd name="T107" fmla="*/ 382 h 664"/>
              <a:gd name="T108" fmla="*/ 308 w 3201"/>
              <a:gd name="T109" fmla="*/ 264 h 664"/>
              <a:gd name="T110" fmla="*/ 371 w 3201"/>
              <a:gd name="T111" fmla="*/ 383 h 664"/>
              <a:gd name="T112" fmla="*/ 239 w 3201"/>
              <a:gd name="T113" fmla="*/ 382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201" h="664">
                <a:moveTo>
                  <a:pt x="3120" y="97"/>
                </a:moveTo>
                <a:lnTo>
                  <a:pt x="3120" y="97"/>
                </a:lnTo>
                <a:cubicBezTo>
                  <a:pt x="3133" y="97"/>
                  <a:pt x="3133" y="97"/>
                  <a:pt x="3133" y="97"/>
                </a:cubicBezTo>
                <a:cubicBezTo>
                  <a:pt x="3140" y="97"/>
                  <a:pt x="3144" y="96"/>
                  <a:pt x="3146" y="94"/>
                </a:cubicBezTo>
                <a:cubicBezTo>
                  <a:pt x="3149" y="92"/>
                  <a:pt x="3150" y="90"/>
                  <a:pt x="3150" y="87"/>
                </a:cubicBezTo>
                <a:cubicBezTo>
                  <a:pt x="3150" y="85"/>
                  <a:pt x="3149" y="83"/>
                  <a:pt x="3148" y="81"/>
                </a:cubicBezTo>
                <a:cubicBezTo>
                  <a:pt x="3147" y="80"/>
                  <a:pt x="3145" y="79"/>
                  <a:pt x="3143" y="78"/>
                </a:cubicBezTo>
                <a:cubicBezTo>
                  <a:pt x="3141" y="77"/>
                  <a:pt x="3138" y="77"/>
                  <a:pt x="3132" y="77"/>
                </a:cubicBezTo>
                <a:cubicBezTo>
                  <a:pt x="3120" y="77"/>
                  <a:pt x="3120" y="77"/>
                  <a:pt x="3120" y="77"/>
                </a:cubicBezTo>
                <a:lnTo>
                  <a:pt x="3120" y="97"/>
                </a:lnTo>
                <a:close/>
                <a:moveTo>
                  <a:pt x="3109" y="135"/>
                </a:moveTo>
                <a:lnTo>
                  <a:pt x="3109" y="135"/>
                </a:lnTo>
                <a:cubicBezTo>
                  <a:pt x="3109" y="68"/>
                  <a:pt x="3109" y="68"/>
                  <a:pt x="3109" y="68"/>
                </a:cubicBezTo>
                <a:cubicBezTo>
                  <a:pt x="3132" y="68"/>
                  <a:pt x="3132" y="68"/>
                  <a:pt x="3132" y="68"/>
                </a:cubicBezTo>
                <a:cubicBezTo>
                  <a:pt x="3140" y="68"/>
                  <a:pt x="3146" y="68"/>
                  <a:pt x="3150" y="69"/>
                </a:cubicBezTo>
                <a:cubicBezTo>
                  <a:pt x="3153" y="71"/>
                  <a:pt x="3156" y="73"/>
                  <a:pt x="3158" y="76"/>
                </a:cubicBezTo>
                <a:cubicBezTo>
                  <a:pt x="3160" y="79"/>
                  <a:pt x="3161" y="82"/>
                  <a:pt x="3161" y="86"/>
                </a:cubicBezTo>
                <a:cubicBezTo>
                  <a:pt x="3161" y="91"/>
                  <a:pt x="3160" y="95"/>
                  <a:pt x="3156" y="99"/>
                </a:cubicBezTo>
                <a:cubicBezTo>
                  <a:pt x="3153" y="102"/>
                  <a:pt x="3148" y="104"/>
                  <a:pt x="3142" y="105"/>
                </a:cubicBezTo>
                <a:cubicBezTo>
                  <a:pt x="3144" y="106"/>
                  <a:pt x="3146" y="107"/>
                  <a:pt x="3148" y="108"/>
                </a:cubicBezTo>
                <a:cubicBezTo>
                  <a:pt x="3150" y="111"/>
                  <a:pt x="3154" y="115"/>
                  <a:pt x="3158" y="122"/>
                </a:cubicBezTo>
                <a:cubicBezTo>
                  <a:pt x="3166" y="135"/>
                  <a:pt x="3166" y="135"/>
                  <a:pt x="3166" y="135"/>
                </a:cubicBezTo>
                <a:cubicBezTo>
                  <a:pt x="3153" y="135"/>
                  <a:pt x="3153" y="135"/>
                  <a:pt x="3153" y="135"/>
                </a:cubicBezTo>
                <a:cubicBezTo>
                  <a:pt x="3147" y="124"/>
                  <a:pt x="3147" y="124"/>
                  <a:pt x="3147" y="124"/>
                </a:cubicBezTo>
                <a:cubicBezTo>
                  <a:pt x="3142" y="116"/>
                  <a:pt x="3138" y="111"/>
                  <a:pt x="3135" y="109"/>
                </a:cubicBezTo>
                <a:cubicBezTo>
                  <a:pt x="3133" y="107"/>
                  <a:pt x="3130" y="106"/>
                  <a:pt x="3126" y="106"/>
                </a:cubicBezTo>
                <a:cubicBezTo>
                  <a:pt x="3120" y="106"/>
                  <a:pt x="3120" y="106"/>
                  <a:pt x="3120" y="106"/>
                </a:cubicBezTo>
                <a:cubicBezTo>
                  <a:pt x="3120" y="135"/>
                  <a:pt x="3120" y="135"/>
                  <a:pt x="3120" y="135"/>
                </a:cubicBezTo>
                <a:lnTo>
                  <a:pt x="3109" y="135"/>
                </a:lnTo>
                <a:close/>
                <a:moveTo>
                  <a:pt x="2276" y="420"/>
                </a:moveTo>
                <a:lnTo>
                  <a:pt x="2276" y="420"/>
                </a:lnTo>
                <a:cubicBezTo>
                  <a:pt x="2276" y="466"/>
                  <a:pt x="2287" y="501"/>
                  <a:pt x="2309" y="526"/>
                </a:cubicBezTo>
                <a:cubicBezTo>
                  <a:pt x="2331" y="550"/>
                  <a:pt x="2359" y="562"/>
                  <a:pt x="2391" y="562"/>
                </a:cubicBezTo>
                <a:cubicBezTo>
                  <a:pt x="2424" y="562"/>
                  <a:pt x="2451" y="550"/>
                  <a:pt x="2473" y="526"/>
                </a:cubicBezTo>
                <a:cubicBezTo>
                  <a:pt x="2495" y="501"/>
                  <a:pt x="2507" y="465"/>
                  <a:pt x="2507" y="419"/>
                </a:cubicBezTo>
                <a:cubicBezTo>
                  <a:pt x="2507" y="373"/>
                  <a:pt x="2495" y="338"/>
                  <a:pt x="2473" y="314"/>
                </a:cubicBezTo>
                <a:cubicBezTo>
                  <a:pt x="2451" y="289"/>
                  <a:pt x="2424" y="277"/>
                  <a:pt x="2391" y="277"/>
                </a:cubicBezTo>
                <a:cubicBezTo>
                  <a:pt x="2359" y="277"/>
                  <a:pt x="2331" y="289"/>
                  <a:pt x="2309" y="314"/>
                </a:cubicBezTo>
                <a:cubicBezTo>
                  <a:pt x="2287" y="338"/>
                  <a:pt x="2276" y="374"/>
                  <a:pt x="2276" y="420"/>
                </a:cubicBezTo>
                <a:close/>
                <a:moveTo>
                  <a:pt x="2147" y="413"/>
                </a:moveTo>
                <a:lnTo>
                  <a:pt x="2147" y="413"/>
                </a:lnTo>
                <a:cubicBezTo>
                  <a:pt x="2147" y="372"/>
                  <a:pt x="2157" y="333"/>
                  <a:pt x="2178" y="294"/>
                </a:cubicBezTo>
                <a:cubicBezTo>
                  <a:pt x="2198" y="256"/>
                  <a:pt x="2228" y="227"/>
                  <a:pt x="2265" y="207"/>
                </a:cubicBezTo>
                <a:cubicBezTo>
                  <a:pt x="2302" y="187"/>
                  <a:pt x="2344" y="177"/>
                  <a:pt x="2391" y="177"/>
                </a:cubicBezTo>
                <a:cubicBezTo>
                  <a:pt x="2462" y="177"/>
                  <a:pt x="2521" y="200"/>
                  <a:pt x="2567" y="245"/>
                </a:cubicBezTo>
                <a:cubicBezTo>
                  <a:pt x="2613" y="291"/>
                  <a:pt x="2635" y="349"/>
                  <a:pt x="2635" y="418"/>
                </a:cubicBezTo>
                <a:cubicBezTo>
                  <a:pt x="2635" y="489"/>
                  <a:pt x="2612" y="547"/>
                  <a:pt x="2566" y="593"/>
                </a:cubicBezTo>
                <a:cubicBezTo>
                  <a:pt x="2520" y="639"/>
                  <a:pt x="2462" y="662"/>
                  <a:pt x="2392" y="662"/>
                </a:cubicBezTo>
                <a:cubicBezTo>
                  <a:pt x="2348" y="662"/>
                  <a:pt x="2307" y="653"/>
                  <a:pt x="2268" y="634"/>
                </a:cubicBezTo>
                <a:cubicBezTo>
                  <a:pt x="2228" y="614"/>
                  <a:pt x="2198" y="586"/>
                  <a:pt x="2178" y="549"/>
                </a:cubicBezTo>
                <a:cubicBezTo>
                  <a:pt x="2157" y="512"/>
                  <a:pt x="2147" y="466"/>
                  <a:pt x="2147" y="413"/>
                </a:cubicBezTo>
                <a:close/>
                <a:moveTo>
                  <a:pt x="616" y="420"/>
                </a:moveTo>
                <a:lnTo>
                  <a:pt x="616" y="420"/>
                </a:lnTo>
                <a:cubicBezTo>
                  <a:pt x="616" y="466"/>
                  <a:pt x="627" y="501"/>
                  <a:pt x="649" y="526"/>
                </a:cubicBezTo>
                <a:cubicBezTo>
                  <a:pt x="671" y="550"/>
                  <a:pt x="699" y="562"/>
                  <a:pt x="732" y="562"/>
                </a:cubicBezTo>
                <a:cubicBezTo>
                  <a:pt x="764" y="562"/>
                  <a:pt x="792" y="550"/>
                  <a:pt x="814" y="526"/>
                </a:cubicBezTo>
                <a:cubicBezTo>
                  <a:pt x="836" y="501"/>
                  <a:pt x="847" y="465"/>
                  <a:pt x="847" y="419"/>
                </a:cubicBezTo>
                <a:cubicBezTo>
                  <a:pt x="847" y="373"/>
                  <a:pt x="836" y="338"/>
                  <a:pt x="814" y="314"/>
                </a:cubicBezTo>
                <a:cubicBezTo>
                  <a:pt x="792" y="289"/>
                  <a:pt x="764" y="277"/>
                  <a:pt x="732" y="277"/>
                </a:cubicBezTo>
                <a:cubicBezTo>
                  <a:pt x="699" y="277"/>
                  <a:pt x="671" y="289"/>
                  <a:pt x="649" y="314"/>
                </a:cubicBezTo>
                <a:cubicBezTo>
                  <a:pt x="627" y="338"/>
                  <a:pt x="616" y="374"/>
                  <a:pt x="616" y="420"/>
                </a:cubicBezTo>
                <a:close/>
                <a:moveTo>
                  <a:pt x="488" y="413"/>
                </a:moveTo>
                <a:lnTo>
                  <a:pt x="488" y="413"/>
                </a:lnTo>
                <a:cubicBezTo>
                  <a:pt x="488" y="372"/>
                  <a:pt x="498" y="333"/>
                  <a:pt x="518" y="294"/>
                </a:cubicBezTo>
                <a:cubicBezTo>
                  <a:pt x="539" y="256"/>
                  <a:pt x="568" y="227"/>
                  <a:pt x="605" y="207"/>
                </a:cubicBezTo>
                <a:cubicBezTo>
                  <a:pt x="643" y="187"/>
                  <a:pt x="685" y="177"/>
                  <a:pt x="731" y="177"/>
                </a:cubicBezTo>
                <a:cubicBezTo>
                  <a:pt x="803" y="177"/>
                  <a:pt x="861" y="200"/>
                  <a:pt x="907" y="245"/>
                </a:cubicBezTo>
                <a:cubicBezTo>
                  <a:pt x="953" y="291"/>
                  <a:pt x="976" y="349"/>
                  <a:pt x="976" y="418"/>
                </a:cubicBezTo>
                <a:cubicBezTo>
                  <a:pt x="976" y="489"/>
                  <a:pt x="953" y="547"/>
                  <a:pt x="906" y="593"/>
                </a:cubicBezTo>
                <a:cubicBezTo>
                  <a:pt x="860" y="639"/>
                  <a:pt x="802" y="662"/>
                  <a:pt x="732" y="662"/>
                </a:cubicBezTo>
                <a:cubicBezTo>
                  <a:pt x="689" y="662"/>
                  <a:pt x="647" y="653"/>
                  <a:pt x="608" y="634"/>
                </a:cubicBezTo>
                <a:cubicBezTo>
                  <a:pt x="569" y="614"/>
                  <a:pt x="539" y="586"/>
                  <a:pt x="518" y="549"/>
                </a:cubicBezTo>
                <a:cubicBezTo>
                  <a:pt x="498" y="512"/>
                  <a:pt x="488" y="466"/>
                  <a:pt x="488" y="413"/>
                </a:cubicBezTo>
                <a:close/>
                <a:moveTo>
                  <a:pt x="3137" y="48"/>
                </a:moveTo>
                <a:lnTo>
                  <a:pt x="3137" y="48"/>
                </a:lnTo>
                <a:cubicBezTo>
                  <a:pt x="3128" y="48"/>
                  <a:pt x="3119" y="51"/>
                  <a:pt x="3111" y="55"/>
                </a:cubicBezTo>
                <a:cubicBezTo>
                  <a:pt x="3102" y="60"/>
                  <a:pt x="3096" y="66"/>
                  <a:pt x="3091" y="74"/>
                </a:cubicBezTo>
                <a:cubicBezTo>
                  <a:pt x="3086" y="83"/>
                  <a:pt x="3084" y="91"/>
                  <a:pt x="3084" y="100"/>
                </a:cubicBezTo>
                <a:cubicBezTo>
                  <a:pt x="3084" y="109"/>
                  <a:pt x="3086" y="118"/>
                  <a:pt x="3091" y="126"/>
                </a:cubicBezTo>
                <a:cubicBezTo>
                  <a:pt x="3095" y="134"/>
                  <a:pt x="3102" y="141"/>
                  <a:pt x="3110" y="145"/>
                </a:cubicBezTo>
                <a:cubicBezTo>
                  <a:pt x="3119" y="150"/>
                  <a:pt x="3128" y="152"/>
                  <a:pt x="3137" y="152"/>
                </a:cubicBezTo>
                <a:cubicBezTo>
                  <a:pt x="3146" y="152"/>
                  <a:pt x="3155" y="150"/>
                  <a:pt x="3163" y="145"/>
                </a:cubicBezTo>
                <a:cubicBezTo>
                  <a:pt x="3171" y="141"/>
                  <a:pt x="3178" y="134"/>
                  <a:pt x="3182" y="126"/>
                </a:cubicBezTo>
                <a:cubicBezTo>
                  <a:pt x="3187" y="118"/>
                  <a:pt x="3190" y="109"/>
                  <a:pt x="3190" y="100"/>
                </a:cubicBezTo>
                <a:cubicBezTo>
                  <a:pt x="3190" y="91"/>
                  <a:pt x="3187" y="83"/>
                  <a:pt x="3182" y="74"/>
                </a:cubicBezTo>
                <a:cubicBezTo>
                  <a:pt x="3178" y="66"/>
                  <a:pt x="3171" y="60"/>
                  <a:pt x="3163" y="55"/>
                </a:cubicBezTo>
                <a:cubicBezTo>
                  <a:pt x="3154" y="51"/>
                  <a:pt x="3145" y="48"/>
                  <a:pt x="3137" y="48"/>
                </a:cubicBezTo>
                <a:close/>
                <a:moveTo>
                  <a:pt x="3137" y="38"/>
                </a:moveTo>
                <a:lnTo>
                  <a:pt x="3137" y="38"/>
                </a:lnTo>
                <a:cubicBezTo>
                  <a:pt x="3147" y="38"/>
                  <a:pt x="3158" y="41"/>
                  <a:pt x="3168" y="46"/>
                </a:cubicBezTo>
                <a:cubicBezTo>
                  <a:pt x="3178" y="51"/>
                  <a:pt x="3186" y="59"/>
                  <a:pt x="3191" y="69"/>
                </a:cubicBezTo>
                <a:cubicBezTo>
                  <a:pt x="3197" y="79"/>
                  <a:pt x="3200" y="89"/>
                  <a:pt x="3200" y="100"/>
                </a:cubicBezTo>
                <a:cubicBezTo>
                  <a:pt x="3200" y="111"/>
                  <a:pt x="3197" y="121"/>
                  <a:pt x="3192" y="131"/>
                </a:cubicBezTo>
                <a:cubicBezTo>
                  <a:pt x="3186" y="141"/>
                  <a:pt x="3178" y="149"/>
                  <a:pt x="3168" y="154"/>
                </a:cubicBezTo>
                <a:cubicBezTo>
                  <a:pt x="3158" y="160"/>
                  <a:pt x="3148" y="162"/>
                  <a:pt x="3137" y="162"/>
                </a:cubicBezTo>
                <a:cubicBezTo>
                  <a:pt x="3126" y="162"/>
                  <a:pt x="3115" y="160"/>
                  <a:pt x="3105" y="154"/>
                </a:cubicBezTo>
                <a:cubicBezTo>
                  <a:pt x="3095" y="149"/>
                  <a:pt x="3087" y="141"/>
                  <a:pt x="3082" y="131"/>
                </a:cubicBezTo>
                <a:cubicBezTo>
                  <a:pt x="3076" y="121"/>
                  <a:pt x="3073" y="111"/>
                  <a:pt x="3073" y="100"/>
                </a:cubicBezTo>
                <a:cubicBezTo>
                  <a:pt x="3073" y="89"/>
                  <a:pt x="3076" y="79"/>
                  <a:pt x="3082" y="69"/>
                </a:cubicBezTo>
                <a:cubicBezTo>
                  <a:pt x="3087" y="59"/>
                  <a:pt x="3095" y="51"/>
                  <a:pt x="3106" y="46"/>
                </a:cubicBezTo>
                <a:cubicBezTo>
                  <a:pt x="3116" y="41"/>
                  <a:pt x="3126" y="38"/>
                  <a:pt x="3137" y="38"/>
                </a:cubicBezTo>
                <a:close/>
                <a:moveTo>
                  <a:pt x="2809" y="652"/>
                </a:moveTo>
                <a:lnTo>
                  <a:pt x="2809" y="652"/>
                </a:lnTo>
                <a:cubicBezTo>
                  <a:pt x="2618" y="187"/>
                  <a:pt x="2618" y="187"/>
                  <a:pt x="2618" y="187"/>
                </a:cubicBezTo>
                <a:cubicBezTo>
                  <a:pt x="2749" y="187"/>
                  <a:pt x="2749" y="187"/>
                  <a:pt x="2749" y="187"/>
                </a:cubicBezTo>
                <a:cubicBezTo>
                  <a:pt x="2839" y="425"/>
                  <a:pt x="2839" y="425"/>
                  <a:pt x="2839" y="425"/>
                </a:cubicBezTo>
                <a:cubicBezTo>
                  <a:pt x="2864" y="504"/>
                  <a:pt x="2864" y="504"/>
                  <a:pt x="2864" y="504"/>
                </a:cubicBezTo>
                <a:cubicBezTo>
                  <a:pt x="2871" y="483"/>
                  <a:pt x="2875" y="470"/>
                  <a:pt x="2877" y="464"/>
                </a:cubicBezTo>
                <a:cubicBezTo>
                  <a:pt x="2881" y="451"/>
                  <a:pt x="2886" y="438"/>
                  <a:pt x="2891" y="425"/>
                </a:cubicBezTo>
                <a:cubicBezTo>
                  <a:pt x="2981" y="187"/>
                  <a:pt x="2981" y="187"/>
                  <a:pt x="2981" y="187"/>
                </a:cubicBezTo>
                <a:cubicBezTo>
                  <a:pt x="3109" y="187"/>
                  <a:pt x="3109" y="187"/>
                  <a:pt x="3109" y="187"/>
                </a:cubicBezTo>
                <a:cubicBezTo>
                  <a:pt x="2921" y="652"/>
                  <a:pt x="2921" y="652"/>
                  <a:pt x="2921" y="652"/>
                </a:cubicBezTo>
                <a:lnTo>
                  <a:pt x="2809" y="652"/>
                </a:lnTo>
                <a:close/>
                <a:moveTo>
                  <a:pt x="1826" y="416"/>
                </a:moveTo>
                <a:lnTo>
                  <a:pt x="1826" y="416"/>
                </a:lnTo>
                <a:cubicBezTo>
                  <a:pt x="1826" y="308"/>
                  <a:pt x="1826" y="308"/>
                  <a:pt x="1826" y="308"/>
                </a:cubicBezTo>
                <a:cubicBezTo>
                  <a:pt x="2110" y="308"/>
                  <a:pt x="2110" y="308"/>
                  <a:pt x="2110" y="308"/>
                </a:cubicBezTo>
                <a:cubicBezTo>
                  <a:pt x="2110" y="563"/>
                  <a:pt x="2110" y="563"/>
                  <a:pt x="2110" y="563"/>
                </a:cubicBezTo>
                <a:cubicBezTo>
                  <a:pt x="2083" y="590"/>
                  <a:pt x="2043" y="613"/>
                  <a:pt x="1990" y="633"/>
                </a:cubicBezTo>
                <a:cubicBezTo>
                  <a:pt x="1938" y="653"/>
                  <a:pt x="1885" y="663"/>
                  <a:pt x="1831" y="663"/>
                </a:cubicBezTo>
                <a:cubicBezTo>
                  <a:pt x="1763" y="663"/>
                  <a:pt x="1703" y="649"/>
                  <a:pt x="1652" y="621"/>
                </a:cubicBezTo>
                <a:cubicBezTo>
                  <a:pt x="1602" y="593"/>
                  <a:pt x="1563" y="552"/>
                  <a:pt x="1538" y="500"/>
                </a:cubicBezTo>
                <a:cubicBezTo>
                  <a:pt x="1512" y="448"/>
                  <a:pt x="1500" y="391"/>
                  <a:pt x="1500" y="329"/>
                </a:cubicBezTo>
                <a:cubicBezTo>
                  <a:pt x="1500" y="262"/>
                  <a:pt x="1514" y="203"/>
                  <a:pt x="1542" y="151"/>
                </a:cubicBezTo>
                <a:cubicBezTo>
                  <a:pt x="1571" y="99"/>
                  <a:pt x="1613" y="59"/>
                  <a:pt x="1668" y="32"/>
                </a:cubicBezTo>
                <a:cubicBezTo>
                  <a:pt x="1709" y="10"/>
                  <a:pt x="1762" y="0"/>
                  <a:pt x="1824" y="0"/>
                </a:cubicBezTo>
                <a:cubicBezTo>
                  <a:pt x="1905" y="0"/>
                  <a:pt x="1968" y="16"/>
                  <a:pt x="2014" y="50"/>
                </a:cubicBezTo>
                <a:cubicBezTo>
                  <a:pt x="2059" y="83"/>
                  <a:pt x="2089" y="129"/>
                  <a:pt x="2102" y="188"/>
                </a:cubicBezTo>
                <a:cubicBezTo>
                  <a:pt x="1971" y="212"/>
                  <a:pt x="1971" y="212"/>
                  <a:pt x="1971" y="212"/>
                </a:cubicBezTo>
                <a:cubicBezTo>
                  <a:pt x="1961" y="181"/>
                  <a:pt x="1944" y="156"/>
                  <a:pt x="1919" y="138"/>
                </a:cubicBezTo>
                <a:cubicBezTo>
                  <a:pt x="1894" y="119"/>
                  <a:pt x="1862" y="110"/>
                  <a:pt x="1824" y="110"/>
                </a:cubicBezTo>
                <a:cubicBezTo>
                  <a:pt x="1766" y="110"/>
                  <a:pt x="1720" y="128"/>
                  <a:pt x="1686" y="164"/>
                </a:cubicBezTo>
                <a:cubicBezTo>
                  <a:pt x="1652" y="200"/>
                  <a:pt x="1635" y="253"/>
                  <a:pt x="1635" y="324"/>
                </a:cubicBezTo>
                <a:cubicBezTo>
                  <a:pt x="1635" y="400"/>
                  <a:pt x="1653" y="457"/>
                  <a:pt x="1687" y="495"/>
                </a:cubicBezTo>
                <a:cubicBezTo>
                  <a:pt x="1722" y="533"/>
                  <a:pt x="1767" y="552"/>
                  <a:pt x="1822" y="552"/>
                </a:cubicBezTo>
                <a:cubicBezTo>
                  <a:pt x="1850" y="552"/>
                  <a:pt x="1878" y="547"/>
                  <a:pt x="1906" y="536"/>
                </a:cubicBezTo>
                <a:cubicBezTo>
                  <a:pt x="1933" y="526"/>
                  <a:pt x="1957" y="513"/>
                  <a:pt x="1977" y="497"/>
                </a:cubicBezTo>
                <a:cubicBezTo>
                  <a:pt x="1977" y="416"/>
                  <a:pt x="1977" y="416"/>
                  <a:pt x="1977" y="416"/>
                </a:cubicBezTo>
                <a:lnTo>
                  <a:pt x="1826" y="416"/>
                </a:lnTo>
                <a:close/>
                <a:moveTo>
                  <a:pt x="1330" y="652"/>
                </a:moveTo>
                <a:lnTo>
                  <a:pt x="1330" y="652"/>
                </a:lnTo>
                <a:cubicBezTo>
                  <a:pt x="1330" y="583"/>
                  <a:pt x="1330" y="583"/>
                  <a:pt x="1330" y="583"/>
                </a:cubicBezTo>
                <a:cubicBezTo>
                  <a:pt x="1313" y="607"/>
                  <a:pt x="1290" y="627"/>
                  <a:pt x="1262" y="641"/>
                </a:cubicBezTo>
                <a:cubicBezTo>
                  <a:pt x="1234" y="655"/>
                  <a:pt x="1205" y="662"/>
                  <a:pt x="1174" y="662"/>
                </a:cubicBezTo>
                <a:cubicBezTo>
                  <a:pt x="1142" y="662"/>
                  <a:pt x="1113" y="656"/>
                  <a:pt x="1088" y="642"/>
                </a:cubicBezTo>
                <a:cubicBezTo>
                  <a:pt x="1063" y="628"/>
                  <a:pt x="1045" y="609"/>
                  <a:pt x="1033" y="584"/>
                </a:cubicBezTo>
                <a:cubicBezTo>
                  <a:pt x="1022" y="559"/>
                  <a:pt x="1016" y="525"/>
                  <a:pt x="1016" y="481"/>
                </a:cubicBezTo>
                <a:cubicBezTo>
                  <a:pt x="1016" y="187"/>
                  <a:pt x="1016" y="187"/>
                  <a:pt x="1016" y="187"/>
                </a:cubicBezTo>
                <a:cubicBezTo>
                  <a:pt x="1141" y="187"/>
                  <a:pt x="1141" y="187"/>
                  <a:pt x="1141" y="187"/>
                </a:cubicBezTo>
                <a:cubicBezTo>
                  <a:pt x="1141" y="401"/>
                  <a:pt x="1141" y="401"/>
                  <a:pt x="1141" y="401"/>
                </a:cubicBezTo>
                <a:cubicBezTo>
                  <a:pt x="1141" y="466"/>
                  <a:pt x="1144" y="506"/>
                  <a:pt x="1148" y="521"/>
                </a:cubicBezTo>
                <a:cubicBezTo>
                  <a:pt x="1153" y="536"/>
                  <a:pt x="1161" y="547"/>
                  <a:pt x="1174" y="556"/>
                </a:cubicBezTo>
                <a:cubicBezTo>
                  <a:pt x="1186" y="564"/>
                  <a:pt x="1201" y="569"/>
                  <a:pt x="1220" y="569"/>
                </a:cubicBezTo>
                <a:cubicBezTo>
                  <a:pt x="1241" y="569"/>
                  <a:pt x="1260" y="563"/>
                  <a:pt x="1277" y="552"/>
                </a:cubicBezTo>
                <a:cubicBezTo>
                  <a:pt x="1294" y="540"/>
                  <a:pt x="1306" y="526"/>
                  <a:pt x="1312" y="509"/>
                </a:cubicBezTo>
                <a:cubicBezTo>
                  <a:pt x="1318" y="492"/>
                  <a:pt x="1321" y="450"/>
                  <a:pt x="1321" y="383"/>
                </a:cubicBezTo>
                <a:cubicBezTo>
                  <a:pt x="1321" y="187"/>
                  <a:pt x="1321" y="187"/>
                  <a:pt x="1321" y="187"/>
                </a:cubicBezTo>
                <a:cubicBezTo>
                  <a:pt x="1447" y="187"/>
                  <a:pt x="1447" y="187"/>
                  <a:pt x="1447" y="187"/>
                </a:cubicBezTo>
                <a:cubicBezTo>
                  <a:pt x="1447" y="652"/>
                  <a:pt x="1447" y="652"/>
                  <a:pt x="1447" y="652"/>
                </a:cubicBezTo>
                <a:lnTo>
                  <a:pt x="1330" y="652"/>
                </a:lnTo>
                <a:close/>
                <a:moveTo>
                  <a:pt x="239" y="382"/>
                </a:moveTo>
                <a:lnTo>
                  <a:pt x="239" y="382"/>
                </a:lnTo>
                <a:cubicBezTo>
                  <a:pt x="0" y="10"/>
                  <a:pt x="0" y="10"/>
                  <a:pt x="0" y="10"/>
                </a:cubicBezTo>
                <a:cubicBezTo>
                  <a:pt x="154" y="10"/>
                  <a:pt x="154" y="10"/>
                  <a:pt x="154" y="10"/>
                </a:cubicBezTo>
                <a:cubicBezTo>
                  <a:pt x="308" y="264"/>
                  <a:pt x="308" y="264"/>
                  <a:pt x="308" y="264"/>
                </a:cubicBezTo>
                <a:cubicBezTo>
                  <a:pt x="459" y="10"/>
                  <a:pt x="459" y="10"/>
                  <a:pt x="459" y="10"/>
                </a:cubicBezTo>
                <a:cubicBezTo>
                  <a:pt x="611" y="10"/>
                  <a:pt x="611" y="10"/>
                  <a:pt x="611" y="10"/>
                </a:cubicBezTo>
                <a:cubicBezTo>
                  <a:pt x="371" y="383"/>
                  <a:pt x="371" y="383"/>
                  <a:pt x="371" y="383"/>
                </a:cubicBezTo>
                <a:cubicBezTo>
                  <a:pt x="371" y="652"/>
                  <a:pt x="371" y="652"/>
                  <a:pt x="371" y="652"/>
                </a:cubicBezTo>
                <a:cubicBezTo>
                  <a:pt x="239" y="652"/>
                  <a:pt x="239" y="652"/>
                  <a:pt x="239" y="652"/>
                </a:cubicBezTo>
                <a:lnTo>
                  <a:pt x="239" y="382"/>
                </a:lnTo>
                <a:close/>
              </a:path>
            </a:pathLst>
          </a:custGeom>
          <a:solidFill>
            <a:schemeClr val="accent1"/>
          </a:solidFill>
          <a:ln>
            <a:noFill/>
          </a:ln>
          <a:effectLst/>
        </p:spPr>
        <p:txBody>
          <a:bodyPr wrap="none" anchor="ctr"/>
          <a:lstStyle/>
          <a:p>
            <a:endParaRPr lang="en-GB" dirty="0"/>
          </a:p>
        </p:txBody>
      </p:sp>
    </p:spTree>
    <p:extLst>
      <p:ext uri="{BB962C8B-B14F-4D97-AF65-F5344CB8AC3E}">
        <p14:creationId xmlns:p14="http://schemas.microsoft.com/office/powerpoint/2010/main" val="9820618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Four Content">
    <p:spTree>
      <p:nvGrpSpPr>
        <p:cNvPr id="1" name=""/>
        <p:cNvGrpSpPr/>
        <p:nvPr/>
      </p:nvGrpSpPr>
      <p:grpSpPr>
        <a:xfrm>
          <a:off x="0" y="0"/>
          <a:ext cx="0" cy="0"/>
          <a:chOff x="0" y="0"/>
          <a:chExt cx="0" cy="0"/>
        </a:xfrm>
      </p:grpSpPr>
      <p:sp>
        <p:nvSpPr>
          <p:cNvPr id="5" name="Date Placeholder 4" hidden="1">
            <a:extLst>
              <a:ext uri="{FF2B5EF4-FFF2-40B4-BE49-F238E27FC236}">
                <a16:creationId xmlns:a16="http://schemas.microsoft.com/office/drawing/2014/main" id="{079DB1F0-FCCC-467F-BFF2-5B26ACFFF655}"/>
              </a:ext>
            </a:extLst>
          </p:cNvPr>
          <p:cNvSpPr>
            <a:spLocks noGrp="1"/>
          </p:cNvSpPr>
          <p:nvPr>
            <p:ph type="dt" sz="half" idx="24"/>
          </p:nvPr>
        </p:nvSpPr>
        <p:spPr/>
        <p:txBody>
          <a:bodyPr/>
          <a:lstStyle/>
          <a:p>
            <a:fld id="{93CF068B-4B26-4001-8048-EDFF0F78FECE}" type="datetime4">
              <a:rPr lang="en-GB" smtClean="0"/>
              <a:t>31 October 2023</a:t>
            </a:fld>
            <a:endParaRPr lang="en-GB" dirty="0"/>
          </a:p>
        </p:txBody>
      </p:sp>
      <p:sp>
        <p:nvSpPr>
          <p:cNvPr id="2" name="Title 1">
            <a:extLst>
              <a:ext uri="{FF2B5EF4-FFF2-40B4-BE49-F238E27FC236}">
                <a16:creationId xmlns:a16="http://schemas.microsoft.com/office/drawing/2014/main" id="{4166AEB5-52F0-4660-8F42-9D54730AF814}"/>
              </a:ext>
            </a:extLst>
          </p:cNvPr>
          <p:cNvSpPr>
            <a:spLocks noGrp="1"/>
          </p:cNvSpPr>
          <p:nvPr>
            <p:ph type="title" hasCustomPrompt="1"/>
          </p:nvPr>
        </p:nvSpPr>
        <p:spPr>
          <a:xfrm>
            <a:off x="540000" y="907200"/>
            <a:ext cx="11113200" cy="1072800"/>
          </a:xfrm>
        </p:spPr>
        <p:txBody>
          <a:bodyPr/>
          <a:lstStyle/>
          <a:p>
            <a:r>
              <a:rPr lang="en-GB" dirty="0"/>
              <a:t>Click to add title</a:t>
            </a:r>
          </a:p>
        </p:txBody>
      </p:sp>
      <p:sp>
        <p:nvSpPr>
          <p:cNvPr id="3" name="Content Placeholder 2"/>
          <p:cNvSpPr>
            <a:spLocks noGrp="1"/>
          </p:cNvSpPr>
          <p:nvPr>
            <p:ph idx="1" hasCustomPrompt="1"/>
          </p:nvPr>
        </p:nvSpPr>
        <p:spPr>
          <a:xfrm>
            <a:off x="539999" y="1980000"/>
            <a:ext cx="2642400" cy="4338000"/>
          </a:xfrm>
        </p:spPr>
        <p:txBody>
          <a:bodyPr/>
          <a:lstStyle>
            <a:lvl1pPr>
              <a:defRPr/>
            </a:lvl1pPr>
            <a:lvl5pPr>
              <a:defRPr/>
            </a:lvl5pPr>
          </a:lstStyle>
          <a:p>
            <a:pPr lvl="0"/>
            <a:r>
              <a:rPr lang="en-GB" noProof="0" dirty="0"/>
              <a:t>Click to add text                 Enter &amp; TAB for next text level SHIFT+TAB to go back in levels</a:t>
            </a:r>
            <a:endParaRPr lang="en-GB" dirty="0"/>
          </a:p>
          <a:p>
            <a:pPr lvl="1"/>
            <a:r>
              <a:rPr lang="en-GB" dirty="0"/>
              <a:t>Second level</a:t>
            </a:r>
          </a:p>
          <a:p>
            <a:pPr lvl="2"/>
            <a:r>
              <a:rPr lang="en-GB" dirty="0"/>
              <a:t>Third level</a:t>
            </a:r>
          </a:p>
          <a:p>
            <a:pPr lvl="3"/>
            <a:r>
              <a:rPr lang="en-GB" dirty="0"/>
              <a:t>Fourth level</a:t>
            </a:r>
          </a:p>
          <a:p>
            <a:pPr lvl="4"/>
            <a:r>
              <a:rPr lang="en-GB" dirty="0"/>
              <a:t>Fifth level</a:t>
            </a:r>
          </a:p>
          <a:p>
            <a:pPr lvl="5"/>
            <a:r>
              <a:rPr lang="en-GB" noProof="0" dirty="0"/>
              <a:t>6</a:t>
            </a:r>
          </a:p>
          <a:p>
            <a:pPr lvl="6"/>
            <a:r>
              <a:rPr lang="en-GB" noProof="0" dirty="0"/>
              <a:t>7</a:t>
            </a:r>
          </a:p>
          <a:p>
            <a:pPr lvl="7"/>
            <a:r>
              <a:rPr lang="en-GB" noProof="0" dirty="0"/>
              <a:t>8</a:t>
            </a:r>
          </a:p>
          <a:p>
            <a:pPr lvl="8"/>
            <a:r>
              <a:rPr lang="en-GB" noProof="0" dirty="0"/>
              <a:t>9</a:t>
            </a:r>
            <a:endParaRPr lang="en-GB" dirty="0"/>
          </a:p>
        </p:txBody>
      </p:sp>
      <p:sp>
        <p:nvSpPr>
          <p:cNvPr id="10" name="Content Placeholder 3">
            <a:extLst>
              <a:ext uri="{FF2B5EF4-FFF2-40B4-BE49-F238E27FC236}">
                <a16:creationId xmlns:a16="http://schemas.microsoft.com/office/drawing/2014/main" id="{ED1EC185-5B12-41DF-8263-14BD8E01E254}"/>
              </a:ext>
            </a:extLst>
          </p:cNvPr>
          <p:cNvSpPr>
            <a:spLocks noGrp="1"/>
          </p:cNvSpPr>
          <p:nvPr>
            <p:ph sz="half" idx="2" hasCustomPrompt="1"/>
          </p:nvPr>
        </p:nvSpPr>
        <p:spPr>
          <a:xfrm>
            <a:off x="3363599" y="1980000"/>
            <a:ext cx="2642400" cy="4338000"/>
          </a:xfrm>
        </p:spPr>
        <p:txBody>
          <a:bodyPr/>
          <a:lstStyle>
            <a:lvl1pPr>
              <a:defRPr/>
            </a:lvl1pPr>
            <a:lvl5pPr>
              <a:defRPr/>
            </a:lvl5pPr>
          </a:lstStyle>
          <a:p>
            <a:pPr lvl="0"/>
            <a:r>
              <a:rPr lang="en-GB" noProof="0" dirty="0"/>
              <a:t>Click to add text                 Enter &amp; TAB for next text level SHIFT+TAB to go back in levels</a:t>
            </a:r>
            <a:endParaRPr lang="en-GB" dirty="0"/>
          </a:p>
          <a:p>
            <a:pPr lvl="1"/>
            <a:r>
              <a:rPr lang="en-GB" dirty="0"/>
              <a:t>Second level</a:t>
            </a:r>
          </a:p>
          <a:p>
            <a:pPr lvl="2"/>
            <a:r>
              <a:rPr lang="en-GB" dirty="0"/>
              <a:t>Third level</a:t>
            </a:r>
          </a:p>
          <a:p>
            <a:pPr lvl="3"/>
            <a:r>
              <a:rPr lang="en-GB" dirty="0"/>
              <a:t>Fourth level</a:t>
            </a:r>
          </a:p>
          <a:p>
            <a:pPr lvl="4"/>
            <a:r>
              <a:rPr lang="en-GB" dirty="0"/>
              <a:t>Fifth level</a:t>
            </a:r>
          </a:p>
          <a:p>
            <a:pPr lvl="5"/>
            <a:r>
              <a:rPr lang="en-GB" noProof="0" dirty="0"/>
              <a:t>6</a:t>
            </a:r>
          </a:p>
          <a:p>
            <a:pPr lvl="6"/>
            <a:r>
              <a:rPr lang="en-GB" noProof="0" dirty="0"/>
              <a:t>7</a:t>
            </a:r>
          </a:p>
          <a:p>
            <a:pPr lvl="7"/>
            <a:r>
              <a:rPr lang="en-GB" noProof="0" dirty="0"/>
              <a:t>8</a:t>
            </a:r>
          </a:p>
          <a:p>
            <a:pPr lvl="8"/>
            <a:r>
              <a:rPr lang="en-GB" noProof="0" dirty="0"/>
              <a:t>9</a:t>
            </a:r>
            <a:endParaRPr lang="en-GB" dirty="0"/>
          </a:p>
        </p:txBody>
      </p:sp>
      <p:sp>
        <p:nvSpPr>
          <p:cNvPr id="11" name="Content Placeholder 4">
            <a:extLst>
              <a:ext uri="{FF2B5EF4-FFF2-40B4-BE49-F238E27FC236}">
                <a16:creationId xmlns:a16="http://schemas.microsoft.com/office/drawing/2014/main" id="{B51A870A-B49A-41AB-A520-9F693B2A477E}"/>
              </a:ext>
            </a:extLst>
          </p:cNvPr>
          <p:cNvSpPr>
            <a:spLocks noGrp="1"/>
          </p:cNvSpPr>
          <p:nvPr>
            <p:ph sz="half" idx="13" hasCustomPrompt="1"/>
          </p:nvPr>
        </p:nvSpPr>
        <p:spPr>
          <a:xfrm>
            <a:off x="6187199" y="1980000"/>
            <a:ext cx="2642400" cy="4338000"/>
          </a:xfrm>
        </p:spPr>
        <p:txBody>
          <a:bodyPr/>
          <a:lstStyle>
            <a:lvl1pPr>
              <a:defRPr/>
            </a:lvl1pPr>
            <a:lvl5pPr>
              <a:defRPr/>
            </a:lvl5pPr>
          </a:lstStyle>
          <a:p>
            <a:pPr lvl="0"/>
            <a:r>
              <a:rPr lang="en-GB" noProof="0" dirty="0"/>
              <a:t>Click to add text                 Enter &amp; TAB for next text level SHIFT+TAB to go back in levels</a:t>
            </a:r>
            <a:endParaRPr lang="en-GB" dirty="0"/>
          </a:p>
          <a:p>
            <a:pPr lvl="1"/>
            <a:r>
              <a:rPr lang="en-GB" dirty="0"/>
              <a:t>Second level</a:t>
            </a:r>
          </a:p>
          <a:p>
            <a:pPr lvl="2"/>
            <a:r>
              <a:rPr lang="en-GB" dirty="0"/>
              <a:t>Third level</a:t>
            </a:r>
          </a:p>
          <a:p>
            <a:pPr lvl="3"/>
            <a:r>
              <a:rPr lang="en-GB" dirty="0"/>
              <a:t>Fourth level</a:t>
            </a:r>
          </a:p>
          <a:p>
            <a:pPr lvl="4"/>
            <a:r>
              <a:rPr lang="en-GB" dirty="0"/>
              <a:t>Fifth level</a:t>
            </a:r>
          </a:p>
          <a:p>
            <a:pPr lvl="5"/>
            <a:r>
              <a:rPr lang="en-GB" noProof="0" dirty="0"/>
              <a:t>6</a:t>
            </a:r>
          </a:p>
          <a:p>
            <a:pPr lvl="6"/>
            <a:r>
              <a:rPr lang="en-GB" noProof="0" dirty="0"/>
              <a:t>7</a:t>
            </a:r>
          </a:p>
          <a:p>
            <a:pPr lvl="7"/>
            <a:r>
              <a:rPr lang="en-GB" noProof="0" dirty="0"/>
              <a:t>8</a:t>
            </a:r>
          </a:p>
          <a:p>
            <a:pPr lvl="8"/>
            <a:r>
              <a:rPr lang="en-GB" noProof="0" dirty="0"/>
              <a:t>9</a:t>
            </a:r>
            <a:endParaRPr lang="en-GB" dirty="0"/>
          </a:p>
        </p:txBody>
      </p:sp>
      <p:sp>
        <p:nvSpPr>
          <p:cNvPr id="12" name="Content Placeholder 4">
            <a:extLst>
              <a:ext uri="{FF2B5EF4-FFF2-40B4-BE49-F238E27FC236}">
                <a16:creationId xmlns:a16="http://schemas.microsoft.com/office/drawing/2014/main" id="{3EA207C7-5C54-4513-9247-2644181B7973}"/>
              </a:ext>
            </a:extLst>
          </p:cNvPr>
          <p:cNvSpPr>
            <a:spLocks noGrp="1"/>
          </p:cNvSpPr>
          <p:nvPr>
            <p:ph sz="half" idx="27" hasCustomPrompt="1"/>
          </p:nvPr>
        </p:nvSpPr>
        <p:spPr>
          <a:xfrm>
            <a:off x="9010800" y="1980000"/>
            <a:ext cx="2642400" cy="4338000"/>
          </a:xfrm>
        </p:spPr>
        <p:txBody>
          <a:bodyPr/>
          <a:lstStyle>
            <a:lvl1pPr>
              <a:defRPr/>
            </a:lvl1pPr>
            <a:lvl5pPr>
              <a:defRPr/>
            </a:lvl5pPr>
          </a:lstStyle>
          <a:p>
            <a:pPr lvl="0"/>
            <a:r>
              <a:rPr lang="en-GB" noProof="0" dirty="0"/>
              <a:t>Click to add text                 Enter &amp; TAB for next text level SHIFT+TAB to go back in levels</a:t>
            </a:r>
            <a:endParaRPr lang="en-GB" dirty="0"/>
          </a:p>
          <a:p>
            <a:pPr lvl="1"/>
            <a:r>
              <a:rPr lang="en-GB" dirty="0"/>
              <a:t>Second level</a:t>
            </a:r>
          </a:p>
          <a:p>
            <a:pPr lvl="2"/>
            <a:r>
              <a:rPr lang="en-GB" dirty="0"/>
              <a:t>Third level</a:t>
            </a:r>
          </a:p>
          <a:p>
            <a:pPr lvl="3"/>
            <a:r>
              <a:rPr lang="en-GB" dirty="0"/>
              <a:t>Fourth level</a:t>
            </a:r>
          </a:p>
          <a:p>
            <a:pPr lvl="4"/>
            <a:r>
              <a:rPr lang="en-GB" dirty="0"/>
              <a:t>Fifth level</a:t>
            </a:r>
          </a:p>
          <a:p>
            <a:pPr lvl="5"/>
            <a:r>
              <a:rPr lang="en-GB" noProof="0" dirty="0"/>
              <a:t>6</a:t>
            </a:r>
          </a:p>
          <a:p>
            <a:pPr lvl="6"/>
            <a:r>
              <a:rPr lang="en-GB" noProof="0" dirty="0"/>
              <a:t>7</a:t>
            </a:r>
          </a:p>
          <a:p>
            <a:pPr lvl="7"/>
            <a:r>
              <a:rPr lang="en-GB" noProof="0" dirty="0"/>
              <a:t>8</a:t>
            </a:r>
          </a:p>
          <a:p>
            <a:pPr lvl="8"/>
            <a:r>
              <a:rPr lang="en-GB" noProof="0" dirty="0"/>
              <a:t>9</a:t>
            </a:r>
            <a:endParaRPr lang="en-GB" dirty="0"/>
          </a:p>
        </p:txBody>
      </p:sp>
      <p:sp>
        <p:nvSpPr>
          <p:cNvPr id="17" name="Subtitle Eyebrow">
            <a:extLst>
              <a:ext uri="{FF2B5EF4-FFF2-40B4-BE49-F238E27FC236}">
                <a16:creationId xmlns:a16="http://schemas.microsoft.com/office/drawing/2014/main" id="{84F953B8-7C52-40F5-A929-3D574DEE2524}"/>
              </a:ext>
            </a:extLst>
          </p:cNvPr>
          <p:cNvSpPr>
            <a:spLocks noGrp="1"/>
          </p:cNvSpPr>
          <p:nvPr>
            <p:ph type="subTitle" idx="33" hasCustomPrompt="1"/>
          </p:nvPr>
        </p:nvSpPr>
        <p:spPr>
          <a:xfrm>
            <a:off x="539999" y="481818"/>
            <a:ext cx="2642400" cy="154800"/>
          </a:xfrm>
        </p:spPr>
        <p:txBody>
          <a:bodyPr/>
          <a:lstStyle>
            <a:lvl1pPr marL="0" indent="0" algn="l">
              <a:lnSpc>
                <a:spcPct val="100000"/>
              </a:lnSpc>
              <a:spcBef>
                <a:spcPts val="0"/>
              </a:spcBef>
              <a:spcAft>
                <a:spcPts val="0"/>
              </a:spcAft>
              <a:buFont typeface="Arial" panose="020B0604020202020204" pitchFamily="34" charset="0"/>
              <a:buChar char="​"/>
              <a:defRPr sz="900" b="0">
                <a:solidFill>
                  <a:schemeClr val="accent1"/>
                </a:solidFill>
                <a:latin typeface="+mn-lt"/>
              </a:defRPr>
            </a:lvl1pPr>
            <a:lvl2pPr marL="0" indent="0" algn="l">
              <a:buFont typeface="Arial" panose="020B0604020202020204" pitchFamily="34" charset="0"/>
              <a:buNone/>
              <a:defRPr sz="1800" b="1">
                <a:solidFill>
                  <a:schemeClr val="bg1"/>
                </a:solidFill>
                <a:latin typeface="+mn-lt"/>
              </a:defRPr>
            </a:lvl2pPr>
            <a:lvl3pPr marL="0" indent="0" algn="l">
              <a:buFont typeface="Arial" panose="020B0604020202020204" pitchFamily="34" charset="0"/>
              <a:buChar char="​"/>
              <a:defRPr sz="1800" b="1">
                <a:solidFill>
                  <a:schemeClr val="bg1"/>
                </a:solidFill>
                <a:latin typeface="+mn-lt"/>
              </a:defRPr>
            </a:lvl3pPr>
            <a:lvl4pPr marL="0" indent="0" algn="l">
              <a:buFont typeface="Arial" panose="020B0604020202020204" pitchFamily="34" charset="0"/>
              <a:buChar char="​"/>
              <a:defRPr sz="1800" b="1">
                <a:solidFill>
                  <a:schemeClr val="bg1"/>
                </a:solidFill>
                <a:latin typeface="+mn-lt"/>
              </a:defRPr>
            </a:lvl4pPr>
            <a:lvl5pPr marL="0" indent="0" algn="l">
              <a:buFont typeface="Arial" panose="020B0604020202020204" pitchFamily="34" charset="0"/>
              <a:buChar char="​"/>
              <a:defRPr sz="1800" b="1">
                <a:solidFill>
                  <a:schemeClr val="bg1"/>
                </a:solidFill>
                <a:latin typeface="+mn-lt"/>
              </a:defRPr>
            </a:lvl5pPr>
            <a:lvl6pPr marL="0" indent="0" algn="l">
              <a:buFont typeface="Arial" panose="020B0604020202020204" pitchFamily="34" charset="0"/>
              <a:buChar char="​"/>
              <a:defRPr sz="1800" b="1">
                <a:solidFill>
                  <a:schemeClr val="bg1"/>
                </a:solidFill>
                <a:latin typeface="+mn-lt"/>
              </a:defRPr>
            </a:lvl6pPr>
            <a:lvl7pPr marL="0" indent="0" algn="l">
              <a:buFont typeface="Arial" panose="020B0604020202020204" pitchFamily="34" charset="0"/>
              <a:buChar char="​"/>
              <a:defRPr sz="1800" b="1">
                <a:solidFill>
                  <a:schemeClr val="bg1"/>
                </a:solidFill>
                <a:latin typeface="+mn-lt"/>
              </a:defRPr>
            </a:lvl7pPr>
            <a:lvl8pPr marL="0" indent="0" algn="l">
              <a:buFont typeface="Arial" panose="020B0604020202020204" pitchFamily="34" charset="0"/>
              <a:buChar char="​"/>
              <a:defRPr sz="1800" b="1">
                <a:solidFill>
                  <a:schemeClr val="bg1"/>
                </a:solidFill>
                <a:latin typeface="+mn-lt"/>
              </a:defRPr>
            </a:lvl8pPr>
            <a:lvl9pPr marL="0" indent="0" algn="l">
              <a:buFont typeface="Arial" panose="020B0604020202020204" pitchFamily="34" charset="0"/>
              <a:buChar char="​"/>
              <a:defRPr sz="1800" b="1">
                <a:solidFill>
                  <a:schemeClr val="bg1"/>
                </a:solidFill>
                <a:latin typeface="+mn-lt"/>
              </a:defRPr>
            </a:lvl9pPr>
          </a:lstStyle>
          <a:p>
            <a:r>
              <a:rPr lang="en-GB" dirty="0"/>
              <a:t>Click to add Eyebrow text</a:t>
            </a:r>
          </a:p>
        </p:txBody>
      </p:sp>
      <p:sp>
        <p:nvSpPr>
          <p:cNvPr id="6" name="Footer Placeholder 5">
            <a:extLst>
              <a:ext uri="{FF2B5EF4-FFF2-40B4-BE49-F238E27FC236}">
                <a16:creationId xmlns:a16="http://schemas.microsoft.com/office/drawing/2014/main" id="{33FA9838-B2C5-4EEB-9873-7BD689533AE6}"/>
              </a:ext>
            </a:extLst>
          </p:cNvPr>
          <p:cNvSpPr>
            <a:spLocks noGrp="1"/>
          </p:cNvSpPr>
          <p:nvPr>
            <p:ph type="ftr" sz="quarter" idx="25"/>
          </p:nvPr>
        </p:nvSpPr>
        <p:spPr/>
        <p:txBody>
          <a:bodyPr/>
          <a:lstStyle/>
          <a:p>
            <a:endParaRPr lang="en-GB" dirty="0"/>
          </a:p>
        </p:txBody>
      </p:sp>
      <p:sp>
        <p:nvSpPr>
          <p:cNvPr id="15" name="Slide Number Placeholder 14">
            <a:extLst>
              <a:ext uri="{FF2B5EF4-FFF2-40B4-BE49-F238E27FC236}">
                <a16:creationId xmlns:a16="http://schemas.microsoft.com/office/drawing/2014/main" id="{2B69F7FE-45B8-4221-BF3A-41F0357CC63C}"/>
              </a:ext>
            </a:extLst>
          </p:cNvPr>
          <p:cNvSpPr>
            <a:spLocks noGrp="1"/>
          </p:cNvSpPr>
          <p:nvPr>
            <p:ph type="sldNum" sz="quarter" idx="26"/>
          </p:nvPr>
        </p:nvSpPr>
        <p:spPr/>
        <p:txBody>
          <a:bodyPr/>
          <a:lstStyle/>
          <a:p>
            <a:fld id="{23AA811B-2EBD-4900-905E-5BE206449611}" type="slidenum">
              <a:rPr lang="en-GB" smtClean="0"/>
              <a:pPr/>
              <a:t>‹#›</a:t>
            </a:fld>
            <a:endParaRPr lang="en-GB" dirty="0"/>
          </a:p>
        </p:txBody>
      </p:sp>
      <p:sp>
        <p:nvSpPr>
          <p:cNvPr id="14" name="Logo">
            <a:extLst>
              <a:ext uri="{FF2B5EF4-FFF2-40B4-BE49-F238E27FC236}">
                <a16:creationId xmlns:a16="http://schemas.microsoft.com/office/drawing/2014/main" id="{9D895462-9049-47C0-9245-BAAA8C9A6BB4}"/>
              </a:ext>
            </a:extLst>
          </p:cNvPr>
          <p:cNvSpPr>
            <a:spLocks noChangeArrowheads="1"/>
          </p:cNvSpPr>
          <p:nvPr userDrawn="1"/>
        </p:nvSpPr>
        <p:spPr bwMode="auto">
          <a:xfrm>
            <a:off x="11157045" y="491598"/>
            <a:ext cx="493617" cy="102665"/>
          </a:xfrm>
          <a:custGeom>
            <a:avLst/>
            <a:gdLst>
              <a:gd name="T0" fmla="*/ 3133 w 3201"/>
              <a:gd name="T1" fmla="*/ 97 h 664"/>
              <a:gd name="T2" fmla="*/ 3148 w 3201"/>
              <a:gd name="T3" fmla="*/ 81 h 664"/>
              <a:gd name="T4" fmla="*/ 3120 w 3201"/>
              <a:gd name="T5" fmla="*/ 77 h 664"/>
              <a:gd name="T6" fmla="*/ 3109 w 3201"/>
              <a:gd name="T7" fmla="*/ 135 h 664"/>
              <a:gd name="T8" fmla="*/ 3150 w 3201"/>
              <a:gd name="T9" fmla="*/ 69 h 664"/>
              <a:gd name="T10" fmla="*/ 3156 w 3201"/>
              <a:gd name="T11" fmla="*/ 99 h 664"/>
              <a:gd name="T12" fmla="*/ 3158 w 3201"/>
              <a:gd name="T13" fmla="*/ 122 h 664"/>
              <a:gd name="T14" fmla="*/ 3147 w 3201"/>
              <a:gd name="T15" fmla="*/ 124 h 664"/>
              <a:gd name="T16" fmla="*/ 3120 w 3201"/>
              <a:gd name="T17" fmla="*/ 106 h 664"/>
              <a:gd name="T18" fmla="*/ 2276 w 3201"/>
              <a:gd name="T19" fmla="*/ 420 h 664"/>
              <a:gd name="T20" fmla="*/ 2391 w 3201"/>
              <a:gd name="T21" fmla="*/ 562 h 664"/>
              <a:gd name="T22" fmla="*/ 2473 w 3201"/>
              <a:gd name="T23" fmla="*/ 314 h 664"/>
              <a:gd name="T24" fmla="*/ 2276 w 3201"/>
              <a:gd name="T25" fmla="*/ 420 h 664"/>
              <a:gd name="T26" fmla="*/ 2178 w 3201"/>
              <a:gd name="T27" fmla="*/ 294 h 664"/>
              <a:gd name="T28" fmla="*/ 2567 w 3201"/>
              <a:gd name="T29" fmla="*/ 245 h 664"/>
              <a:gd name="T30" fmla="*/ 2392 w 3201"/>
              <a:gd name="T31" fmla="*/ 662 h 664"/>
              <a:gd name="T32" fmla="*/ 2147 w 3201"/>
              <a:gd name="T33" fmla="*/ 413 h 664"/>
              <a:gd name="T34" fmla="*/ 649 w 3201"/>
              <a:gd name="T35" fmla="*/ 526 h 664"/>
              <a:gd name="T36" fmla="*/ 847 w 3201"/>
              <a:gd name="T37" fmla="*/ 419 h 664"/>
              <a:gd name="T38" fmla="*/ 649 w 3201"/>
              <a:gd name="T39" fmla="*/ 314 h 664"/>
              <a:gd name="T40" fmla="*/ 488 w 3201"/>
              <a:gd name="T41" fmla="*/ 413 h 664"/>
              <a:gd name="T42" fmla="*/ 731 w 3201"/>
              <a:gd name="T43" fmla="*/ 177 h 664"/>
              <a:gd name="T44" fmla="*/ 906 w 3201"/>
              <a:gd name="T45" fmla="*/ 593 h 664"/>
              <a:gd name="T46" fmla="*/ 518 w 3201"/>
              <a:gd name="T47" fmla="*/ 549 h 664"/>
              <a:gd name="T48" fmla="*/ 3137 w 3201"/>
              <a:gd name="T49" fmla="*/ 48 h 664"/>
              <a:gd name="T50" fmla="*/ 3084 w 3201"/>
              <a:gd name="T51" fmla="*/ 100 h 664"/>
              <a:gd name="T52" fmla="*/ 3137 w 3201"/>
              <a:gd name="T53" fmla="*/ 152 h 664"/>
              <a:gd name="T54" fmla="*/ 3190 w 3201"/>
              <a:gd name="T55" fmla="*/ 100 h 664"/>
              <a:gd name="T56" fmla="*/ 3137 w 3201"/>
              <a:gd name="T57" fmla="*/ 48 h 664"/>
              <a:gd name="T58" fmla="*/ 3168 w 3201"/>
              <a:gd name="T59" fmla="*/ 46 h 664"/>
              <a:gd name="T60" fmla="*/ 3192 w 3201"/>
              <a:gd name="T61" fmla="*/ 131 h 664"/>
              <a:gd name="T62" fmla="*/ 3105 w 3201"/>
              <a:gd name="T63" fmla="*/ 154 h 664"/>
              <a:gd name="T64" fmla="*/ 3082 w 3201"/>
              <a:gd name="T65" fmla="*/ 69 h 664"/>
              <a:gd name="T66" fmla="*/ 2809 w 3201"/>
              <a:gd name="T67" fmla="*/ 652 h 664"/>
              <a:gd name="T68" fmla="*/ 2749 w 3201"/>
              <a:gd name="T69" fmla="*/ 187 h 664"/>
              <a:gd name="T70" fmla="*/ 2877 w 3201"/>
              <a:gd name="T71" fmla="*/ 464 h 664"/>
              <a:gd name="T72" fmla="*/ 3109 w 3201"/>
              <a:gd name="T73" fmla="*/ 187 h 664"/>
              <a:gd name="T74" fmla="*/ 1826 w 3201"/>
              <a:gd name="T75" fmla="*/ 416 h 664"/>
              <a:gd name="T76" fmla="*/ 2110 w 3201"/>
              <a:gd name="T77" fmla="*/ 308 h 664"/>
              <a:gd name="T78" fmla="*/ 1831 w 3201"/>
              <a:gd name="T79" fmla="*/ 663 h 664"/>
              <a:gd name="T80" fmla="*/ 1500 w 3201"/>
              <a:gd name="T81" fmla="*/ 329 h 664"/>
              <a:gd name="T82" fmla="*/ 1824 w 3201"/>
              <a:gd name="T83" fmla="*/ 0 h 664"/>
              <a:gd name="T84" fmla="*/ 1971 w 3201"/>
              <a:gd name="T85" fmla="*/ 212 h 664"/>
              <a:gd name="T86" fmla="*/ 1686 w 3201"/>
              <a:gd name="T87" fmla="*/ 164 h 664"/>
              <a:gd name="T88" fmla="*/ 1822 w 3201"/>
              <a:gd name="T89" fmla="*/ 552 h 664"/>
              <a:gd name="T90" fmla="*/ 1977 w 3201"/>
              <a:gd name="T91" fmla="*/ 416 h 664"/>
              <a:gd name="T92" fmla="*/ 1330 w 3201"/>
              <a:gd name="T93" fmla="*/ 652 h 664"/>
              <a:gd name="T94" fmla="*/ 1174 w 3201"/>
              <a:gd name="T95" fmla="*/ 662 h 664"/>
              <a:gd name="T96" fmla="*/ 1016 w 3201"/>
              <a:gd name="T97" fmla="*/ 481 h 664"/>
              <a:gd name="T98" fmla="*/ 1141 w 3201"/>
              <a:gd name="T99" fmla="*/ 401 h 664"/>
              <a:gd name="T100" fmla="*/ 1220 w 3201"/>
              <a:gd name="T101" fmla="*/ 569 h 664"/>
              <a:gd name="T102" fmla="*/ 1321 w 3201"/>
              <a:gd name="T103" fmla="*/ 383 h 664"/>
              <a:gd name="T104" fmla="*/ 1447 w 3201"/>
              <a:gd name="T105" fmla="*/ 652 h 664"/>
              <a:gd name="T106" fmla="*/ 239 w 3201"/>
              <a:gd name="T107" fmla="*/ 382 h 664"/>
              <a:gd name="T108" fmla="*/ 308 w 3201"/>
              <a:gd name="T109" fmla="*/ 264 h 664"/>
              <a:gd name="T110" fmla="*/ 371 w 3201"/>
              <a:gd name="T111" fmla="*/ 383 h 664"/>
              <a:gd name="T112" fmla="*/ 239 w 3201"/>
              <a:gd name="T113" fmla="*/ 382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201" h="664">
                <a:moveTo>
                  <a:pt x="3120" y="97"/>
                </a:moveTo>
                <a:lnTo>
                  <a:pt x="3120" y="97"/>
                </a:lnTo>
                <a:cubicBezTo>
                  <a:pt x="3133" y="97"/>
                  <a:pt x="3133" y="97"/>
                  <a:pt x="3133" y="97"/>
                </a:cubicBezTo>
                <a:cubicBezTo>
                  <a:pt x="3140" y="97"/>
                  <a:pt x="3144" y="96"/>
                  <a:pt x="3146" y="94"/>
                </a:cubicBezTo>
                <a:cubicBezTo>
                  <a:pt x="3149" y="92"/>
                  <a:pt x="3150" y="90"/>
                  <a:pt x="3150" y="87"/>
                </a:cubicBezTo>
                <a:cubicBezTo>
                  <a:pt x="3150" y="85"/>
                  <a:pt x="3149" y="83"/>
                  <a:pt x="3148" y="81"/>
                </a:cubicBezTo>
                <a:cubicBezTo>
                  <a:pt x="3147" y="80"/>
                  <a:pt x="3145" y="79"/>
                  <a:pt x="3143" y="78"/>
                </a:cubicBezTo>
                <a:cubicBezTo>
                  <a:pt x="3141" y="77"/>
                  <a:pt x="3138" y="77"/>
                  <a:pt x="3132" y="77"/>
                </a:cubicBezTo>
                <a:cubicBezTo>
                  <a:pt x="3120" y="77"/>
                  <a:pt x="3120" y="77"/>
                  <a:pt x="3120" y="77"/>
                </a:cubicBezTo>
                <a:lnTo>
                  <a:pt x="3120" y="97"/>
                </a:lnTo>
                <a:close/>
                <a:moveTo>
                  <a:pt x="3109" y="135"/>
                </a:moveTo>
                <a:lnTo>
                  <a:pt x="3109" y="135"/>
                </a:lnTo>
                <a:cubicBezTo>
                  <a:pt x="3109" y="68"/>
                  <a:pt x="3109" y="68"/>
                  <a:pt x="3109" y="68"/>
                </a:cubicBezTo>
                <a:cubicBezTo>
                  <a:pt x="3132" y="68"/>
                  <a:pt x="3132" y="68"/>
                  <a:pt x="3132" y="68"/>
                </a:cubicBezTo>
                <a:cubicBezTo>
                  <a:pt x="3140" y="68"/>
                  <a:pt x="3146" y="68"/>
                  <a:pt x="3150" y="69"/>
                </a:cubicBezTo>
                <a:cubicBezTo>
                  <a:pt x="3153" y="71"/>
                  <a:pt x="3156" y="73"/>
                  <a:pt x="3158" y="76"/>
                </a:cubicBezTo>
                <a:cubicBezTo>
                  <a:pt x="3160" y="79"/>
                  <a:pt x="3161" y="82"/>
                  <a:pt x="3161" y="86"/>
                </a:cubicBezTo>
                <a:cubicBezTo>
                  <a:pt x="3161" y="91"/>
                  <a:pt x="3160" y="95"/>
                  <a:pt x="3156" y="99"/>
                </a:cubicBezTo>
                <a:cubicBezTo>
                  <a:pt x="3153" y="102"/>
                  <a:pt x="3148" y="104"/>
                  <a:pt x="3142" y="105"/>
                </a:cubicBezTo>
                <a:cubicBezTo>
                  <a:pt x="3144" y="106"/>
                  <a:pt x="3146" y="107"/>
                  <a:pt x="3148" y="108"/>
                </a:cubicBezTo>
                <a:cubicBezTo>
                  <a:pt x="3150" y="111"/>
                  <a:pt x="3154" y="115"/>
                  <a:pt x="3158" y="122"/>
                </a:cubicBezTo>
                <a:cubicBezTo>
                  <a:pt x="3166" y="135"/>
                  <a:pt x="3166" y="135"/>
                  <a:pt x="3166" y="135"/>
                </a:cubicBezTo>
                <a:cubicBezTo>
                  <a:pt x="3153" y="135"/>
                  <a:pt x="3153" y="135"/>
                  <a:pt x="3153" y="135"/>
                </a:cubicBezTo>
                <a:cubicBezTo>
                  <a:pt x="3147" y="124"/>
                  <a:pt x="3147" y="124"/>
                  <a:pt x="3147" y="124"/>
                </a:cubicBezTo>
                <a:cubicBezTo>
                  <a:pt x="3142" y="116"/>
                  <a:pt x="3138" y="111"/>
                  <a:pt x="3135" y="109"/>
                </a:cubicBezTo>
                <a:cubicBezTo>
                  <a:pt x="3133" y="107"/>
                  <a:pt x="3130" y="106"/>
                  <a:pt x="3126" y="106"/>
                </a:cubicBezTo>
                <a:cubicBezTo>
                  <a:pt x="3120" y="106"/>
                  <a:pt x="3120" y="106"/>
                  <a:pt x="3120" y="106"/>
                </a:cubicBezTo>
                <a:cubicBezTo>
                  <a:pt x="3120" y="135"/>
                  <a:pt x="3120" y="135"/>
                  <a:pt x="3120" y="135"/>
                </a:cubicBezTo>
                <a:lnTo>
                  <a:pt x="3109" y="135"/>
                </a:lnTo>
                <a:close/>
                <a:moveTo>
                  <a:pt x="2276" y="420"/>
                </a:moveTo>
                <a:lnTo>
                  <a:pt x="2276" y="420"/>
                </a:lnTo>
                <a:cubicBezTo>
                  <a:pt x="2276" y="466"/>
                  <a:pt x="2287" y="501"/>
                  <a:pt x="2309" y="526"/>
                </a:cubicBezTo>
                <a:cubicBezTo>
                  <a:pt x="2331" y="550"/>
                  <a:pt x="2359" y="562"/>
                  <a:pt x="2391" y="562"/>
                </a:cubicBezTo>
                <a:cubicBezTo>
                  <a:pt x="2424" y="562"/>
                  <a:pt x="2451" y="550"/>
                  <a:pt x="2473" y="526"/>
                </a:cubicBezTo>
                <a:cubicBezTo>
                  <a:pt x="2495" y="501"/>
                  <a:pt x="2507" y="465"/>
                  <a:pt x="2507" y="419"/>
                </a:cubicBezTo>
                <a:cubicBezTo>
                  <a:pt x="2507" y="373"/>
                  <a:pt x="2495" y="338"/>
                  <a:pt x="2473" y="314"/>
                </a:cubicBezTo>
                <a:cubicBezTo>
                  <a:pt x="2451" y="289"/>
                  <a:pt x="2424" y="277"/>
                  <a:pt x="2391" y="277"/>
                </a:cubicBezTo>
                <a:cubicBezTo>
                  <a:pt x="2359" y="277"/>
                  <a:pt x="2331" y="289"/>
                  <a:pt x="2309" y="314"/>
                </a:cubicBezTo>
                <a:cubicBezTo>
                  <a:pt x="2287" y="338"/>
                  <a:pt x="2276" y="374"/>
                  <a:pt x="2276" y="420"/>
                </a:cubicBezTo>
                <a:close/>
                <a:moveTo>
                  <a:pt x="2147" y="413"/>
                </a:moveTo>
                <a:lnTo>
                  <a:pt x="2147" y="413"/>
                </a:lnTo>
                <a:cubicBezTo>
                  <a:pt x="2147" y="372"/>
                  <a:pt x="2157" y="333"/>
                  <a:pt x="2178" y="294"/>
                </a:cubicBezTo>
                <a:cubicBezTo>
                  <a:pt x="2198" y="256"/>
                  <a:pt x="2228" y="227"/>
                  <a:pt x="2265" y="207"/>
                </a:cubicBezTo>
                <a:cubicBezTo>
                  <a:pt x="2302" y="187"/>
                  <a:pt x="2344" y="177"/>
                  <a:pt x="2391" y="177"/>
                </a:cubicBezTo>
                <a:cubicBezTo>
                  <a:pt x="2462" y="177"/>
                  <a:pt x="2521" y="200"/>
                  <a:pt x="2567" y="245"/>
                </a:cubicBezTo>
                <a:cubicBezTo>
                  <a:pt x="2613" y="291"/>
                  <a:pt x="2635" y="349"/>
                  <a:pt x="2635" y="418"/>
                </a:cubicBezTo>
                <a:cubicBezTo>
                  <a:pt x="2635" y="489"/>
                  <a:pt x="2612" y="547"/>
                  <a:pt x="2566" y="593"/>
                </a:cubicBezTo>
                <a:cubicBezTo>
                  <a:pt x="2520" y="639"/>
                  <a:pt x="2462" y="662"/>
                  <a:pt x="2392" y="662"/>
                </a:cubicBezTo>
                <a:cubicBezTo>
                  <a:pt x="2348" y="662"/>
                  <a:pt x="2307" y="653"/>
                  <a:pt x="2268" y="634"/>
                </a:cubicBezTo>
                <a:cubicBezTo>
                  <a:pt x="2228" y="614"/>
                  <a:pt x="2198" y="586"/>
                  <a:pt x="2178" y="549"/>
                </a:cubicBezTo>
                <a:cubicBezTo>
                  <a:pt x="2157" y="512"/>
                  <a:pt x="2147" y="466"/>
                  <a:pt x="2147" y="413"/>
                </a:cubicBezTo>
                <a:close/>
                <a:moveTo>
                  <a:pt x="616" y="420"/>
                </a:moveTo>
                <a:lnTo>
                  <a:pt x="616" y="420"/>
                </a:lnTo>
                <a:cubicBezTo>
                  <a:pt x="616" y="466"/>
                  <a:pt x="627" y="501"/>
                  <a:pt x="649" y="526"/>
                </a:cubicBezTo>
                <a:cubicBezTo>
                  <a:pt x="671" y="550"/>
                  <a:pt x="699" y="562"/>
                  <a:pt x="732" y="562"/>
                </a:cubicBezTo>
                <a:cubicBezTo>
                  <a:pt x="764" y="562"/>
                  <a:pt x="792" y="550"/>
                  <a:pt x="814" y="526"/>
                </a:cubicBezTo>
                <a:cubicBezTo>
                  <a:pt x="836" y="501"/>
                  <a:pt x="847" y="465"/>
                  <a:pt x="847" y="419"/>
                </a:cubicBezTo>
                <a:cubicBezTo>
                  <a:pt x="847" y="373"/>
                  <a:pt x="836" y="338"/>
                  <a:pt x="814" y="314"/>
                </a:cubicBezTo>
                <a:cubicBezTo>
                  <a:pt x="792" y="289"/>
                  <a:pt x="764" y="277"/>
                  <a:pt x="732" y="277"/>
                </a:cubicBezTo>
                <a:cubicBezTo>
                  <a:pt x="699" y="277"/>
                  <a:pt x="671" y="289"/>
                  <a:pt x="649" y="314"/>
                </a:cubicBezTo>
                <a:cubicBezTo>
                  <a:pt x="627" y="338"/>
                  <a:pt x="616" y="374"/>
                  <a:pt x="616" y="420"/>
                </a:cubicBezTo>
                <a:close/>
                <a:moveTo>
                  <a:pt x="488" y="413"/>
                </a:moveTo>
                <a:lnTo>
                  <a:pt x="488" y="413"/>
                </a:lnTo>
                <a:cubicBezTo>
                  <a:pt x="488" y="372"/>
                  <a:pt x="498" y="333"/>
                  <a:pt x="518" y="294"/>
                </a:cubicBezTo>
                <a:cubicBezTo>
                  <a:pt x="539" y="256"/>
                  <a:pt x="568" y="227"/>
                  <a:pt x="605" y="207"/>
                </a:cubicBezTo>
                <a:cubicBezTo>
                  <a:pt x="643" y="187"/>
                  <a:pt x="685" y="177"/>
                  <a:pt x="731" y="177"/>
                </a:cubicBezTo>
                <a:cubicBezTo>
                  <a:pt x="803" y="177"/>
                  <a:pt x="861" y="200"/>
                  <a:pt x="907" y="245"/>
                </a:cubicBezTo>
                <a:cubicBezTo>
                  <a:pt x="953" y="291"/>
                  <a:pt x="976" y="349"/>
                  <a:pt x="976" y="418"/>
                </a:cubicBezTo>
                <a:cubicBezTo>
                  <a:pt x="976" y="489"/>
                  <a:pt x="953" y="547"/>
                  <a:pt x="906" y="593"/>
                </a:cubicBezTo>
                <a:cubicBezTo>
                  <a:pt x="860" y="639"/>
                  <a:pt x="802" y="662"/>
                  <a:pt x="732" y="662"/>
                </a:cubicBezTo>
                <a:cubicBezTo>
                  <a:pt x="689" y="662"/>
                  <a:pt x="647" y="653"/>
                  <a:pt x="608" y="634"/>
                </a:cubicBezTo>
                <a:cubicBezTo>
                  <a:pt x="569" y="614"/>
                  <a:pt x="539" y="586"/>
                  <a:pt x="518" y="549"/>
                </a:cubicBezTo>
                <a:cubicBezTo>
                  <a:pt x="498" y="512"/>
                  <a:pt x="488" y="466"/>
                  <a:pt x="488" y="413"/>
                </a:cubicBezTo>
                <a:close/>
                <a:moveTo>
                  <a:pt x="3137" y="48"/>
                </a:moveTo>
                <a:lnTo>
                  <a:pt x="3137" y="48"/>
                </a:lnTo>
                <a:cubicBezTo>
                  <a:pt x="3128" y="48"/>
                  <a:pt x="3119" y="51"/>
                  <a:pt x="3111" y="55"/>
                </a:cubicBezTo>
                <a:cubicBezTo>
                  <a:pt x="3102" y="60"/>
                  <a:pt x="3096" y="66"/>
                  <a:pt x="3091" y="74"/>
                </a:cubicBezTo>
                <a:cubicBezTo>
                  <a:pt x="3086" y="83"/>
                  <a:pt x="3084" y="91"/>
                  <a:pt x="3084" y="100"/>
                </a:cubicBezTo>
                <a:cubicBezTo>
                  <a:pt x="3084" y="109"/>
                  <a:pt x="3086" y="118"/>
                  <a:pt x="3091" y="126"/>
                </a:cubicBezTo>
                <a:cubicBezTo>
                  <a:pt x="3095" y="134"/>
                  <a:pt x="3102" y="141"/>
                  <a:pt x="3110" y="145"/>
                </a:cubicBezTo>
                <a:cubicBezTo>
                  <a:pt x="3119" y="150"/>
                  <a:pt x="3128" y="152"/>
                  <a:pt x="3137" y="152"/>
                </a:cubicBezTo>
                <a:cubicBezTo>
                  <a:pt x="3146" y="152"/>
                  <a:pt x="3155" y="150"/>
                  <a:pt x="3163" y="145"/>
                </a:cubicBezTo>
                <a:cubicBezTo>
                  <a:pt x="3171" y="141"/>
                  <a:pt x="3178" y="134"/>
                  <a:pt x="3182" y="126"/>
                </a:cubicBezTo>
                <a:cubicBezTo>
                  <a:pt x="3187" y="118"/>
                  <a:pt x="3190" y="109"/>
                  <a:pt x="3190" y="100"/>
                </a:cubicBezTo>
                <a:cubicBezTo>
                  <a:pt x="3190" y="91"/>
                  <a:pt x="3187" y="83"/>
                  <a:pt x="3182" y="74"/>
                </a:cubicBezTo>
                <a:cubicBezTo>
                  <a:pt x="3178" y="66"/>
                  <a:pt x="3171" y="60"/>
                  <a:pt x="3163" y="55"/>
                </a:cubicBezTo>
                <a:cubicBezTo>
                  <a:pt x="3154" y="51"/>
                  <a:pt x="3145" y="48"/>
                  <a:pt x="3137" y="48"/>
                </a:cubicBezTo>
                <a:close/>
                <a:moveTo>
                  <a:pt x="3137" y="38"/>
                </a:moveTo>
                <a:lnTo>
                  <a:pt x="3137" y="38"/>
                </a:lnTo>
                <a:cubicBezTo>
                  <a:pt x="3147" y="38"/>
                  <a:pt x="3158" y="41"/>
                  <a:pt x="3168" y="46"/>
                </a:cubicBezTo>
                <a:cubicBezTo>
                  <a:pt x="3178" y="51"/>
                  <a:pt x="3186" y="59"/>
                  <a:pt x="3191" y="69"/>
                </a:cubicBezTo>
                <a:cubicBezTo>
                  <a:pt x="3197" y="79"/>
                  <a:pt x="3200" y="89"/>
                  <a:pt x="3200" y="100"/>
                </a:cubicBezTo>
                <a:cubicBezTo>
                  <a:pt x="3200" y="111"/>
                  <a:pt x="3197" y="121"/>
                  <a:pt x="3192" y="131"/>
                </a:cubicBezTo>
                <a:cubicBezTo>
                  <a:pt x="3186" y="141"/>
                  <a:pt x="3178" y="149"/>
                  <a:pt x="3168" y="154"/>
                </a:cubicBezTo>
                <a:cubicBezTo>
                  <a:pt x="3158" y="160"/>
                  <a:pt x="3148" y="162"/>
                  <a:pt x="3137" y="162"/>
                </a:cubicBezTo>
                <a:cubicBezTo>
                  <a:pt x="3126" y="162"/>
                  <a:pt x="3115" y="160"/>
                  <a:pt x="3105" y="154"/>
                </a:cubicBezTo>
                <a:cubicBezTo>
                  <a:pt x="3095" y="149"/>
                  <a:pt x="3087" y="141"/>
                  <a:pt x="3082" y="131"/>
                </a:cubicBezTo>
                <a:cubicBezTo>
                  <a:pt x="3076" y="121"/>
                  <a:pt x="3073" y="111"/>
                  <a:pt x="3073" y="100"/>
                </a:cubicBezTo>
                <a:cubicBezTo>
                  <a:pt x="3073" y="89"/>
                  <a:pt x="3076" y="79"/>
                  <a:pt x="3082" y="69"/>
                </a:cubicBezTo>
                <a:cubicBezTo>
                  <a:pt x="3087" y="59"/>
                  <a:pt x="3095" y="51"/>
                  <a:pt x="3106" y="46"/>
                </a:cubicBezTo>
                <a:cubicBezTo>
                  <a:pt x="3116" y="41"/>
                  <a:pt x="3126" y="38"/>
                  <a:pt x="3137" y="38"/>
                </a:cubicBezTo>
                <a:close/>
                <a:moveTo>
                  <a:pt x="2809" y="652"/>
                </a:moveTo>
                <a:lnTo>
                  <a:pt x="2809" y="652"/>
                </a:lnTo>
                <a:cubicBezTo>
                  <a:pt x="2618" y="187"/>
                  <a:pt x="2618" y="187"/>
                  <a:pt x="2618" y="187"/>
                </a:cubicBezTo>
                <a:cubicBezTo>
                  <a:pt x="2749" y="187"/>
                  <a:pt x="2749" y="187"/>
                  <a:pt x="2749" y="187"/>
                </a:cubicBezTo>
                <a:cubicBezTo>
                  <a:pt x="2839" y="425"/>
                  <a:pt x="2839" y="425"/>
                  <a:pt x="2839" y="425"/>
                </a:cubicBezTo>
                <a:cubicBezTo>
                  <a:pt x="2864" y="504"/>
                  <a:pt x="2864" y="504"/>
                  <a:pt x="2864" y="504"/>
                </a:cubicBezTo>
                <a:cubicBezTo>
                  <a:pt x="2871" y="483"/>
                  <a:pt x="2875" y="470"/>
                  <a:pt x="2877" y="464"/>
                </a:cubicBezTo>
                <a:cubicBezTo>
                  <a:pt x="2881" y="451"/>
                  <a:pt x="2886" y="438"/>
                  <a:pt x="2891" y="425"/>
                </a:cubicBezTo>
                <a:cubicBezTo>
                  <a:pt x="2981" y="187"/>
                  <a:pt x="2981" y="187"/>
                  <a:pt x="2981" y="187"/>
                </a:cubicBezTo>
                <a:cubicBezTo>
                  <a:pt x="3109" y="187"/>
                  <a:pt x="3109" y="187"/>
                  <a:pt x="3109" y="187"/>
                </a:cubicBezTo>
                <a:cubicBezTo>
                  <a:pt x="2921" y="652"/>
                  <a:pt x="2921" y="652"/>
                  <a:pt x="2921" y="652"/>
                </a:cubicBezTo>
                <a:lnTo>
                  <a:pt x="2809" y="652"/>
                </a:lnTo>
                <a:close/>
                <a:moveTo>
                  <a:pt x="1826" y="416"/>
                </a:moveTo>
                <a:lnTo>
                  <a:pt x="1826" y="416"/>
                </a:lnTo>
                <a:cubicBezTo>
                  <a:pt x="1826" y="308"/>
                  <a:pt x="1826" y="308"/>
                  <a:pt x="1826" y="308"/>
                </a:cubicBezTo>
                <a:cubicBezTo>
                  <a:pt x="2110" y="308"/>
                  <a:pt x="2110" y="308"/>
                  <a:pt x="2110" y="308"/>
                </a:cubicBezTo>
                <a:cubicBezTo>
                  <a:pt x="2110" y="563"/>
                  <a:pt x="2110" y="563"/>
                  <a:pt x="2110" y="563"/>
                </a:cubicBezTo>
                <a:cubicBezTo>
                  <a:pt x="2083" y="590"/>
                  <a:pt x="2043" y="613"/>
                  <a:pt x="1990" y="633"/>
                </a:cubicBezTo>
                <a:cubicBezTo>
                  <a:pt x="1938" y="653"/>
                  <a:pt x="1885" y="663"/>
                  <a:pt x="1831" y="663"/>
                </a:cubicBezTo>
                <a:cubicBezTo>
                  <a:pt x="1763" y="663"/>
                  <a:pt x="1703" y="649"/>
                  <a:pt x="1652" y="621"/>
                </a:cubicBezTo>
                <a:cubicBezTo>
                  <a:pt x="1602" y="593"/>
                  <a:pt x="1563" y="552"/>
                  <a:pt x="1538" y="500"/>
                </a:cubicBezTo>
                <a:cubicBezTo>
                  <a:pt x="1512" y="448"/>
                  <a:pt x="1500" y="391"/>
                  <a:pt x="1500" y="329"/>
                </a:cubicBezTo>
                <a:cubicBezTo>
                  <a:pt x="1500" y="262"/>
                  <a:pt x="1514" y="203"/>
                  <a:pt x="1542" y="151"/>
                </a:cubicBezTo>
                <a:cubicBezTo>
                  <a:pt x="1571" y="99"/>
                  <a:pt x="1613" y="59"/>
                  <a:pt x="1668" y="32"/>
                </a:cubicBezTo>
                <a:cubicBezTo>
                  <a:pt x="1709" y="10"/>
                  <a:pt x="1762" y="0"/>
                  <a:pt x="1824" y="0"/>
                </a:cubicBezTo>
                <a:cubicBezTo>
                  <a:pt x="1905" y="0"/>
                  <a:pt x="1968" y="16"/>
                  <a:pt x="2014" y="50"/>
                </a:cubicBezTo>
                <a:cubicBezTo>
                  <a:pt x="2059" y="83"/>
                  <a:pt x="2089" y="129"/>
                  <a:pt x="2102" y="188"/>
                </a:cubicBezTo>
                <a:cubicBezTo>
                  <a:pt x="1971" y="212"/>
                  <a:pt x="1971" y="212"/>
                  <a:pt x="1971" y="212"/>
                </a:cubicBezTo>
                <a:cubicBezTo>
                  <a:pt x="1961" y="181"/>
                  <a:pt x="1944" y="156"/>
                  <a:pt x="1919" y="138"/>
                </a:cubicBezTo>
                <a:cubicBezTo>
                  <a:pt x="1894" y="119"/>
                  <a:pt x="1862" y="110"/>
                  <a:pt x="1824" y="110"/>
                </a:cubicBezTo>
                <a:cubicBezTo>
                  <a:pt x="1766" y="110"/>
                  <a:pt x="1720" y="128"/>
                  <a:pt x="1686" y="164"/>
                </a:cubicBezTo>
                <a:cubicBezTo>
                  <a:pt x="1652" y="200"/>
                  <a:pt x="1635" y="253"/>
                  <a:pt x="1635" y="324"/>
                </a:cubicBezTo>
                <a:cubicBezTo>
                  <a:pt x="1635" y="400"/>
                  <a:pt x="1653" y="457"/>
                  <a:pt x="1687" y="495"/>
                </a:cubicBezTo>
                <a:cubicBezTo>
                  <a:pt x="1722" y="533"/>
                  <a:pt x="1767" y="552"/>
                  <a:pt x="1822" y="552"/>
                </a:cubicBezTo>
                <a:cubicBezTo>
                  <a:pt x="1850" y="552"/>
                  <a:pt x="1878" y="547"/>
                  <a:pt x="1906" y="536"/>
                </a:cubicBezTo>
                <a:cubicBezTo>
                  <a:pt x="1933" y="526"/>
                  <a:pt x="1957" y="513"/>
                  <a:pt x="1977" y="497"/>
                </a:cubicBezTo>
                <a:cubicBezTo>
                  <a:pt x="1977" y="416"/>
                  <a:pt x="1977" y="416"/>
                  <a:pt x="1977" y="416"/>
                </a:cubicBezTo>
                <a:lnTo>
                  <a:pt x="1826" y="416"/>
                </a:lnTo>
                <a:close/>
                <a:moveTo>
                  <a:pt x="1330" y="652"/>
                </a:moveTo>
                <a:lnTo>
                  <a:pt x="1330" y="652"/>
                </a:lnTo>
                <a:cubicBezTo>
                  <a:pt x="1330" y="583"/>
                  <a:pt x="1330" y="583"/>
                  <a:pt x="1330" y="583"/>
                </a:cubicBezTo>
                <a:cubicBezTo>
                  <a:pt x="1313" y="607"/>
                  <a:pt x="1290" y="627"/>
                  <a:pt x="1262" y="641"/>
                </a:cubicBezTo>
                <a:cubicBezTo>
                  <a:pt x="1234" y="655"/>
                  <a:pt x="1205" y="662"/>
                  <a:pt x="1174" y="662"/>
                </a:cubicBezTo>
                <a:cubicBezTo>
                  <a:pt x="1142" y="662"/>
                  <a:pt x="1113" y="656"/>
                  <a:pt x="1088" y="642"/>
                </a:cubicBezTo>
                <a:cubicBezTo>
                  <a:pt x="1063" y="628"/>
                  <a:pt x="1045" y="609"/>
                  <a:pt x="1033" y="584"/>
                </a:cubicBezTo>
                <a:cubicBezTo>
                  <a:pt x="1022" y="559"/>
                  <a:pt x="1016" y="525"/>
                  <a:pt x="1016" y="481"/>
                </a:cubicBezTo>
                <a:cubicBezTo>
                  <a:pt x="1016" y="187"/>
                  <a:pt x="1016" y="187"/>
                  <a:pt x="1016" y="187"/>
                </a:cubicBezTo>
                <a:cubicBezTo>
                  <a:pt x="1141" y="187"/>
                  <a:pt x="1141" y="187"/>
                  <a:pt x="1141" y="187"/>
                </a:cubicBezTo>
                <a:cubicBezTo>
                  <a:pt x="1141" y="401"/>
                  <a:pt x="1141" y="401"/>
                  <a:pt x="1141" y="401"/>
                </a:cubicBezTo>
                <a:cubicBezTo>
                  <a:pt x="1141" y="466"/>
                  <a:pt x="1144" y="506"/>
                  <a:pt x="1148" y="521"/>
                </a:cubicBezTo>
                <a:cubicBezTo>
                  <a:pt x="1153" y="536"/>
                  <a:pt x="1161" y="547"/>
                  <a:pt x="1174" y="556"/>
                </a:cubicBezTo>
                <a:cubicBezTo>
                  <a:pt x="1186" y="564"/>
                  <a:pt x="1201" y="569"/>
                  <a:pt x="1220" y="569"/>
                </a:cubicBezTo>
                <a:cubicBezTo>
                  <a:pt x="1241" y="569"/>
                  <a:pt x="1260" y="563"/>
                  <a:pt x="1277" y="552"/>
                </a:cubicBezTo>
                <a:cubicBezTo>
                  <a:pt x="1294" y="540"/>
                  <a:pt x="1306" y="526"/>
                  <a:pt x="1312" y="509"/>
                </a:cubicBezTo>
                <a:cubicBezTo>
                  <a:pt x="1318" y="492"/>
                  <a:pt x="1321" y="450"/>
                  <a:pt x="1321" y="383"/>
                </a:cubicBezTo>
                <a:cubicBezTo>
                  <a:pt x="1321" y="187"/>
                  <a:pt x="1321" y="187"/>
                  <a:pt x="1321" y="187"/>
                </a:cubicBezTo>
                <a:cubicBezTo>
                  <a:pt x="1447" y="187"/>
                  <a:pt x="1447" y="187"/>
                  <a:pt x="1447" y="187"/>
                </a:cubicBezTo>
                <a:cubicBezTo>
                  <a:pt x="1447" y="652"/>
                  <a:pt x="1447" y="652"/>
                  <a:pt x="1447" y="652"/>
                </a:cubicBezTo>
                <a:lnTo>
                  <a:pt x="1330" y="652"/>
                </a:lnTo>
                <a:close/>
                <a:moveTo>
                  <a:pt x="239" y="382"/>
                </a:moveTo>
                <a:lnTo>
                  <a:pt x="239" y="382"/>
                </a:lnTo>
                <a:cubicBezTo>
                  <a:pt x="0" y="10"/>
                  <a:pt x="0" y="10"/>
                  <a:pt x="0" y="10"/>
                </a:cubicBezTo>
                <a:cubicBezTo>
                  <a:pt x="154" y="10"/>
                  <a:pt x="154" y="10"/>
                  <a:pt x="154" y="10"/>
                </a:cubicBezTo>
                <a:cubicBezTo>
                  <a:pt x="308" y="264"/>
                  <a:pt x="308" y="264"/>
                  <a:pt x="308" y="264"/>
                </a:cubicBezTo>
                <a:cubicBezTo>
                  <a:pt x="459" y="10"/>
                  <a:pt x="459" y="10"/>
                  <a:pt x="459" y="10"/>
                </a:cubicBezTo>
                <a:cubicBezTo>
                  <a:pt x="611" y="10"/>
                  <a:pt x="611" y="10"/>
                  <a:pt x="611" y="10"/>
                </a:cubicBezTo>
                <a:cubicBezTo>
                  <a:pt x="371" y="383"/>
                  <a:pt x="371" y="383"/>
                  <a:pt x="371" y="383"/>
                </a:cubicBezTo>
                <a:cubicBezTo>
                  <a:pt x="371" y="652"/>
                  <a:pt x="371" y="652"/>
                  <a:pt x="371" y="652"/>
                </a:cubicBezTo>
                <a:cubicBezTo>
                  <a:pt x="239" y="652"/>
                  <a:pt x="239" y="652"/>
                  <a:pt x="239" y="652"/>
                </a:cubicBezTo>
                <a:lnTo>
                  <a:pt x="239" y="382"/>
                </a:lnTo>
                <a:close/>
              </a:path>
            </a:pathLst>
          </a:custGeom>
          <a:solidFill>
            <a:schemeClr val="accent1"/>
          </a:solidFill>
          <a:ln>
            <a:noFill/>
          </a:ln>
          <a:effectLst/>
        </p:spPr>
        <p:txBody>
          <a:bodyPr wrap="none" anchor="ctr"/>
          <a:lstStyle/>
          <a:p>
            <a:endParaRPr lang="en-GB" dirty="0"/>
          </a:p>
        </p:txBody>
      </p:sp>
    </p:spTree>
    <p:extLst>
      <p:ext uri="{BB962C8B-B14F-4D97-AF65-F5344CB8AC3E}">
        <p14:creationId xmlns:p14="http://schemas.microsoft.com/office/powerpoint/2010/main" val="23205751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Header Only">
    <p:spTree>
      <p:nvGrpSpPr>
        <p:cNvPr id="1" name=""/>
        <p:cNvGrpSpPr/>
        <p:nvPr/>
      </p:nvGrpSpPr>
      <p:grpSpPr>
        <a:xfrm>
          <a:off x="0" y="0"/>
          <a:ext cx="0" cy="0"/>
          <a:chOff x="0" y="0"/>
          <a:chExt cx="0" cy="0"/>
        </a:xfrm>
      </p:grpSpPr>
      <p:sp>
        <p:nvSpPr>
          <p:cNvPr id="5" name="Date Placeholder 4" hidden="1">
            <a:extLst>
              <a:ext uri="{FF2B5EF4-FFF2-40B4-BE49-F238E27FC236}">
                <a16:creationId xmlns:a16="http://schemas.microsoft.com/office/drawing/2014/main" id="{D83966FA-DB6B-4EB7-B191-94841F123E69}"/>
              </a:ext>
            </a:extLst>
          </p:cNvPr>
          <p:cNvSpPr>
            <a:spLocks noGrp="1"/>
          </p:cNvSpPr>
          <p:nvPr>
            <p:ph type="dt" sz="half" idx="10"/>
          </p:nvPr>
        </p:nvSpPr>
        <p:spPr/>
        <p:txBody>
          <a:bodyPr/>
          <a:lstStyle/>
          <a:p>
            <a:fld id="{37975335-5E02-40E8-A25C-7062AFCC9FF0}" type="datetime4">
              <a:rPr lang="en-GB" smtClean="0"/>
              <a:t>31 October 2023</a:t>
            </a:fld>
            <a:endParaRPr lang="en-GB" dirty="0"/>
          </a:p>
        </p:txBody>
      </p:sp>
      <p:sp>
        <p:nvSpPr>
          <p:cNvPr id="9" name="Text Placeholder Eyebrow">
            <a:extLst>
              <a:ext uri="{FF2B5EF4-FFF2-40B4-BE49-F238E27FC236}">
                <a16:creationId xmlns:a16="http://schemas.microsoft.com/office/drawing/2014/main" id="{F50E2CE7-705B-46D1-868F-F4597E274952}"/>
              </a:ext>
            </a:extLst>
          </p:cNvPr>
          <p:cNvSpPr>
            <a:spLocks noGrp="1"/>
          </p:cNvSpPr>
          <p:nvPr>
            <p:ph type="body" sz="quarter" idx="29" hasCustomPrompt="1"/>
          </p:nvPr>
        </p:nvSpPr>
        <p:spPr>
          <a:xfrm>
            <a:off x="539999" y="481818"/>
            <a:ext cx="2642400" cy="154800"/>
          </a:xfrm>
        </p:spPr>
        <p:txBody>
          <a:bodyPr/>
          <a:lstStyle>
            <a:lvl1pPr marL="0" indent="0">
              <a:lnSpc>
                <a:spcPct val="100000"/>
              </a:lnSpc>
              <a:spcBef>
                <a:spcPts val="0"/>
              </a:spcBef>
              <a:spcAft>
                <a:spcPts val="0"/>
              </a:spcAft>
              <a:buNone/>
              <a:defRPr sz="900">
                <a:solidFill>
                  <a:schemeClr val="accent1"/>
                </a:solidFill>
              </a:defRPr>
            </a:lvl1pPr>
            <a:lvl2pPr marL="180000" indent="0">
              <a:buNone/>
              <a:defRPr sz="900">
                <a:solidFill>
                  <a:schemeClr val="accent1"/>
                </a:solidFill>
              </a:defRPr>
            </a:lvl2pPr>
            <a:lvl3pPr marL="360000" indent="0">
              <a:buNone/>
              <a:defRPr sz="900">
                <a:solidFill>
                  <a:schemeClr val="accent1"/>
                </a:solidFill>
              </a:defRPr>
            </a:lvl3pPr>
            <a:lvl4pPr>
              <a:buNone/>
              <a:defRPr sz="900">
                <a:solidFill>
                  <a:schemeClr val="accent1"/>
                </a:solidFill>
              </a:defRPr>
            </a:lvl4pPr>
            <a:lvl5pPr>
              <a:buNone/>
              <a:defRPr sz="900">
                <a:solidFill>
                  <a:schemeClr val="accent1"/>
                </a:solidFill>
              </a:defRPr>
            </a:lvl5pPr>
          </a:lstStyle>
          <a:p>
            <a:pPr lvl="0"/>
            <a:r>
              <a:rPr lang="en-GB" dirty="0"/>
              <a:t>Click to add Eyebrow text</a:t>
            </a:r>
          </a:p>
        </p:txBody>
      </p:sp>
      <p:sp>
        <p:nvSpPr>
          <p:cNvPr id="6" name="Footer Placeholder 5">
            <a:extLst>
              <a:ext uri="{FF2B5EF4-FFF2-40B4-BE49-F238E27FC236}">
                <a16:creationId xmlns:a16="http://schemas.microsoft.com/office/drawing/2014/main" id="{AC9D9B8E-9A2B-4618-87A4-CFB2EEEB8ADB}"/>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7AE21C6C-1F57-4EB8-8A56-7626B37A9D2A}"/>
              </a:ext>
            </a:extLst>
          </p:cNvPr>
          <p:cNvSpPr>
            <a:spLocks noGrp="1"/>
          </p:cNvSpPr>
          <p:nvPr>
            <p:ph type="sldNum" sz="quarter" idx="12"/>
          </p:nvPr>
        </p:nvSpPr>
        <p:spPr/>
        <p:txBody>
          <a:bodyPr/>
          <a:lstStyle/>
          <a:p>
            <a:fld id="{23AA811B-2EBD-4900-905E-5BE206449611}" type="slidenum">
              <a:rPr lang="en-GB" smtClean="0"/>
              <a:pPr/>
              <a:t>‹#›</a:t>
            </a:fld>
            <a:endParaRPr lang="en-GB" dirty="0"/>
          </a:p>
        </p:txBody>
      </p:sp>
      <p:sp>
        <p:nvSpPr>
          <p:cNvPr id="8" name="Logo">
            <a:extLst>
              <a:ext uri="{FF2B5EF4-FFF2-40B4-BE49-F238E27FC236}">
                <a16:creationId xmlns:a16="http://schemas.microsoft.com/office/drawing/2014/main" id="{D6037F3E-9165-4E30-973E-0B9DEBC3A255}"/>
              </a:ext>
            </a:extLst>
          </p:cNvPr>
          <p:cNvSpPr>
            <a:spLocks noChangeArrowheads="1"/>
          </p:cNvSpPr>
          <p:nvPr userDrawn="1"/>
        </p:nvSpPr>
        <p:spPr bwMode="auto">
          <a:xfrm>
            <a:off x="11157045" y="491598"/>
            <a:ext cx="493617" cy="102665"/>
          </a:xfrm>
          <a:custGeom>
            <a:avLst/>
            <a:gdLst>
              <a:gd name="T0" fmla="*/ 3133 w 3201"/>
              <a:gd name="T1" fmla="*/ 97 h 664"/>
              <a:gd name="T2" fmla="*/ 3148 w 3201"/>
              <a:gd name="T3" fmla="*/ 81 h 664"/>
              <a:gd name="T4" fmla="*/ 3120 w 3201"/>
              <a:gd name="T5" fmla="*/ 77 h 664"/>
              <a:gd name="T6" fmla="*/ 3109 w 3201"/>
              <a:gd name="T7" fmla="*/ 135 h 664"/>
              <a:gd name="T8" fmla="*/ 3150 w 3201"/>
              <a:gd name="T9" fmla="*/ 69 h 664"/>
              <a:gd name="T10" fmla="*/ 3156 w 3201"/>
              <a:gd name="T11" fmla="*/ 99 h 664"/>
              <a:gd name="T12" fmla="*/ 3158 w 3201"/>
              <a:gd name="T13" fmla="*/ 122 h 664"/>
              <a:gd name="T14" fmla="*/ 3147 w 3201"/>
              <a:gd name="T15" fmla="*/ 124 h 664"/>
              <a:gd name="T16" fmla="*/ 3120 w 3201"/>
              <a:gd name="T17" fmla="*/ 106 h 664"/>
              <a:gd name="T18" fmla="*/ 2276 w 3201"/>
              <a:gd name="T19" fmla="*/ 420 h 664"/>
              <a:gd name="T20" fmla="*/ 2391 w 3201"/>
              <a:gd name="T21" fmla="*/ 562 h 664"/>
              <a:gd name="T22" fmla="*/ 2473 w 3201"/>
              <a:gd name="T23" fmla="*/ 314 h 664"/>
              <a:gd name="T24" fmla="*/ 2276 w 3201"/>
              <a:gd name="T25" fmla="*/ 420 h 664"/>
              <a:gd name="T26" fmla="*/ 2178 w 3201"/>
              <a:gd name="T27" fmla="*/ 294 h 664"/>
              <a:gd name="T28" fmla="*/ 2567 w 3201"/>
              <a:gd name="T29" fmla="*/ 245 h 664"/>
              <a:gd name="T30" fmla="*/ 2392 w 3201"/>
              <a:gd name="T31" fmla="*/ 662 h 664"/>
              <a:gd name="T32" fmla="*/ 2147 w 3201"/>
              <a:gd name="T33" fmla="*/ 413 h 664"/>
              <a:gd name="T34" fmla="*/ 649 w 3201"/>
              <a:gd name="T35" fmla="*/ 526 h 664"/>
              <a:gd name="T36" fmla="*/ 847 w 3201"/>
              <a:gd name="T37" fmla="*/ 419 h 664"/>
              <a:gd name="T38" fmla="*/ 649 w 3201"/>
              <a:gd name="T39" fmla="*/ 314 h 664"/>
              <a:gd name="T40" fmla="*/ 488 w 3201"/>
              <a:gd name="T41" fmla="*/ 413 h 664"/>
              <a:gd name="T42" fmla="*/ 731 w 3201"/>
              <a:gd name="T43" fmla="*/ 177 h 664"/>
              <a:gd name="T44" fmla="*/ 906 w 3201"/>
              <a:gd name="T45" fmla="*/ 593 h 664"/>
              <a:gd name="T46" fmla="*/ 518 w 3201"/>
              <a:gd name="T47" fmla="*/ 549 h 664"/>
              <a:gd name="T48" fmla="*/ 3137 w 3201"/>
              <a:gd name="T49" fmla="*/ 48 h 664"/>
              <a:gd name="T50" fmla="*/ 3084 w 3201"/>
              <a:gd name="T51" fmla="*/ 100 h 664"/>
              <a:gd name="T52" fmla="*/ 3137 w 3201"/>
              <a:gd name="T53" fmla="*/ 152 h 664"/>
              <a:gd name="T54" fmla="*/ 3190 w 3201"/>
              <a:gd name="T55" fmla="*/ 100 h 664"/>
              <a:gd name="T56" fmla="*/ 3137 w 3201"/>
              <a:gd name="T57" fmla="*/ 48 h 664"/>
              <a:gd name="T58" fmla="*/ 3168 w 3201"/>
              <a:gd name="T59" fmla="*/ 46 h 664"/>
              <a:gd name="T60" fmla="*/ 3192 w 3201"/>
              <a:gd name="T61" fmla="*/ 131 h 664"/>
              <a:gd name="T62" fmla="*/ 3105 w 3201"/>
              <a:gd name="T63" fmla="*/ 154 h 664"/>
              <a:gd name="T64" fmla="*/ 3082 w 3201"/>
              <a:gd name="T65" fmla="*/ 69 h 664"/>
              <a:gd name="T66" fmla="*/ 2809 w 3201"/>
              <a:gd name="T67" fmla="*/ 652 h 664"/>
              <a:gd name="T68" fmla="*/ 2749 w 3201"/>
              <a:gd name="T69" fmla="*/ 187 h 664"/>
              <a:gd name="T70" fmla="*/ 2877 w 3201"/>
              <a:gd name="T71" fmla="*/ 464 h 664"/>
              <a:gd name="T72" fmla="*/ 3109 w 3201"/>
              <a:gd name="T73" fmla="*/ 187 h 664"/>
              <a:gd name="T74" fmla="*/ 1826 w 3201"/>
              <a:gd name="T75" fmla="*/ 416 h 664"/>
              <a:gd name="T76" fmla="*/ 2110 w 3201"/>
              <a:gd name="T77" fmla="*/ 308 h 664"/>
              <a:gd name="T78" fmla="*/ 1831 w 3201"/>
              <a:gd name="T79" fmla="*/ 663 h 664"/>
              <a:gd name="T80" fmla="*/ 1500 w 3201"/>
              <a:gd name="T81" fmla="*/ 329 h 664"/>
              <a:gd name="T82" fmla="*/ 1824 w 3201"/>
              <a:gd name="T83" fmla="*/ 0 h 664"/>
              <a:gd name="T84" fmla="*/ 1971 w 3201"/>
              <a:gd name="T85" fmla="*/ 212 h 664"/>
              <a:gd name="T86" fmla="*/ 1686 w 3201"/>
              <a:gd name="T87" fmla="*/ 164 h 664"/>
              <a:gd name="T88" fmla="*/ 1822 w 3201"/>
              <a:gd name="T89" fmla="*/ 552 h 664"/>
              <a:gd name="T90" fmla="*/ 1977 w 3201"/>
              <a:gd name="T91" fmla="*/ 416 h 664"/>
              <a:gd name="T92" fmla="*/ 1330 w 3201"/>
              <a:gd name="T93" fmla="*/ 652 h 664"/>
              <a:gd name="T94" fmla="*/ 1174 w 3201"/>
              <a:gd name="T95" fmla="*/ 662 h 664"/>
              <a:gd name="T96" fmla="*/ 1016 w 3201"/>
              <a:gd name="T97" fmla="*/ 481 h 664"/>
              <a:gd name="T98" fmla="*/ 1141 w 3201"/>
              <a:gd name="T99" fmla="*/ 401 h 664"/>
              <a:gd name="T100" fmla="*/ 1220 w 3201"/>
              <a:gd name="T101" fmla="*/ 569 h 664"/>
              <a:gd name="T102" fmla="*/ 1321 w 3201"/>
              <a:gd name="T103" fmla="*/ 383 h 664"/>
              <a:gd name="T104" fmla="*/ 1447 w 3201"/>
              <a:gd name="T105" fmla="*/ 652 h 664"/>
              <a:gd name="T106" fmla="*/ 239 w 3201"/>
              <a:gd name="T107" fmla="*/ 382 h 664"/>
              <a:gd name="T108" fmla="*/ 308 w 3201"/>
              <a:gd name="T109" fmla="*/ 264 h 664"/>
              <a:gd name="T110" fmla="*/ 371 w 3201"/>
              <a:gd name="T111" fmla="*/ 383 h 664"/>
              <a:gd name="T112" fmla="*/ 239 w 3201"/>
              <a:gd name="T113" fmla="*/ 382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201" h="664">
                <a:moveTo>
                  <a:pt x="3120" y="97"/>
                </a:moveTo>
                <a:lnTo>
                  <a:pt x="3120" y="97"/>
                </a:lnTo>
                <a:cubicBezTo>
                  <a:pt x="3133" y="97"/>
                  <a:pt x="3133" y="97"/>
                  <a:pt x="3133" y="97"/>
                </a:cubicBezTo>
                <a:cubicBezTo>
                  <a:pt x="3140" y="97"/>
                  <a:pt x="3144" y="96"/>
                  <a:pt x="3146" y="94"/>
                </a:cubicBezTo>
                <a:cubicBezTo>
                  <a:pt x="3149" y="92"/>
                  <a:pt x="3150" y="90"/>
                  <a:pt x="3150" y="87"/>
                </a:cubicBezTo>
                <a:cubicBezTo>
                  <a:pt x="3150" y="85"/>
                  <a:pt x="3149" y="83"/>
                  <a:pt x="3148" y="81"/>
                </a:cubicBezTo>
                <a:cubicBezTo>
                  <a:pt x="3147" y="80"/>
                  <a:pt x="3145" y="79"/>
                  <a:pt x="3143" y="78"/>
                </a:cubicBezTo>
                <a:cubicBezTo>
                  <a:pt x="3141" y="77"/>
                  <a:pt x="3138" y="77"/>
                  <a:pt x="3132" y="77"/>
                </a:cubicBezTo>
                <a:cubicBezTo>
                  <a:pt x="3120" y="77"/>
                  <a:pt x="3120" y="77"/>
                  <a:pt x="3120" y="77"/>
                </a:cubicBezTo>
                <a:lnTo>
                  <a:pt x="3120" y="97"/>
                </a:lnTo>
                <a:close/>
                <a:moveTo>
                  <a:pt x="3109" y="135"/>
                </a:moveTo>
                <a:lnTo>
                  <a:pt x="3109" y="135"/>
                </a:lnTo>
                <a:cubicBezTo>
                  <a:pt x="3109" y="68"/>
                  <a:pt x="3109" y="68"/>
                  <a:pt x="3109" y="68"/>
                </a:cubicBezTo>
                <a:cubicBezTo>
                  <a:pt x="3132" y="68"/>
                  <a:pt x="3132" y="68"/>
                  <a:pt x="3132" y="68"/>
                </a:cubicBezTo>
                <a:cubicBezTo>
                  <a:pt x="3140" y="68"/>
                  <a:pt x="3146" y="68"/>
                  <a:pt x="3150" y="69"/>
                </a:cubicBezTo>
                <a:cubicBezTo>
                  <a:pt x="3153" y="71"/>
                  <a:pt x="3156" y="73"/>
                  <a:pt x="3158" y="76"/>
                </a:cubicBezTo>
                <a:cubicBezTo>
                  <a:pt x="3160" y="79"/>
                  <a:pt x="3161" y="82"/>
                  <a:pt x="3161" y="86"/>
                </a:cubicBezTo>
                <a:cubicBezTo>
                  <a:pt x="3161" y="91"/>
                  <a:pt x="3160" y="95"/>
                  <a:pt x="3156" y="99"/>
                </a:cubicBezTo>
                <a:cubicBezTo>
                  <a:pt x="3153" y="102"/>
                  <a:pt x="3148" y="104"/>
                  <a:pt x="3142" y="105"/>
                </a:cubicBezTo>
                <a:cubicBezTo>
                  <a:pt x="3144" y="106"/>
                  <a:pt x="3146" y="107"/>
                  <a:pt x="3148" y="108"/>
                </a:cubicBezTo>
                <a:cubicBezTo>
                  <a:pt x="3150" y="111"/>
                  <a:pt x="3154" y="115"/>
                  <a:pt x="3158" y="122"/>
                </a:cubicBezTo>
                <a:cubicBezTo>
                  <a:pt x="3166" y="135"/>
                  <a:pt x="3166" y="135"/>
                  <a:pt x="3166" y="135"/>
                </a:cubicBezTo>
                <a:cubicBezTo>
                  <a:pt x="3153" y="135"/>
                  <a:pt x="3153" y="135"/>
                  <a:pt x="3153" y="135"/>
                </a:cubicBezTo>
                <a:cubicBezTo>
                  <a:pt x="3147" y="124"/>
                  <a:pt x="3147" y="124"/>
                  <a:pt x="3147" y="124"/>
                </a:cubicBezTo>
                <a:cubicBezTo>
                  <a:pt x="3142" y="116"/>
                  <a:pt x="3138" y="111"/>
                  <a:pt x="3135" y="109"/>
                </a:cubicBezTo>
                <a:cubicBezTo>
                  <a:pt x="3133" y="107"/>
                  <a:pt x="3130" y="106"/>
                  <a:pt x="3126" y="106"/>
                </a:cubicBezTo>
                <a:cubicBezTo>
                  <a:pt x="3120" y="106"/>
                  <a:pt x="3120" y="106"/>
                  <a:pt x="3120" y="106"/>
                </a:cubicBezTo>
                <a:cubicBezTo>
                  <a:pt x="3120" y="135"/>
                  <a:pt x="3120" y="135"/>
                  <a:pt x="3120" y="135"/>
                </a:cubicBezTo>
                <a:lnTo>
                  <a:pt x="3109" y="135"/>
                </a:lnTo>
                <a:close/>
                <a:moveTo>
                  <a:pt x="2276" y="420"/>
                </a:moveTo>
                <a:lnTo>
                  <a:pt x="2276" y="420"/>
                </a:lnTo>
                <a:cubicBezTo>
                  <a:pt x="2276" y="466"/>
                  <a:pt x="2287" y="501"/>
                  <a:pt x="2309" y="526"/>
                </a:cubicBezTo>
                <a:cubicBezTo>
                  <a:pt x="2331" y="550"/>
                  <a:pt x="2359" y="562"/>
                  <a:pt x="2391" y="562"/>
                </a:cubicBezTo>
                <a:cubicBezTo>
                  <a:pt x="2424" y="562"/>
                  <a:pt x="2451" y="550"/>
                  <a:pt x="2473" y="526"/>
                </a:cubicBezTo>
                <a:cubicBezTo>
                  <a:pt x="2495" y="501"/>
                  <a:pt x="2507" y="465"/>
                  <a:pt x="2507" y="419"/>
                </a:cubicBezTo>
                <a:cubicBezTo>
                  <a:pt x="2507" y="373"/>
                  <a:pt x="2495" y="338"/>
                  <a:pt x="2473" y="314"/>
                </a:cubicBezTo>
                <a:cubicBezTo>
                  <a:pt x="2451" y="289"/>
                  <a:pt x="2424" y="277"/>
                  <a:pt x="2391" y="277"/>
                </a:cubicBezTo>
                <a:cubicBezTo>
                  <a:pt x="2359" y="277"/>
                  <a:pt x="2331" y="289"/>
                  <a:pt x="2309" y="314"/>
                </a:cubicBezTo>
                <a:cubicBezTo>
                  <a:pt x="2287" y="338"/>
                  <a:pt x="2276" y="374"/>
                  <a:pt x="2276" y="420"/>
                </a:cubicBezTo>
                <a:close/>
                <a:moveTo>
                  <a:pt x="2147" y="413"/>
                </a:moveTo>
                <a:lnTo>
                  <a:pt x="2147" y="413"/>
                </a:lnTo>
                <a:cubicBezTo>
                  <a:pt x="2147" y="372"/>
                  <a:pt x="2157" y="333"/>
                  <a:pt x="2178" y="294"/>
                </a:cubicBezTo>
                <a:cubicBezTo>
                  <a:pt x="2198" y="256"/>
                  <a:pt x="2228" y="227"/>
                  <a:pt x="2265" y="207"/>
                </a:cubicBezTo>
                <a:cubicBezTo>
                  <a:pt x="2302" y="187"/>
                  <a:pt x="2344" y="177"/>
                  <a:pt x="2391" y="177"/>
                </a:cubicBezTo>
                <a:cubicBezTo>
                  <a:pt x="2462" y="177"/>
                  <a:pt x="2521" y="200"/>
                  <a:pt x="2567" y="245"/>
                </a:cubicBezTo>
                <a:cubicBezTo>
                  <a:pt x="2613" y="291"/>
                  <a:pt x="2635" y="349"/>
                  <a:pt x="2635" y="418"/>
                </a:cubicBezTo>
                <a:cubicBezTo>
                  <a:pt x="2635" y="489"/>
                  <a:pt x="2612" y="547"/>
                  <a:pt x="2566" y="593"/>
                </a:cubicBezTo>
                <a:cubicBezTo>
                  <a:pt x="2520" y="639"/>
                  <a:pt x="2462" y="662"/>
                  <a:pt x="2392" y="662"/>
                </a:cubicBezTo>
                <a:cubicBezTo>
                  <a:pt x="2348" y="662"/>
                  <a:pt x="2307" y="653"/>
                  <a:pt x="2268" y="634"/>
                </a:cubicBezTo>
                <a:cubicBezTo>
                  <a:pt x="2228" y="614"/>
                  <a:pt x="2198" y="586"/>
                  <a:pt x="2178" y="549"/>
                </a:cubicBezTo>
                <a:cubicBezTo>
                  <a:pt x="2157" y="512"/>
                  <a:pt x="2147" y="466"/>
                  <a:pt x="2147" y="413"/>
                </a:cubicBezTo>
                <a:close/>
                <a:moveTo>
                  <a:pt x="616" y="420"/>
                </a:moveTo>
                <a:lnTo>
                  <a:pt x="616" y="420"/>
                </a:lnTo>
                <a:cubicBezTo>
                  <a:pt x="616" y="466"/>
                  <a:pt x="627" y="501"/>
                  <a:pt x="649" y="526"/>
                </a:cubicBezTo>
                <a:cubicBezTo>
                  <a:pt x="671" y="550"/>
                  <a:pt x="699" y="562"/>
                  <a:pt x="732" y="562"/>
                </a:cubicBezTo>
                <a:cubicBezTo>
                  <a:pt x="764" y="562"/>
                  <a:pt x="792" y="550"/>
                  <a:pt x="814" y="526"/>
                </a:cubicBezTo>
                <a:cubicBezTo>
                  <a:pt x="836" y="501"/>
                  <a:pt x="847" y="465"/>
                  <a:pt x="847" y="419"/>
                </a:cubicBezTo>
                <a:cubicBezTo>
                  <a:pt x="847" y="373"/>
                  <a:pt x="836" y="338"/>
                  <a:pt x="814" y="314"/>
                </a:cubicBezTo>
                <a:cubicBezTo>
                  <a:pt x="792" y="289"/>
                  <a:pt x="764" y="277"/>
                  <a:pt x="732" y="277"/>
                </a:cubicBezTo>
                <a:cubicBezTo>
                  <a:pt x="699" y="277"/>
                  <a:pt x="671" y="289"/>
                  <a:pt x="649" y="314"/>
                </a:cubicBezTo>
                <a:cubicBezTo>
                  <a:pt x="627" y="338"/>
                  <a:pt x="616" y="374"/>
                  <a:pt x="616" y="420"/>
                </a:cubicBezTo>
                <a:close/>
                <a:moveTo>
                  <a:pt x="488" y="413"/>
                </a:moveTo>
                <a:lnTo>
                  <a:pt x="488" y="413"/>
                </a:lnTo>
                <a:cubicBezTo>
                  <a:pt x="488" y="372"/>
                  <a:pt x="498" y="333"/>
                  <a:pt x="518" y="294"/>
                </a:cubicBezTo>
                <a:cubicBezTo>
                  <a:pt x="539" y="256"/>
                  <a:pt x="568" y="227"/>
                  <a:pt x="605" y="207"/>
                </a:cubicBezTo>
                <a:cubicBezTo>
                  <a:pt x="643" y="187"/>
                  <a:pt x="685" y="177"/>
                  <a:pt x="731" y="177"/>
                </a:cubicBezTo>
                <a:cubicBezTo>
                  <a:pt x="803" y="177"/>
                  <a:pt x="861" y="200"/>
                  <a:pt x="907" y="245"/>
                </a:cubicBezTo>
                <a:cubicBezTo>
                  <a:pt x="953" y="291"/>
                  <a:pt x="976" y="349"/>
                  <a:pt x="976" y="418"/>
                </a:cubicBezTo>
                <a:cubicBezTo>
                  <a:pt x="976" y="489"/>
                  <a:pt x="953" y="547"/>
                  <a:pt x="906" y="593"/>
                </a:cubicBezTo>
                <a:cubicBezTo>
                  <a:pt x="860" y="639"/>
                  <a:pt x="802" y="662"/>
                  <a:pt x="732" y="662"/>
                </a:cubicBezTo>
                <a:cubicBezTo>
                  <a:pt x="689" y="662"/>
                  <a:pt x="647" y="653"/>
                  <a:pt x="608" y="634"/>
                </a:cubicBezTo>
                <a:cubicBezTo>
                  <a:pt x="569" y="614"/>
                  <a:pt x="539" y="586"/>
                  <a:pt x="518" y="549"/>
                </a:cubicBezTo>
                <a:cubicBezTo>
                  <a:pt x="498" y="512"/>
                  <a:pt x="488" y="466"/>
                  <a:pt x="488" y="413"/>
                </a:cubicBezTo>
                <a:close/>
                <a:moveTo>
                  <a:pt x="3137" y="48"/>
                </a:moveTo>
                <a:lnTo>
                  <a:pt x="3137" y="48"/>
                </a:lnTo>
                <a:cubicBezTo>
                  <a:pt x="3128" y="48"/>
                  <a:pt x="3119" y="51"/>
                  <a:pt x="3111" y="55"/>
                </a:cubicBezTo>
                <a:cubicBezTo>
                  <a:pt x="3102" y="60"/>
                  <a:pt x="3096" y="66"/>
                  <a:pt x="3091" y="74"/>
                </a:cubicBezTo>
                <a:cubicBezTo>
                  <a:pt x="3086" y="83"/>
                  <a:pt x="3084" y="91"/>
                  <a:pt x="3084" y="100"/>
                </a:cubicBezTo>
                <a:cubicBezTo>
                  <a:pt x="3084" y="109"/>
                  <a:pt x="3086" y="118"/>
                  <a:pt x="3091" y="126"/>
                </a:cubicBezTo>
                <a:cubicBezTo>
                  <a:pt x="3095" y="134"/>
                  <a:pt x="3102" y="141"/>
                  <a:pt x="3110" y="145"/>
                </a:cubicBezTo>
                <a:cubicBezTo>
                  <a:pt x="3119" y="150"/>
                  <a:pt x="3128" y="152"/>
                  <a:pt x="3137" y="152"/>
                </a:cubicBezTo>
                <a:cubicBezTo>
                  <a:pt x="3146" y="152"/>
                  <a:pt x="3155" y="150"/>
                  <a:pt x="3163" y="145"/>
                </a:cubicBezTo>
                <a:cubicBezTo>
                  <a:pt x="3171" y="141"/>
                  <a:pt x="3178" y="134"/>
                  <a:pt x="3182" y="126"/>
                </a:cubicBezTo>
                <a:cubicBezTo>
                  <a:pt x="3187" y="118"/>
                  <a:pt x="3190" y="109"/>
                  <a:pt x="3190" y="100"/>
                </a:cubicBezTo>
                <a:cubicBezTo>
                  <a:pt x="3190" y="91"/>
                  <a:pt x="3187" y="83"/>
                  <a:pt x="3182" y="74"/>
                </a:cubicBezTo>
                <a:cubicBezTo>
                  <a:pt x="3178" y="66"/>
                  <a:pt x="3171" y="60"/>
                  <a:pt x="3163" y="55"/>
                </a:cubicBezTo>
                <a:cubicBezTo>
                  <a:pt x="3154" y="51"/>
                  <a:pt x="3145" y="48"/>
                  <a:pt x="3137" y="48"/>
                </a:cubicBezTo>
                <a:close/>
                <a:moveTo>
                  <a:pt x="3137" y="38"/>
                </a:moveTo>
                <a:lnTo>
                  <a:pt x="3137" y="38"/>
                </a:lnTo>
                <a:cubicBezTo>
                  <a:pt x="3147" y="38"/>
                  <a:pt x="3158" y="41"/>
                  <a:pt x="3168" y="46"/>
                </a:cubicBezTo>
                <a:cubicBezTo>
                  <a:pt x="3178" y="51"/>
                  <a:pt x="3186" y="59"/>
                  <a:pt x="3191" y="69"/>
                </a:cubicBezTo>
                <a:cubicBezTo>
                  <a:pt x="3197" y="79"/>
                  <a:pt x="3200" y="89"/>
                  <a:pt x="3200" y="100"/>
                </a:cubicBezTo>
                <a:cubicBezTo>
                  <a:pt x="3200" y="111"/>
                  <a:pt x="3197" y="121"/>
                  <a:pt x="3192" y="131"/>
                </a:cubicBezTo>
                <a:cubicBezTo>
                  <a:pt x="3186" y="141"/>
                  <a:pt x="3178" y="149"/>
                  <a:pt x="3168" y="154"/>
                </a:cubicBezTo>
                <a:cubicBezTo>
                  <a:pt x="3158" y="160"/>
                  <a:pt x="3148" y="162"/>
                  <a:pt x="3137" y="162"/>
                </a:cubicBezTo>
                <a:cubicBezTo>
                  <a:pt x="3126" y="162"/>
                  <a:pt x="3115" y="160"/>
                  <a:pt x="3105" y="154"/>
                </a:cubicBezTo>
                <a:cubicBezTo>
                  <a:pt x="3095" y="149"/>
                  <a:pt x="3087" y="141"/>
                  <a:pt x="3082" y="131"/>
                </a:cubicBezTo>
                <a:cubicBezTo>
                  <a:pt x="3076" y="121"/>
                  <a:pt x="3073" y="111"/>
                  <a:pt x="3073" y="100"/>
                </a:cubicBezTo>
                <a:cubicBezTo>
                  <a:pt x="3073" y="89"/>
                  <a:pt x="3076" y="79"/>
                  <a:pt x="3082" y="69"/>
                </a:cubicBezTo>
                <a:cubicBezTo>
                  <a:pt x="3087" y="59"/>
                  <a:pt x="3095" y="51"/>
                  <a:pt x="3106" y="46"/>
                </a:cubicBezTo>
                <a:cubicBezTo>
                  <a:pt x="3116" y="41"/>
                  <a:pt x="3126" y="38"/>
                  <a:pt x="3137" y="38"/>
                </a:cubicBezTo>
                <a:close/>
                <a:moveTo>
                  <a:pt x="2809" y="652"/>
                </a:moveTo>
                <a:lnTo>
                  <a:pt x="2809" y="652"/>
                </a:lnTo>
                <a:cubicBezTo>
                  <a:pt x="2618" y="187"/>
                  <a:pt x="2618" y="187"/>
                  <a:pt x="2618" y="187"/>
                </a:cubicBezTo>
                <a:cubicBezTo>
                  <a:pt x="2749" y="187"/>
                  <a:pt x="2749" y="187"/>
                  <a:pt x="2749" y="187"/>
                </a:cubicBezTo>
                <a:cubicBezTo>
                  <a:pt x="2839" y="425"/>
                  <a:pt x="2839" y="425"/>
                  <a:pt x="2839" y="425"/>
                </a:cubicBezTo>
                <a:cubicBezTo>
                  <a:pt x="2864" y="504"/>
                  <a:pt x="2864" y="504"/>
                  <a:pt x="2864" y="504"/>
                </a:cubicBezTo>
                <a:cubicBezTo>
                  <a:pt x="2871" y="483"/>
                  <a:pt x="2875" y="470"/>
                  <a:pt x="2877" y="464"/>
                </a:cubicBezTo>
                <a:cubicBezTo>
                  <a:pt x="2881" y="451"/>
                  <a:pt x="2886" y="438"/>
                  <a:pt x="2891" y="425"/>
                </a:cubicBezTo>
                <a:cubicBezTo>
                  <a:pt x="2981" y="187"/>
                  <a:pt x="2981" y="187"/>
                  <a:pt x="2981" y="187"/>
                </a:cubicBezTo>
                <a:cubicBezTo>
                  <a:pt x="3109" y="187"/>
                  <a:pt x="3109" y="187"/>
                  <a:pt x="3109" y="187"/>
                </a:cubicBezTo>
                <a:cubicBezTo>
                  <a:pt x="2921" y="652"/>
                  <a:pt x="2921" y="652"/>
                  <a:pt x="2921" y="652"/>
                </a:cubicBezTo>
                <a:lnTo>
                  <a:pt x="2809" y="652"/>
                </a:lnTo>
                <a:close/>
                <a:moveTo>
                  <a:pt x="1826" y="416"/>
                </a:moveTo>
                <a:lnTo>
                  <a:pt x="1826" y="416"/>
                </a:lnTo>
                <a:cubicBezTo>
                  <a:pt x="1826" y="308"/>
                  <a:pt x="1826" y="308"/>
                  <a:pt x="1826" y="308"/>
                </a:cubicBezTo>
                <a:cubicBezTo>
                  <a:pt x="2110" y="308"/>
                  <a:pt x="2110" y="308"/>
                  <a:pt x="2110" y="308"/>
                </a:cubicBezTo>
                <a:cubicBezTo>
                  <a:pt x="2110" y="563"/>
                  <a:pt x="2110" y="563"/>
                  <a:pt x="2110" y="563"/>
                </a:cubicBezTo>
                <a:cubicBezTo>
                  <a:pt x="2083" y="590"/>
                  <a:pt x="2043" y="613"/>
                  <a:pt x="1990" y="633"/>
                </a:cubicBezTo>
                <a:cubicBezTo>
                  <a:pt x="1938" y="653"/>
                  <a:pt x="1885" y="663"/>
                  <a:pt x="1831" y="663"/>
                </a:cubicBezTo>
                <a:cubicBezTo>
                  <a:pt x="1763" y="663"/>
                  <a:pt x="1703" y="649"/>
                  <a:pt x="1652" y="621"/>
                </a:cubicBezTo>
                <a:cubicBezTo>
                  <a:pt x="1602" y="593"/>
                  <a:pt x="1563" y="552"/>
                  <a:pt x="1538" y="500"/>
                </a:cubicBezTo>
                <a:cubicBezTo>
                  <a:pt x="1512" y="448"/>
                  <a:pt x="1500" y="391"/>
                  <a:pt x="1500" y="329"/>
                </a:cubicBezTo>
                <a:cubicBezTo>
                  <a:pt x="1500" y="262"/>
                  <a:pt x="1514" y="203"/>
                  <a:pt x="1542" y="151"/>
                </a:cubicBezTo>
                <a:cubicBezTo>
                  <a:pt x="1571" y="99"/>
                  <a:pt x="1613" y="59"/>
                  <a:pt x="1668" y="32"/>
                </a:cubicBezTo>
                <a:cubicBezTo>
                  <a:pt x="1709" y="10"/>
                  <a:pt x="1762" y="0"/>
                  <a:pt x="1824" y="0"/>
                </a:cubicBezTo>
                <a:cubicBezTo>
                  <a:pt x="1905" y="0"/>
                  <a:pt x="1968" y="16"/>
                  <a:pt x="2014" y="50"/>
                </a:cubicBezTo>
                <a:cubicBezTo>
                  <a:pt x="2059" y="83"/>
                  <a:pt x="2089" y="129"/>
                  <a:pt x="2102" y="188"/>
                </a:cubicBezTo>
                <a:cubicBezTo>
                  <a:pt x="1971" y="212"/>
                  <a:pt x="1971" y="212"/>
                  <a:pt x="1971" y="212"/>
                </a:cubicBezTo>
                <a:cubicBezTo>
                  <a:pt x="1961" y="181"/>
                  <a:pt x="1944" y="156"/>
                  <a:pt x="1919" y="138"/>
                </a:cubicBezTo>
                <a:cubicBezTo>
                  <a:pt x="1894" y="119"/>
                  <a:pt x="1862" y="110"/>
                  <a:pt x="1824" y="110"/>
                </a:cubicBezTo>
                <a:cubicBezTo>
                  <a:pt x="1766" y="110"/>
                  <a:pt x="1720" y="128"/>
                  <a:pt x="1686" y="164"/>
                </a:cubicBezTo>
                <a:cubicBezTo>
                  <a:pt x="1652" y="200"/>
                  <a:pt x="1635" y="253"/>
                  <a:pt x="1635" y="324"/>
                </a:cubicBezTo>
                <a:cubicBezTo>
                  <a:pt x="1635" y="400"/>
                  <a:pt x="1653" y="457"/>
                  <a:pt x="1687" y="495"/>
                </a:cubicBezTo>
                <a:cubicBezTo>
                  <a:pt x="1722" y="533"/>
                  <a:pt x="1767" y="552"/>
                  <a:pt x="1822" y="552"/>
                </a:cubicBezTo>
                <a:cubicBezTo>
                  <a:pt x="1850" y="552"/>
                  <a:pt x="1878" y="547"/>
                  <a:pt x="1906" y="536"/>
                </a:cubicBezTo>
                <a:cubicBezTo>
                  <a:pt x="1933" y="526"/>
                  <a:pt x="1957" y="513"/>
                  <a:pt x="1977" y="497"/>
                </a:cubicBezTo>
                <a:cubicBezTo>
                  <a:pt x="1977" y="416"/>
                  <a:pt x="1977" y="416"/>
                  <a:pt x="1977" y="416"/>
                </a:cubicBezTo>
                <a:lnTo>
                  <a:pt x="1826" y="416"/>
                </a:lnTo>
                <a:close/>
                <a:moveTo>
                  <a:pt x="1330" y="652"/>
                </a:moveTo>
                <a:lnTo>
                  <a:pt x="1330" y="652"/>
                </a:lnTo>
                <a:cubicBezTo>
                  <a:pt x="1330" y="583"/>
                  <a:pt x="1330" y="583"/>
                  <a:pt x="1330" y="583"/>
                </a:cubicBezTo>
                <a:cubicBezTo>
                  <a:pt x="1313" y="607"/>
                  <a:pt x="1290" y="627"/>
                  <a:pt x="1262" y="641"/>
                </a:cubicBezTo>
                <a:cubicBezTo>
                  <a:pt x="1234" y="655"/>
                  <a:pt x="1205" y="662"/>
                  <a:pt x="1174" y="662"/>
                </a:cubicBezTo>
                <a:cubicBezTo>
                  <a:pt x="1142" y="662"/>
                  <a:pt x="1113" y="656"/>
                  <a:pt x="1088" y="642"/>
                </a:cubicBezTo>
                <a:cubicBezTo>
                  <a:pt x="1063" y="628"/>
                  <a:pt x="1045" y="609"/>
                  <a:pt x="1033" y="584"/>
                </a:cubicBezTo>
                <a:cubicBezTo>
                  <a:pt x="1022" y="559"/>
                  <a:pt x="1016" y="525"/>
                  <a:pt x="1016" y="481"/>
                </a:cubicBezTo>
                <a:cubicBezTo>
                  <a:pt x="1016" y="187"/>
                  <a:pt x="1016" y="187"/>
                  <a:pt x="1016" y="187"/>
                </a:cubicBezTo>
                <a:cubicBezTo>
                  <a:pt x="1141" y="187"/>
                  <a:pt x="1141" y="187"/>
                  <a:pt x="1141" y="187"/>
                </a:cubicBezTo>
                <a:cubicBezTo>
                  <a:pt x="1141" y="401"/>
                  <a:pt x="1141" y="401"/>
                  <a:pt x="1141" y="401"/>
                </a:cubicBezTo>
                <a:cubicBezTo>
                  <a:pt x="1141" y="466"/>
                  <a:pt x="1144" y="506"/>
                  <a:pt x="1148" y="521"/>
                </a:cubicBezTo>
                <a:cubicBezTo>
                  <a:pt x="1153" y="536"/>
                  <a:pt x="1161" y="547"/>
                  <a:pt x="1174" y="556"/>
                </a:cubicBezTo>
                <a:cubicBezTo>
                  <a:pt x="1186" y="564"/>
                  <a:pt x="1201" y="569"/>
                  <a:pt x="1220" y="569"/>
                </a:cubicBezTo>
                <a:cubicBezTo>
                  <a:pt x="1241" y="569"/>
                  <a:pt x="1260" y="563"/>
                  <a:pt x="1277" y="552"/>
                </a:cubicBezTo>
                <a:cubicBezTo>
                  <a:pt x="1294" y="540"/>
                  <a:pt x="1306" y="526"/>
                  <a:pt x="1312" y="509"/>
                </a:cubicBezTo>
                <a:cubicBezTo>
                  <a:pt x="1318" y="492"/>
                  <a:pt x="1321" y="450"/>
                  <a:pt x="1321" y="383"/>
                </a:cubicBezTo>
                <a:cubicBezTo>
                  <a:pt x="1321" y="187"/>
                  <a:pt x="1321" y="187"/>
                  <a:pt x="1321" y="187"/>
                </a:cubicBezTo>
                <a:cubicBezTo>
                  <a:pt x="1447" y="187"/>
                  <a:pt x="1447" y="187"/>
                  <a:pt x="1447" y="187"/>
                </a:cubicBezTo>
                <a:cubicBezTo>
                  <a:pt x="1447" y="652"/>
                  <a:pt x="1447" y="652"/>
                  <a:pt x="1447" y="652"/>
                </a:cubicBezTo>
                <a:lnTo>
                  <a:pt x="1330" y="652"/>
                </a:lnTo>
                <a:close/>
                <a:moveTo>
                  <a:pt x="239" y="382"/>
                </a:moveTo>
                <a:lnTo>
                  <a:pt x="239" y="382"/>
                </a:lnTo>
                <a:cubicBezTo>
                  <a:pt x="0" y="10"/>
                  <a:pt x="0" y="10"/>
                  <a:pt x="0" y="10"/>
                </a:cubicBezTo>
                <a:cubicBezTo>
                  <a:pt x="154" y="10"/>
                  <a:pt x="154" y="10"/>
                  <a:pt x="154" y="10"/>
                </a:cubicBezTo>
                <a:cubicBezTo>
                  <a:pt x="308" y="264"/>
                  <a:pt x="308" y="264"/>
                  <a:pt x="308" y="264"/>
                </a:cubicBezTo>
                <a:cubicBezTo>
                  <a:pt x="459" y="10"/>
                  <a:pt x="459" y="10"/>
                  <a:pt x="459" y="10"/>
                </a:cubicBezTo>
                <a:cubicBezTo>
                  <a:pt x="611" y="10"/>
                  <a:pt x="611" y="10"/>
                  <a:pt x="611" y="10"/>
                </a:cubicBezTo>
                <a:cubicBezTo>
                  <a:pt x="371" y="383"/>
                  <a:pt x="371" y="383"/>
                  <a:pt x="371" y="383"/>
                </a:cubicBezTo>
                <a:cubicBezTo>
                  <a:pt x="371" y="652"/>
                  <a:pt x="371" y="652"/>
                  <a:pt x="371" y="652"/>
                </a:cubicBezTo>
                <a:cubicBezTo>
                  <a:pt x="239" y="652"/>
                  <a:pt x="239" y="652"/>
                  <a:pt x="239" y="652"/>
                </a:cubicBezTo>
                <a:lnTo>
                  <a:pt x="239" y="382"/>
                </a:lnTo>
                <a:close/>
              </a:path>
            </a:pathLst>
          </a:custGeom>
          <a:solidFill>
            <a:schemeClr val="accent1"/>
          </a:solidFill>
          <a:ln>
            <a:noFill/>
          </a:ln>
          <a:effectLst/>
        </p:spPr>
        <p:txBody>
          <a:bodyPr wrap="none" anchor="ctr"/>
          <a:lstStyle/>
          <a:p>
            <a:endParaRPr lang="en-GB" dirty="0"/>
          </a:p>
        </p:txBody>
      </p:sp>
    </p:spTree>
    <p:extLst>
      <p:ext uri="{BB962C8B-B14F-4D97-AF65-F5344CB8AC3E}">
        <p14:creationId xmlns:p14="http://schemas.microsoft.com/office/powerpoint/2010/main" val="28439488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ACKGROUND Gradient">
    <p:bg>
      <p:bgPr>
        <a:solidFill>
          <a:schemeClr val="accent1"/>
        </a:solidFill>
        <a:effectLst/>
      </p:bgPr>
    </p:bg>
    <p:spTree>
      <p:nvGrpSpPr>
        <p:cNvPr id="1" name=""/>
        <p:cNvGrpSpPr/>
        <p:nvPr/>
      </p:nvGrpSpPr>
      <p:grpSpPr>
        <a:xfrm>
          <a:off x="0" y="0"/>
          <a:ext cx="0" cy="0"/>
          <a:chOff x="0" y="0"/>
          <a:chExt cx="0" cy="0"/>
        </a:xfrm>
      </p:grpSpPr>
      <p:sp>
        <p:nvSpPr>
          <p:cNvPr id="14" name="Date Placeholder 3" hidden="1">
            <a:extLst>
              <a:ext uri="{FF2B5EF4-FFF2-40B4-BE49-F238E27FC236}">
                <a16:creationId xmlns:a16="http://schemas.microsoft.com/office/drawing/2014/main" id="{89EF8E2F-AD04-40B6-823D-52E48F4EACCB}"/>
              </a:ext>
            </a:extLst>
          </p:cNvPr>
          <p:cNvSpPr>
            <a:spLocks noGrp="1"/>
          </p:cNvSpPr>
          <p:nvPr>
            <p:ph type="dt" sz="half" idx="10"/>
          </p:nvPr>
        </p:nvSpPr>
        <p:spPr>
          <a:xfrm>
            <a:off x="12193200" y="6858000"/>
            <a:ext cx="0" cy="0"/>
          </a:xfrm>
        </p:spPr>
        <p:txBody>
          <a:bodyPr/>
          <a:lstStyle/>
          <a:p>
            <a:fld id="{A412667D-D1D0-42FA-B65F-D9E8A85AFA8B}" type="datetime4">
              <a:rPr lang="en-GB" smtClean="0"/>
              <a:t>31 October 2023</a:t>
            </a:fld>
            <a:endParaRPr lang="en-GB" dirty="0"/>
          </a:p>
        </p:txBody>
      </p:sp>
      <p:pic>
        <p:nvPicPr>
          <p:cNvPr id="8" name="Graphics">
            <a:extLst>
              <a:ext uri="{FF2B5EF4-FFF2-40B4-BE49-F238E27FC236}">
                <a16:creationId xmlns:a16="http://schemas.microsoft.com/office/drawing/2014/main" id="{905757DC-09E7-48DE-927F-7D4D73FB0E4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riangle 12">
            <a:extLst>
              <a:ext uri="{FF2B5EF4-FFF2-40B4-BE49-F238E27FC236}">
                <a16:creationId xmlns:a16="http://schemas.microsoft.com/office/drawing/2014/main" id="{3A10916F-C220-4378-9C2A-98EC215EE4D0}"/>
              </a:ext>
            </a:extLst>
          </p:cNvPr>
          <p:cNvSpPr/>
          <p:nvPr userDrawn="1"/>
        </p:nvSpPr>
        <p:spPr bwMode="white">
          <a:xfrm rot="5400000">
            <a:off x="-24338" y="2092388"/>
            <a:ext cx="228599" cy="179924"/>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10" name="Freeform 1">
            <a:extLst>
              <a:ext uri="{FF2B5EF4-FFF2-40B4-BE49-F238E27FC236}">
                <a16:creationId xmlns:a16="http://schemas.microsoft.com/office/drawing/2014/main" id="{85A140AF-9500-46B6-B1FC-4547A69D895F}"/>
              </a:ext>
            </a:extLst>
          </p:cNvPr>
          <p:cNvSpPr>
            <a:spLocks noChangeArrowheads="1"/>
          </p:cNvSpPr>
          <p:nvPr userDrawn="1"/>
        </p:nvSpPr>
        <p:spPr bwMode="white">
          <a:xfrm>
            <a:off x="539750" y="6062679"/>
            <a:ext cx="1221148" cy="253984"/>
          </a:xfrm>
          <a:custGeom>
            <a:avLst/>
            <a:gdLst>
              <a:gd name="T0" fmla="*/ 3133 w 3201"/>
              <a:gd name="T1" fmla="*/ 97 h 664"/>
              <a:gd name="T2" fmla="*/ 3148 w 3201"/>
              <a:gd name="T3" fmla="*/ 81 h 664"/>
              <a:gd name="T4" fmla="*/ 3120 w 3201"/>
              <a:gd name="T5" fmla="*/ 77 h 664"/>
              <a:gd name="T6" fmla="*/ 3109 w 3201"/>
              <a:gd name="T7" fmla="*/ 135 h 664"/>
              <a:gd name="T8" fmla="*/ 3150 w 3201"/>
              <a:gd name="T9" fmla="*/ 69 h 664"/>
              <a:gd name="T10" fmla="*/ 3156 w 3201"/>
              <a:gd name="T11" fmla="*/ 99 h 664"/>
              <a:gd name="T12" fmla="*/ 3158 w 3201"/>
              <a:gd name="T13" fmla="*/ 122 h 664"/>
              <a:gd name="T14" fmla="*/ 3147 w 3201"/>
              <a:gd name="T15" fmla="*/ 124 h 664"/>
              <a:gd name="T16" fmla="*/ 3120 w 3201"/>
              <a:gd name="T17" fmla="*/ 106 h 664"/>
              <a:gd name="T18" fmla="*/ 2276 w 3201"/>
              <a:gd name="T19" fmla="*/ 420 h 664"/>
              <a:gd name="T20" fmla="*/ 2391 w 3201"/>
              <a:gd name="T21" fmla="*/ 562 h 664"/>
              <a:gd name="T22" fmla="*/ 2473 w 3201"/>
              <a:gd name="T23" fmla="*/ 314 h 664"/>
              <a:gd name="T24" fmla="*/ 2276 w 3201"/>
              <a:gd name="T25" fmla="*/ 420 h 664"/>
              <a:gd name="T26" fmla="*/ 2178 w 3201"/>
              <a:gd name="T27" fmla="*/ 294 h 664"/>
              <a:gd name="T28" fmla="*/ 2567 w 3201"/>
              <a:gd name="T29" fmla="*/ 245 h 664"/>
              <a:gd name="T30" fmla="*/ 2392 w 3201"/>
              <a:gd name="T31" fmla="*/ 662 h 664"/>
              <a:gd name="T32" fmla="*/ 2147 w 3201"/>
              <a:gd name="T33" fmla="*/ 413 h 664"/>
              <a:gd name="T34" fmla="*/ 649 w 3201"/>
              <a:gd name="T35" fmla="*/ 526 h 664"/>
              <a:gd name="T36" fmla="*/ 847 w 3201"/>
              <a:gd name="T37" fmla="*/ 419 h 664"/>
              <a:gd name="T38" fmla="*/ 649 w 3201"/>
              <a:gd name="T39" fmla="*/ 314 h 664"/>
              <a:gd name="T40" fmla="*/ 488 w 3201"/>
              <a:gd name="T41" fmla="*/ 413 h 664"/>
              <a:gd name="T42" fmla="*/ 731 w 3201"/>
              <a:gd name="T43" fmla="*/ 177 h 664"/>
              <a:gd name="T44" fmla="*/ 906 w 3201"/>
              <a:gd name="T45" fmla="*/ 593 h 664"/>
              <a:gd name="T46" fmla="*/ 518 w 3201"/>
              <a:gd name="T47" fmla="*/ 549 h 664"/>
              <a:gd name="T48" fmla="*/ 3137 w 3201"/>
              <a:gd name="T49" fmla="*/ 48 h 664"/>
              <a:gd name="T50" fmla="*/ 3084 w 3201"/>
              <a:gd name="T51" fmla="*/ 100 h 664"/>
              <a:gd name="T52" fmla="*/ 3137 w 3201"/>
              <a:gd name="T53" fmla="*/ 152 h 664"/>
              <a:gd name="T54" fmla="*/ 3190 w 3201"/>
              <a:gd name="T55" fmla="*/ 100 h 664"/>
              <a:gd name="T56" fmla="*/ 3137 w 3201"/>
              <a:gd name="T57" fmla="*/ 48 h 664"/>
              <a:gd name="T58" fmla="*/ 3168 w 3201"/>
              <a:gd name="T59" fmla="*/ 46 h 664"/>
              <a:gd name="T60" fmla="*/ 3192 w 3201"/>
              <a:gd name="T61" fmla="*/ 131 h 664"/>
              <a:gd name="T62" fmla="*/ 3105 w 3201"/>
              <a:gd name="T63" fmla="*/ 154 h 664"/>
              <a:gd name="T64" fmla="*/ 3082 w 3201"/>
              <a:gd name="T65" fmla="*/ 69 h 664"/>
              <a:gd name="T66" fmla="*/ 2809 w 3201"/>
              <a:gd name="T67" fmla="*/ 652 h 664"/>
              <a:gd name="T68" fmla="*/ 2749 w 3201"/>
              <a:gd name="T69" fmla="*/ 187 h 664"/>
              <a:gd name="T70" fmla="*/ 2877 w 3201"/>
              <a:gd name="T71" fmla="*/ 464 h 664"/>
              <a:gd name="T72" fmla="*/ 3109 w 3201"/>
              <a:gd name="T73" fmla="*/ 187 h 664"/>
              <a:gd name="T74" fmla="*/ 1826 w 3201"/>
              <a:gd name="T75" fmla="*/ 416 h 664"/>
              <a:gd name="T76" fmla="*/ 2110 w 3201"/>
              <a:gd name="T77" fmla="*/ 308 h 664"/>
              <a:gd name="T78" fmla="*/ 1831 w 3201"/>
              <a:gd name="T79" fmla="*/ 663 h 664"/>
              <a:gd name="T80" fmla="*/ 1500 w 3201"/>
              <a:gd name="T81" fmla="*/ 329 h 664"/>
              <a:gd name="T82" fmla="*/ 1824 w 3201"/>
              <a:gd name="T83" fmla="*/ 0 h 664"/>
              <a:gd name="T84" fmla="*/ 1971 w 3201"/>
              <a:gd name="T85" fmla="*/ 212 h 664"/>
              <a:gd name="T86" fmla="*/ 1686 w 3201"/>
              <a:gd name="T87" fmla="*/ 164 h 664"/>
              <a:gd name="T88" fmla="*/ 1822 w 3201"/>
              <a:gd name="T89" fmla="*/ 552 h 664"/>
              <a:gd name="T90" fmla="*/ 1977 w 3201"/>
              <a:gd name="T91" fmla="*/ 416 h 664"/>
              <a:gd name="T92" fmla="*/ 1330 w 3201"/>
              <a:gd name="T93" fmla="*/ 652 h 664"/>
              <a:gd name="T94" fmla="*/ 1174 w 3201"/>
              <a:gd name="T95" fmla="*/ 662 h 664"/>
              <a:gd name="T96" fmla="*/ 1016 w 3201"/>
              <a:gd name="T97" fmla="*/ 481 h 664"/>
              <a:gd name="T98" fmla="*/ 1141 w 3201"/>
              <a:gd name="T99" fmla="*/ 401 h 664"/>
              <a:gd name="T100" fmla="*/ 1220 w 3201"/>
              <a:gd name="T101" fmla="*/ 569 h 664"/>
              <a:gd name="T102" fmla="*/ 1321 w 3201"/>
              <a:gd name="T103" fmla="*/ 383 h 664"/>
              <a:gd name="T104" fmla="*/ 1447 w 3201"/>
              <a:gd name="T105" fmla="*/ 652 h 664"/>
              <a:gd name="T106" fmla="*/ 239 w 3201"/>
              <a:gd name="T107" fmla="*/ 382 h 664"/>
              <a:gd name="T108" fmla="*/ 308 w 3201"/>
              <a:gd name="T109" fmla="*/ 264 h 664"/>
              <a:gd name="T110" fmla="*/ 371 w 3201"/>
              <a:gd name="T111" fmla="*/ 383 h 664"/>
              <a:gd name="T112" fmla="*/ 239 w 3201"/>
              <a:gd name="T113" fmla="*/ 382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201" h="664">
                <a:moveTo>
                  <a:pt x="3120" y="97"/>
                </a:moveTo>
                <a:lnTo>
                  <a:pt x="3120" y="97"/>
                </a:lnTo>
                <a:cubicBezTo>
                  <a:pt x="3133" y="97"/>
                  <a:pt x="3133" y="97"/>
                  <a:pt x="3133" y="97"/>
                </a:cubicBezTo>
                <a:cubicBezTo>
                  <a:pt x="3140" y="97"/>
                  <a:pt x="3144" y="96"/>
                  <a:pt x="3146" y="94"/>
                </a:cubicBezTo>
                <a:cubicBezTo>
                  <a:pt x="3149" y="92"/>
                  <a:pt x="3150" y="90"/>
                  <a:pt x="3150" y="87"/>
                </a:cubicBezTo>
                <a:cubicBezTo>
                  <a:pt x="3150" y="85"/>
                  <a:pt x="3149" y="83"/>
                  <a:pt x="3148" y="81"/>
                </a:cubicBezTo>
                <a:cubicBezTo>
                  <a:pt x="3147" y="80"/>
                  <a:pt x="3145" y="79"/>
                  <a:pt x="3143" y="78"/>
                </a:cubicBezTo>
                <a:cubicBezTo>
                  <a:pt x="3141" y="77"/>
                  <a:pt x="3138" y="77"/>
                  <a:pt x="3132" y="77"/>
                </a:cubicBezTo>
                <a:cubicBezTo>
                  <a:pt x="3120" y="77"/>
                  <a:pt x="3120" y="77"/>
                  <a:pt x="3120" y="77"/>
                </a:cubicBezTo>
                <a:lnTo>
                  <a:pt x="3120" y="97"/>
                </a:lnTo>
                <a:close/>
                <a:moveTo>
                  <a:pt x="3109" y="135"/>
                </a:moveTo>
                <a:lnTo>
                  <a:pt x="3109" y="135"/>
                </a:lnTo>
                <a:cubicBezTo>
                  <a:pt x="3109" y="68"/>
                  <a:pt x="3109" y="68"/>
                  <a:pt x="3109" y="68"/>
                </a:cubicBezTo>
                <a:cubicBezTo>
                  <a:pt x="3132" y="68"/>
                  <a:pt x="3132" y="68"/>
                  <a:pt x="3132" y="68"/>
                </a:cubicBezTo>
                <a:cubicBezTo>
                  <a:pt x="3140" y="68"/>
                  <a:pt x="3146" y="68"/>
                  <a:pt x="3150" y="69"/>
                </a:cubicBezTo>
                <a:cubicBezTo>
                  <a:pt x="3153" y="71"/>
                  <a:pt x="3156" y="73"/>
                  <a:pt x="3158" y="76"/>
                </a:cubicBezTo>
                <a:cubicBezTo>
                  <a:pt x="3160" y="79"/>
                  <a:pt x="3161" y="82"/>
                  <a:pt x="3161" y="86"/>
                </a:cubicBezTo>
                <a:cubicBezTo>
                  <a:pt x="3161" y="91"/>
                  <a:pt x="3160" y="95"/>
                  <a:pt x="3156" y="99"/>
                </a:cubicBezTo>
                <a:cubicBezTo>
                  <a:pt x="3153" y="102"/>
                  <a:pt x="3148" y="104"/>
                  <a:pt x="3142" y="105"/>
                </a:cubicBezTo>
                <a:cubicBezTo>
                  <a:pt x="3144" y="106"/>
                  <a:pt x="3146" y="107"/>
                  <a:pt x="3148" y="108"/>
                </a:cubicBezTo>
                <a:cubicBezTo>
                  <a:pt x="3150" y="111"/>
                  <a:pt x="3154" y="115"/>
                  <a:pt x="3158" y="122"/>
                </a:cubicBezTo>
                <a:cubicBezTo>
                  <a:pt x="3166" y="135"/>
                  <a:pt x="3166" y="135"/>
                  <a:pt x="3166" y="135"/>
                </a:cubicBezTo>
                <a:cubicBezTo>
                  <a:pt x="3153" y="135"/>
                  <a:pt x="3153" y="135"/>
                  <a:pt x="3153" y="135"/>
                </a:cubicBezTo>
                <a:cubicBezTo>
                  <a:pt x="3147" y="124"/>
                  <a:pt x="3147" y="124"/>
                  <a:pt x="3147" y="124"/>
                </a:cubicBezTo>
                <a:cubicBezTo>
                  <a:pt x="3142" y="116"/>
                  <a:pt x="3138" y="111"/>
                  <a:pt x="3135" y="109"/>
                </a:cubicBezTo>
                <a:cubicBezTo>
                  <a:pt x="3133" y="107"/>
                  <a:pt x="3130" y="106"/>
                  <a:pt x="3126" y="106"/>
                </a:cubicBezTo>
                <a:cubicBezTo>
                  <a:pt x="3120" y="106"/>
                  <a:pt x="3120" y="106"/>
                  <a:pt x="3120" y="106"/>
                </a:cubicBezTo>
                <a:cubicBezTo>
                  <a:pt x="3120" y="135"/>
                  <a:pt x="3120" y="135"/>
                  <a:pt x="3120" y="135"/>
                </a:cubicBezTo>
                <a:lnTo>
                  <a:pt x="3109" y="135"/>
                </a:lnTo>
                <a:close/>
                <a:moveTo>
                  <a:pt x="2276" y="420"/>
                </a:moveTo>
                <a:lnTo>
                  <a:pt x="2276" y="420"/>
                </a:lnTo>
                <a:cubicBezTo>
                  <a:pt x="2276" y="466"/>
                  <a:pt x="2287" y="501"/>
                  <a:pt x="2309" y="526"/>
                </a:cubicBezTo>
                <a:cubicBezTo>
                  <a:pt x="2331" y="550"/>
                  <a:pt x="2359" y="562"/>
                  <a:pt x="2391" y="562"/>
                </a:cubicBezTo>
                <a:cubicBezTo>
                  <a:pt x="2424" y="562"/>
                  <a:pt x="2451" y="550"/>
                  <a:pt x="2473" y="526"/>
                </a:cubicBezTo>
                <a:cubicBezTo>
                  <a:pt x="2495" y="501"/>
                  <a:pt x="2507" y="465"/>
                  <a:pt x="2507" y="419"/>
                </a:cubicBezTo>
                <a:cubicBezTo>
                  <a:pt x="2507" y="373"/>
                  <a:pt x="2495" y="338"/>
                  <a:pt x="2473" y="314"/>
                </a:cubicBezTo>
                <a:cubicBezTo>
                  <a:pt x="2451" y="289"/>
                  <a:pt x="2424" y="277"/>
                  <a:pt x="2391" y="277"/>
                </a:cubicBezTo>
                <a:cubicBezTo>
                  <a:pt x="2359" y="277"/>
                  <a:pt x="2331" y="289"/>
                  <a:pt x="2309" y="314"/>
                </a:cubicBezTo>
                <a:cubicBezTo>
                  <a:pt x="2287" y="338"/>
                  <a:pt x="2276" y="374"/>
                  <a:pt x="2276" y="420"/>
                </a:cubicBezTo>
                <a:close/>
                <a:moveTo>
                  <a:pt x="2147" y="413"/>
                </a:moveTo>
                <a:lnTo>
                  <a:pt x="2147" y="413"/>
                </a:lnTo>
                <a:cubicBezTo>
                  <a:pt x="2147" y="372"/>
                  <a:pt x="2157" y="333"/>
                  <a:pt x="2178" y="294"/>
                </a:cubicBezTo>
                <a:cubicBezTo>
                  <a:pt x="2198" y="256"/>
                  <a:pt x="2228" y="227"/>
                  <a:pt x="2265" y="207"/>
                </a:cubicBezTo>
                <a:cubicBezTo>
                  <a:pt x="2302" y="187"/>
                  <a:pt x="2344" y="177"/>
                  <a:pt x="2391" y="177"/>
                </a:cubicBezTo>
                <a:cubicBezTo>
                  <a:pt x="2462" y="177"/>
                  <a:pt x="2521" y="200"/>
                  <a:pt x="2567" y="245"/>
                </a:cubicBezTo>
                <a:cubicBezTo>
                  <a:pt x="2613" y="291"/>
                  <a:pt x="2635" y="349"/>
                  <a:pt x="2635" y="418"/>
                </a:cubicBezTo>
                <a:cubicBezTo>
                  <a:pt x="2635" y="489"/>
                  <a:pt x="2612" y="547"/>
                  <a:pt x="2566" y="593"/>
                </a:cubicBezTo>
                <a:cubicBezTo>
                  <a:pt x="2520" y="639"/>
                  <a:pt x="2462" y="662"/>
                  <a:pt x="2392" y="662"/>
                </a:cubicBezTo>
                <a:cubicBezTo>
                  <a:pt x="2348" y="662"/>
                  <a:pt x="2307" y="653"/>
                  <a:pt x="2268" y="634"/>
                </a:cubicBezTo>
                <a:cubicBezTo>
                  <a:pt x="2228" y="614"/>
                  <a:pt x="2198" y="586"/>
                  <a:pt x="2178" y="549"/>
                </a:cubicBezTo>
                <a:cubicBezTo>
                  <a:pt x="2157" y="512"/>
                  <a:pt x="2147" y="466"/>
                  <a:pt x="2147" y="413"/>
                </a:cubicBezTo>
                <a:close/>
                <a:moveTo>
                  <a:pt x="616" y="420"/>
                </a:moveTo>
                <a:lnTo>
                  <a:pt x="616" y="420"/>
                </a:lnTo>
                <a:cubicBezTo>
                  <a:pt x="616" y="466"/>
                  <a:pt x="627" y="501"/>
                  <a:pt x="649" y="526"/>
                </a:cubicBezTo>
                <a:cubicBezTo>
                  <a:pt x="671" y="550"/>
                  <a:pt x="699" y="562"/>
                  <a:pt x="732" y="562"/>
                </a:cubicBezTo>
                <a:cubicBezTo>
                  <a:pt x="764" y="562"/>
                  <a:pt x="792" y="550"/>
                  <a:pt x="814" y="526"/>
                </a:cubicBezTo>
                <a:cubicBezTo>
                  <a:pt x="836" y="501"/>
                  <a:pt x="847" y="465"/>
                  <a:pt x="847" y="419"/>
                </a:cubicBezTo>
                <a:cubicBezTo>
                  <a:pt x="847" y="373"/>
                  <a:pt x="836" y="338"/>
                  <a:pt x="814" y="314"/>
                </a:cubicBezTo>
                <a:cubicBezTo>
                  <a:pt x="792" y="289"/>
                  <a:pt x="764" y="277"/>
                  <a:pt x="732" y="277"/>
                </a:cubicBezTo>
                <a:cubicBezTo>
                  <a:pt x="699" y="277"/>
                  <a:pt x="671" y="289"/>
                  <a:pt x="649" y="314"/>
                </a:cubicBezTo>
                <a:cubicBezTo>
                  <a:pt x="627" y="338"/>
                  <a:pt x="616" y="374"/>
                  <a:pt x="616" y="420"/>
                </a:cubicBezTo>
                <a:close/>
                <a:moveTo>
                  <a:pt x="488" y="413"/>
                </a:moveTo>
                <a:lnTo>
                  <a:pt x="488" y="413"/>
                </a:lnTo>
                <a:cubicBezTo>
                  <a:pt x="488" y="372"/>
                  <a:pt x="498" y="333"/>
                  <a:pt x="518" y="294"/>
                </a:cubicBezTo>
                <a:cubicBezTo>
                  <a:pt x="539" y="256"/>
                  <a:pt x="568" y="227"/>
                  <a:pt x="605" y="207"/>
                </a:cubicBezTo>
                <a:cubicBezTo>
                  <a:pt x="643" y="187"/>
                  <a:pt x="685" y="177"/>
                  <a:pt x="731" y="177"/>
                </a:cubicBezTo>
                <a:cubicBezTo>
                  <a:pt x="803" y="177"/>
                  <a:pt x="861" y="200"/>
                  <a:pt x="907" y="245"/>
                </a:cubicBezTo>
                <a:cubicBezTo>
                  <a:pt x="953" y="291"/>
                  <a:pt x="976" y="349"/>
                  <a:pt x="976" y="418"/>
                </a:cubicBezTo>
                <a:cubicBezTo>
                  <a:pt x="976" y="489"/>
                  <a:pt x="953" y="547"/>
                  <a:pt x="906" y="593"/>
                </a:cubicBezTo>
                <a:cubicBezTo>
                  <a:pt x="860" y="639"/>
                  <a:pt x="802" y="662"/>
                  <a:pt x="732" y="662"/>
                </a:cubicBezTo>
                <a:cubicBezTo>
                  <a:pt x="689" y="662"/>
                  <a:pt x="647" y="653"/>
                  <a:pt x="608" y="634"/>
                </a:cubicBezTo>
                <a:cubicBezTo>
                  <a:pt x="569" y="614"/>
                  <a:pt x="539" y="586"/>
                  <a:pt x="518" y="549"/>
                </a:cubicBezTo>
                <a:cubicBezTo>
                  <a:pt x="498" y="512"/>
                  <a:pt x="488" y="466"/>
                  <a:pt x="488" y="413"/>
                </a:cubicBezTo>
                <a:close/>
                <a:moveTo>
                  <a:pt x="3137" y="48"/>
                </a:moveTo>
                <a:lnTo>
                  <a:pt x="3137" y="48"/>
                </a:lnTo>
                <a:cubicBezTo>
                  <a:pt x="3128" y="48"/>
                  <a:pt x="3119" y="51"/>
                  <a:pt x="3111" y="55"/>
                </a:cubicBezTo>
                <a:cubicBezTo>
                  <a:pt x="3102" y="60"/>
                  <a:pt x="3096" y="66"/>
                  <a:pt x="3091" y="74"/>
                </a:cubicBezTo>
                <a:cubicBezTo>
                  <a:pt x="3086" y="83"/>
                  <a:pt x="3084" y="91"/>
                  <a:pt x="3084" y="100"/>
                </a:cubicBezTo>
                <a:cubicBezTo>
                  <a:pt x="3084" y="109"/>
                  <a:pt x="3086" y="118"/>
                  <a:pt x="3091" y="126"/>
                </a:cubicBezTo>
                <a:cubicBezTo>
                  <a:pt x="3095" y="134"/>
                  <a:pt x="3102" y="141"/>
                  <a:pt x="3110" y="145"/>
                </a:cubicBezTo>
                <a:cubicBezTo>
                  <a:pt x="3119" y="150"/>
                  <a:pt x="3128" y="152"/>
                  <a:pt x="3137" y="152"/>
                </a:cubicBezTo>
                <a:cubicBezTo>
                  <a:pt x="3146" y="152"/>
                  <a:pt x="3155" y="150"/>
                  <a:pt x="3163" y="145"/>
                </a:cubicBezTo>
                <a:cubicBezTo>
                  <a:pt x="3171" y="141"/>
                  <a:pt x="3178" y="134"/>
                  <a:pt x="3182" y="126"/>
                </a:cubicBezTo>
                <a:cubicBezTo>
                  <a:pt x="3187" y="118"/>
                  <a:pt x="3190" y="109"/>
                  <a:pt x="3190" y="100"/>
                </a:cubicBezTo>
                <a:cubicBezTo>
                  <a:pt x="3190" y="91"/>
                  <a:pt x="3187" y="83"/>
                  <a:pt x="3182" y="74"/>
                </a:cubicBezTo>
                <a:cubicBezTo>
                  <a:pt x="3178" y="66"/>
                  <a:pt x="3171" y="60"/>
                  <a:pt x="3163" y="55"/>
                </a:cubicBezTo>
                <a:cubicBezTo>
                  <a:pt x="3154" y="51"/>
                  <a:pt x="3145" y="48"/>
                  <a:pt x="3137" y="48"/>
                </a:cubicBezTo>
                <a:close/>
                <a:moveTo>
                  <a:pt x="3137" y="38"/>
                </a:moveTo>
                <a:lnTo>
                  <a:pt x="3137" y="38"/>
                </a:lnTo>
                <a:cubicBezTo>
                  <a:pt x="3147" y="38"/>
                  <a:pt x="3158" y="41"/>
                  <a:pt x="3168" y="46"/>
                </a:cubicBezTo>
                <a:cubicBezTo>
                  <a:pt x="3178" y="51"/>
                  <a:pt x="3186" y="59"/>
                  <a:pt x="3191" y="69"/>
                </a:cubicBezTo>
                <a:cubicBezTo>
                  <a:pt x="3197" y="79"/>
                  <a:pt x="3200" y="89"/>
                  <a:pt x="3200" y="100"/>
                </a:cubicBezTo>
                <a:cubicBezTo>
                  <a:pt x="3200" y="111"/>
                  <a:pt x="3197" y="121"/>
                  <a:pt x="3192" y="131"/>
                </a:cubicBezTo>
                <a:cubicBezTo>
                  <a:pt x="3186" y="141"/>
                  <a:pt x="3178" y="149"/>
                  <a:pt x="3168" y="154"/>
                </a:cubicBezTo>
                <a:cubicBezTo>
                  <a:pt x="3158" y="160"/>
                  <a:pt x="3148" y="162"/>
                  <a:pt x="3137" y="162"/>
                </a:cubicBezTo>
                <a:cubicBezTo>
                  <a:pt x="3126" y="162"/>
                  <a:pt x="3115" y="160"/>
                  <a:pt x="3105" y="154"/>
                </a:cubicBezTo>
                <a:cubicBezTo>
                  <a:pt x="3095" y="149"/>
                  <a:pt x="3087" y="141"/>
                  <a:pt x="3082" y="131"/>
                </a:cubicBezTo>
                <a:cubicBezTo>
                  <a:pt x="3076" y="121"/>
                  <a:pt x="3073" y="111"/>
                  <a:pt x="3073" y="100"/>
                </a:cubicBezTo>
                <a:cubicBezTo>
                  <a:pt x="3073" y="89"/>
                  <a:pt x="3076" y="79"/>
                  <a:pt x="3082" y="69"/>
                </a:cubicBezTo>
                <a:cubicBezTo>
                  <a:pt x="3087" y="59"/>
                  <a:pt x="3095" y="51"/>
                  <a:pt x="3106" y="46"/>
                </a:cubicBezTo>
                <a:cubicBezTo>
                  <a:pt x="3116" y="41"/>
                  <a:pt x="3126" y="38"/>
                  <a:pt x="3137" y="38"/>
                </a:cubicBezTo>
                <a:close/>
                <a:moveTo>
                  <a:pt x="2809" y="652"/>
                </a:moveTo>
                <a:lnTo>
                  <a:pt x="2809" y="652"/>
                </a:lnTo>
                <a:cubicBezTo>
                  <a:pt x="2618" y="187"/>
                  <a:pt x="2618" y="187"/>
                  <a:pt x="2618" y="187"/>
                </a:cubicBezTo>
                <a:cubicBezTo>
                  <a:pt x="2749" y="187"/>
                  <a:pt x="2749" y="187"/>
                  <a:pt x="2749" y="187"/>
                </a:cubicBezTo>
                <a:cubicBezTo>
                  <a:pt x="2839" y="425"/>
                  <a:pt x="2839" y="425"/>
                  <a:pt x="2839" y="425"/>
                </a:cubicBezTo>
                <a:cubicBezTo>
                  <a:pt x="2864" y="504"/>
                  <a:pt x="2864" y="504"/>
                  <a:pt x="2864" y="504"/>
                </a:cubicBezTo>
                <a:cubicBezTo>
                  <a:pt x="2871" y="483"/>
                  <a:pt x="2875" y="470"/>
                  <a:pt x="2877" y="464"/>
                </a:cubicBezTo>
                <a:cubicBezTo>
                  <a:pt x="2881" y="451"/>
                  <a:pt x="2886" y="438"/>
                  <a:pt x="2891" y="425"/>
                </a:cubicBezTo>
                <a:cubicBezTo>
                  <a:pt x="2981" y="187"/>
                  <a:pt x="2981" y="187"/>
                  <a:pt x="2981" y="187"/>
                </a:cubicBezTo>
                <a:cubicBezTo>
                  <a:pt x="3109" y="187"/>
                  <a:pt x="3109" y="187"/>
                  <a:pt x="3109" y="187"/>
                </a:cubicBezTo>
                <a:cubicBezTo>
                  <a:pt x="2921" y="652"/>
                  <a:pt x="2921" y="652"/>
                  <a:pt x="2921" y="652"/>
                </a:cubicBezTo>
                <a:lnTo>
                  <a:pt x="2809" y="652"/>
                </a:lnTo>
                <a:close/>
                <a:moveTo>
                  <a:pt x="1826" y="416"/>
                </a:moveTo>
                <a:lnTo>
                  <a:pt x="1826" y="416"/>
                </a:lnTo>
                <a:cubicBezTo>
                  <a:pt x="1826" y="308"/>
                  <a:pt x="1826" y="308"/>
                  <a:pt x="1826" y="308"/>
                </a:cubicBezTo>
                <a:cubicBezTo>
                  <a:pt x="2110" y="308"/>
                  <a:pt x="2110" y="308"/>
                  <a:pt x="2110" y="308"/>
                </a:cubicBezTo>
                <a:cubicBezTo>
                  <a:pt x="2110" y="563"/>
                  <a:pt x="2110" y="563"/>
                  <a:pt x="2110" y="563"/>
                </a:cubicBezTo>
                <a:cubicBezTo>
                  <a:pt x="2083" y="590"/>
                  <a:pt x="2043" y="613"/>
                  <a:pt x="1990" y="633"/>
                </a:cubicBezTo>
                <a:cubicBezTo>
                  <a:pt x="1938" y="653"/>
                  <a:pt x="1885" y="663"/>
                  <a:pt x="1831" y="663"/>
                </a:cubicBezTo>
                <a:cubicBezTo>
                  <a:pt x="1763" y="663"/>
                  <a:pt x="1703" y="649"/>
                  <a:pt x="1652" y="621"/>
                </a:cubicBezTo>
                <a:cubicBezTo>
                  <a:pt x="1602" y="593"/>
                  <a:pt x="1563" y="552"/>
                  <a:pt x="1538" y="500"/>
                </a:cubicBezTo>
                <a:cubicBezTo>
                  <a:pt x="1512" y="448"/>
                  <a:pt x="1500" y="391"/>
                  <a:pt x="1500" y="329"/>
                </a:cubicBezTo>
                <a:cubicBezTo>
                  <a:pt x="1500" y="262"/>
                  <a:pt x="1514" y="203"/>
                  <a:pt x="1542" y="151"/>
                </a:cubicBezTo>
                <a:cubicBezTo>
                  <a:pt x="1571" y="99"/>
                  <a:pt x="1613" y="59"/>
                  <a:pt x="1668" y="32"/>
                </a:cubicBezTo>
                <a:cubicBezTo>
                  <a:pt x="1709" y="10"/>
                  <a:pt x="1762" y="0"/>
                  <a:pt x="1824" y="0"/>
                </a:cubicBezTo>
                <a:cubicBezTo>
                  <a:pt x="1905" y="0"/>
                  <a:pt x="1968" y="16"/>
                  <a:pt x="2014" y="50"/>
                </a:cubicBezTo>
                <a:cubicBezTo>
                  <a:pt x="2059" y="83"/>
                  <a:pt x="2089" y="129"/>
                  <a:pt x="2102" y="188"/>
                </a:cubicBezTo>
                <a:cubicBezTo>
                  <a:pt x="1971" y="212"/>
                  <a:pt x="1971" y="212"/>
                  <a:pt x="1971" y="212"/>
                </a:cubicBezTo>
                <a:cubicBezTo>
                  <a:pt x="1961" y="181"/>
                  <a:pt x="1944" y="156"/>
                  <a:pt x="1919" y="138"/>
                </a:cubicBezTo>
                <a:cubicBezTo>
                  <a:pt x="1894" y="119"/>
                  <a:pt x="1862" y="110"/>
                  <a:pt x="1824" y="110"/>
                </a:cubicBezTo>
                <a:cubicBezTo>
                  <a:pt x="1766" y="110"/>
                  <a:pt x="1720" y="128"/>
                  <a:pt x="1686" y="164"/>
                </a:cubicBezTo>
                <a:cubicBezTo>
                  <a:pt x="1652" y="200"/>
                  <a:pt x="1635" y="253"/>
                  <a:pt x="1635" y="324"/>
                </a:cubicBezTo>
                <a:cubicBezTo>
                  <a:pt x="1635" y="400"/>
                  <a:pt x="1653" y="457"/>
                  <a:pt x="1687" y="495"/>
                </a:cubicBezTo>
                <a:cubicBezTo>
                  <a:pt x="1722" y="533"/>
                  <a:pt x="1767" y="552"/>
                  <a:pt x="1822" y="552"/>
                </a:cubicBezTo>
                <a:cubicBezTo>
                  <a:pt x="1850" y="552"/>
                  <a:pt x="1878" y="547"/>
                  <a:pt x="1906" y="536"/>
                </a:cubicBezTo>
                <a:cubicBezTo>
                  <a:pt x="1933" y="526"/>
                  <a:pt x="1957" y="513"/>
                  <a:pt x="1977" y="497"/>
                </a:cubicBezTo>
                <a:cubicBezTo>
                  <a:pt x="1977" y="416"/>
                  <a:pt x="1977" y="416"/>
                  <a:pt x="1977" y="416"/>
                </a:cubicBezTo>
                <a:lnTo>
                  <a:pt x="1826" y="416"/>
                </a:lnTo>
                <a:close/>
                <a:moveTo>
                  <a:pt x="1330" y="652"/>
                </a:moveTo>
                <a:lnTo>
                  <a:pt x="1330" y="652"/>
                </a:lnTo>
                <a:cubicBezTo>
                  <a:pt x="1330" y="583"/>
                  <a:pt x="1330" y="583"/>
                  <a:pt x="1330" y="583"/>
                </a:cubicBezTo>
                <a:cubicBezTo>
                  <a:pt x="1313" y="607"/>
                  <a:pt x="1290" y="627"/>
                  <a:pt x="1262" y="641"/>
                </a:cubicBezTo>
                <a:cubicBezTo>
                  <a:pt x="1234" y="655"/>
                  <a:pt x="1205" y="662"/>
                  <a:pt x="1174" y="662"/>
                </a:cubicBezTo>
                <a:cubicBezTo>
                  <a:pt x="1142" y="662"/>
                  <a:pt x="1113" y="656"/>
                  <a:pt x="1088" y="642"/>
                </a:cubicBezTo>
                <a:cubicBezTo>
                  <a:pt x="1063" y="628"/>
                  <a:pt x="1045" y="609"/>
                  <a:pt x="1033" y="584"/>
                </a:cubicBezTo>
                <a:cubicBezTo>
                  <a:pt x="1022" y="559"/>
                  <a:pt x="1016" y="525"/>
                  <a:pt x="1016" y="481"/>
                </a:cubicBezTo>
                <a:cubicBezTo>
                  <a:pt x="1016" y="187"/>
                  <a:pt x="1016" y="187"/>
                  <a:pt x="1016" y="187"/>
                </a:cubicBezTo>
                <a:cubicBezTo>
                  <a:pt x="1141" y="187"/>
                  <a:pt x="1141" y="187"/>
                  <a:pt x="1141" y="187"/>
                </a:cubicBezTo>
                <a:cubicBezTo>
                  <a:pt x="1141" y="401"/>
                  <a:pt x="1141" y="401"/>
                  <a:pt x="1141" y="401"/>
                </a:cubicBezTo>
                <a:cubicBezTo>
                  <a:pt x="1141" y="466"/>
                  <a:pt x="1144" y="506"/>
                  <a:pt x="1148" y="521"/>
                </a:cubicBezTo>
                <a:cubicBezTo>
                  <a:pt x="1153" y="536"/>
                  <a:pt x="1161" y="547"/>
                  <a:pt x="1174" y="556"/>
                </a:cubicBezTo>
                <a:cubicBezTo>
                  <a:pt x="1186" y="564"/>
                  <a:pt x="1201" y="569"/>
                  <a:pt x="1220" y="569"/>
                </a:cubicBezTo>
                <a:cubicBezTo>
                  <a:pt x="1241" y="569"/>
                  <a:pt x="1260" y="563"/>
                  <a:pt x="1277" y="552"/>
                </a:cubicBezTo>
                <a:cubicBezTo>
                  <a:pt x="1294" y="540"/>
                  <a:pt x="1306" y="526"/>
                  <a:pt x="1312" y="509"/>
                </a:cubicBezTo>
                <a:cubicBezTo>
                  <a:pt x="1318" y="492"/>
                  <a:pt x="1321" y="450"/>
                  <a:pt x="1321" y="383"/>
                </a:cubicBezTo>
                <a:cubicBezTo>
                  <a:pt x="1321" y="187"/>
                  <a:pt x="1321" y="187"/>
                  <a:pt x="1321" y="187"/>
                </a:cubicBezTo>
                <a:cubicBezTo>
                  <a:pt x="1447" y="187"/>
                  <a:pt x="1447" y="187"/>
                  <a:pt x="1447" y="187"/>
                </a:cubicBezTo>
                <a:cubicBezTo>
                  <a:pt x="1447" y="652"/>
                  <a:pt x="1447" y="652"/>
                  <a:pt x="1447" y="652"/>
                </a:cubicBezTo>
                <a:lnTo>
                  <a:pt x="1330" y="652"/>
                </a:lnTo>
                <a:close/>
                <a:moveTo>
                  <a:pt x="239" y="382"/>
                </a:moveTo>
                <a:lnTo>
                  <a:pt x="239" y="382"/>
                </a:lnTo>
                <a:cubicBezTo>
                  <a:pt x="0" y="10"/>
                  <a:pt x="0" y="10"/>
                  <a:pt x="0" y="10"/>
                </a:cubicBezTo>
                <a:cubicBezTo>
                  <a:pt x="154" y="10"/>
                  <a:pt x="154" y="10"/>
                  <a:pt x="154" y="10"/>
                </a:cubicBezTo>
                <a:cubicBezTo>
                  <a:pt x="308" y="264"/>
                  <a:pt x="308" y="264"/>
                  <a:pt x="308" y="264"/>
                </a:cubicBezTo>
                <a:cubicBezTo>
                  <a:pt x="459" y="10"/>
                  <a:pt x="459" y="10"/>
                  <a:pt x="459" y="10"/>
                </a:cubicBezTo>
                <a:cubicBezTo>
                  <a:pt x="611" y="10"/>
                  <a:pt x="611" y="10"/>
                  <a:pt x="611" y="10"/>
                </a:cubicBezTo>
                <a:cubicBezTo>
                  <a:pt x="371" y="383"/>
                  <a:pt x="371" y="383"/>
                  <a:pt x="371" y="383"/>
                </a:cubicBezTo>
                <a:cubicBezTo>
                  <a:pt x="371" y="652"/>
                  <a:pt x="371" y="652"/>
                  <a:pt x="371" y="652"/>
                </a:cubicBezTo>
                <a:cubicBezTo>
                  <a:pt x="239" y="652"/>
                  <a:pt x="239" y="652"/>
                  <a:pt x="239" y="652"/>
                </a:cubicBezTo>
                <a:lnTo>
                  <a:pt x="239" y="382"/>
                </a:lnTo>
                <a:close/>
              </a:path>
            </a:pathLst>
          </a:custGeom>
          <a:solidFill>
            <a:schemeClr val="tx1"/>
          </a:solidFill>
          <a:ln>
            <a:noFill/>
          </a:ln>
          <a:effectLst/>
        </p:spPr>
        <p:txBody>
          <a:bodyPr wrap="none" anchor="ctr"/>
          <a:lstStyle/>
          <a:p>
            <a:endParaRPr lang="en-GB" noProof="0" dirty="0"/>
          </a:p>
        </p:txBody>
      </p:sp>
      <p:sp>
        <p:nvSpPr>
          <p:cNvPr id="11" name="Subtitle Eyebrow">
            <a:extLst>
              <a:ext uri="{FF2B5EF4-FFF2-40B4-BE49-F238E27FC236}">
                <a16:creationId xmlns:a16="http://schemas.microsoft.com/office/drawing/2014/main" id="{6353DA2E-CA2A-43DA-B76E-D0614F193883}"/>
              </a:ext>
            </a:extLst>
          </p:cNvPr>
          <p:cNvSpPr>
            <a:spLocks noGrp="1"/>
          </p:cNvSpPr>
          <p:nvPr>
            <p:ph type="subTitle" idx="33" hasCustomPrompt="1"/>
          </p:nvPr>
        </p:nvSpPr>
        <p:spPr>
          <a:xfrm>
            <a:off x="539999" y="481818"/>
            <a:ext cx="2642400" cy="154800"/>
          </a:xfrm>
        </p:spPr>
        <p:txBody>
          <a:bodyPr/>
          <a:lstStyle>
            <a:lvl1pPr marL="0" indent="0" algn="l">
              <a:lnSpc>
                <a:spcPct val="100000"/>
              </a:lnSpc>
              <a:spcBef>
                <a:spcPts val="0"/>
              </a:spcBef>
              <a:spcAft>
                <a:spcPts val="0"/>
              </a:spcAft>
              <a:buFont typeface="Arial" panose="020B0604020202020204" pitchFamily="34" charset="0"/>
              <a:buChar char="​"/>
              <a:defRPr sz="900" b="0">
                <a:solidFill>
                  <a:schemeClr val="tx1"/>
                </a:solidFill>
                <a:latin typeface="+mn-lt"/>
              </a:defRPr>
            </a:lvl1pPr>
            <a:lvl2pPr marL="0" indent="0" algn="l">
              <a:buFont typeface="Arial" panose="020B0604020202020204" pitchFamily="34" charset="0"/>
              <a:buNone/>
              <a:defRPr sz="1800" b="1">
                <a:solidFill>
                  <a:schemeClr val="bg1"/>
                </a:solidFill>
                <a:latin typeface="+mn-lt"/>
              </a:defRPr>
            </a:lvl2pPr>
            <a:lvl3pPr marL="0" indent="0" algn="l">
              <a:buFont typeface="Arial" panose="020B0604020202020204" pitchFamily="34" charset="0"/>
              <a:buChar char="​"/>
              <a:defRPr sz="1800" b="1">
                <a:solidFill>
                  <a:schemeClr val="bg1"/>
                </a:solidFill>
                <a:latin typeface="+mn-lt"/>
              </a:defRPr>
            </a:lvl3pPr>
            <a:lvl4pPr marL="0" indent="0" algn="l">
              <a:buFont typeface="Arial" panose="020B0604020202020204" pitchFamily="34" charset="0"/>
              <a:buChar char="​"/>
              <a:defRPr sz="1800" b="1">
                <a:solidFill>
                  <a:schemeClr val="bg1"/>
                </a:solidFill>
                <a:latin typeface="+mn-lt"/>
              </a:defRPr>
            </a:lvl4pPr>
            <a:lvl5pPr marL="0" indent="0" algn="l">
              <a:buFont typeface="Arial" panose="020B0604020202020204" pitchFamily="34" charset="0"/>
              <a:buChar char="​"/>
              <a:defRPr sz="1800" b="1">
                <a:solidFill>
                  <a:schemeClr val="bg1"/>
                </a:solidFill>
                <a:latin typeface="+mn-lt"/>
              </a:defRPr>
            </a:lvl5pPr>
            <a:lvl6pPr marL="0" indent="0" algn="l">
              <a:buFont typeface="Arial" panose="020B0604020202020204" pitchFamily="34" charset="0"/>
              <a:buChar char="​"/>
              <a:defRPr sz="1800" b="1">
                <a:solidFill>
                  <a:schemeClr val="bg1"/>
                </a:solidFill>
                <a:latin typeface="+mn-lt"/>
              </a:defRPr>
            </a:lvl6pPr>
            <a:lvl7pPr marL="0" indent="0" algn="l">
              <a:buFont typeface="Arial" panose="020B0604020202020204" pitchFamily="34" charset="0"/>
              <a:buChar char="​"/>
              <a:defRPr sz="1800" b="1">
                <a:solidFill>
                  <a:schemeClr val="bg1"/>
                </a:solidFill>
                <a:latin typeface="+mn-lt"/>
              </a:defRPr>
            </a:lvl7pPr>
            <a:lvl8pPr marL="0" indent="0" algn="l">
              <a:buFont typeface="Arial" panose="020B0604020202020204" pitchFamily="34" charset="0"/>
              <a:buChar char="​"/>
              <a:defRPr sz="1800" b="1">
                <a:solidFill>
                  <a:schemeClr val="bg1"/>
                </a:solidFill>
                <a:latin typeface="+mn-lt"/>
              </a:defRPr>
            </a:lvl8pPr>
            <a:lvl9pPr marL="0" indent="0" algn="l">
              <a:buFont typeface="Arial" panose="020B0604020202020204" pitchFamily="34" charset="0"/>
              <a:buChar char="​"/>
              <a:defRPr sz="1800" b="1">
                <a:solidFill>
                  <a:schemeClr val="bg1"/>
                </a:solidFill>
                <a:latin typeface="+mn-lt"/>
              </a:defRPr>
            </a:lvl9pPr>
          </a:lstStyle>
          <a:p>
            <a:r>
              <a:rPr lang="en-GB" dirty="0"/>
              <a:t>Click to add Eyebrow text</a:t>
            </a:r>
          </a:p>
        </p:txBody>
      </p:sp>
      <p:sp>
        <p:nvSpPr>
          <p:cNvPr id="15" name="Footer Placeholder 4">
            <a:extLst>
              <a:ext uri="{FF2B5EF4-FFF2-40B4-BE49-F238E27FC236}">
                <a16:creationId xmlns:a16="http://schemas.microsoft.com/office/drawing/2014/main" id="{C2E40A74-D14B-4514-8A7A-82ABCE0387CE}"/>
              </a:ext>
            </a:extLst>
          </p:cNvPr>
          <p:cNvSpPr>
            <a:spLocks noGrp="1"/>
          </p:cNvSpPr>
          <p:nvPr>
            <p:ph type="ftr" sz="quarter" idx="11"/>
          </p:nvPr>
        </p:nvSpPr>
        <p:spPr>
          <a:xfrm>
            <a:off x="3693599" y="481818"/>
            <a:ext cx="5135612" cy="154800"/>
          </a:xfrm>
        </p:spPr>
        <p:txBody>
          <a:bodyPr/>
          <a:lstStyle>
            <a:lvl1pPr>
              <a:defRPr>
                <a:solidFill>
                  <a:schemeClr val="tx1"/>
                </a:solidFill>
              </a:defRPr>
            </a:lvl1pPr>
          </a:lstStyle>
          <a:p>
            <a:endParaRPr lang="en-GB" dirty="0"/>
          </a:p>
        </p:txBody>
      </p:sp>
      <p:sp>
        <p:nvSpPr>
          <p:cNvPr id="16" name="Slide Number Placeholder 5">
            <a:extLst>
              <a:ext uri="{FF2B5EF4-FFF2-40B4-BE49-F238E27FC236}">
                <a16:creationId xmlns:a16="http://schemas.microsoft.com/office/drawing/2014/main" id="{797666DE-7583-4F6C-9876-65F25BFCF5AF}"/>
              </a:ext>
            </a:extLst>
          </p:cNvPr>
          <p:cNvSpPr>
            <a:spLocks noGrp="1"/>
          </p:cNvSpPr>
          <p:nvPr>
            <p:ph type="sldNum" sz="quarter" idx="12"/>
          </p:nvPr>
        </p:nvSpPr>
        <p:spPr>
          <a:xfrm>
            <a:off x="3362400" y="481818"/>
            <a:ext cx="270000" cy="154800"/>
          </a:xfrm>
        </p:spPr>
        <p:txBody>
          <a:bodyPr/>
          <a:lstStyle>
            <a:lvl1pPr>
              <a:defRPr>
                <a:solidFill>
                  <a:schemeClr val="tx1"/>
                </a:solidFill>
              </a:defRPr>
            </a:lvl1p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1826173504"/>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ACKGROUND White">
    <p:bg>
      <p:bgRef idx="1001">
        <a:schemeClr val="bg1"/>
      </p:bgRef>
    </p:bg>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B83814D6-C373-4859-9189-87CB7FBA90B4}"/>
              </a:ext>
            </a:extLst>
          </p:cNvPr>
          <p:cNvSpPr>
            <a:spLocks noGrp="1"/>
          </p:cNvSpPr>
          <p:nvPr>
            <p:ph type="dt" sz="half" idx="10"/>
          </p:nvPr>
        </p:nvSpPr>
        <p:spPr/>
        <p:txBody>
          <a:bodyPr/>
          <a:lstStyle/>
          <a:p>
            <a:fld id="{0E1E7AE7-87AF-43AE-BD6D-39602EFB4731}" type="datetime4">
              <a:rPr lang="en-GB" smtClean="0"/>
              <a:t>31 October 2023</a:t>
            </a:fld>
            <a:endParaRPr lang="en-GB" dirty="0"/>
          </a:p>
        </p:txBody>
      </p:sp>
      <p:sp>
        <p:nvSpPr>
          <p:cNvPr id="14" name="Background">
            <a:extLst>
              <a:ext uri="{FF2B5EF4-FFF2-40B4-BE49-F238E27FC236}">
                <a16:creationId xmlns:a16="http://schemas.microsoft.com/office/drawing/2014/main" id="{664A6DE0-79CC-4CA3-9F7F-10C5EE372E4C}"/>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9" name="Triangle 12">
            <a:extLst>
              <a:ext uri="{FF2B5EF4-FFF2-40B4-BE49-F238E27FC236}">
                <a16:creationId xmlns:a16="http://schemas.microsoft.com/office/drawing/2014/main" id="{3A10916F-C220-4378-9C2A-98EC215EE4D0}"/>
              </a:ext>
            </a:extLst>
          </p:cNvPr>
          <p:cNvSpPr/>
          <p:nvPr userDrawn="1"/>
        </p:nvSpPr>
        <p:spPr>
          <a:xfrm rot="5400000">
            <a:off x="-24338" y="2091774"/>
            <a:ext cx="228599" cy="17992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10" name="Freeform 1">
            <a:extLst>
              <a:ext uri="{FF2B5EF4-FFF2-40B4-BE49-F238E27FC236}">
                <a16:creationId xmlns:a16="http://schemas.microsoft.com/office/drawing/2014/main" id="{85A140AF-9500-46B6-B1FC-4547A69D895F}"/>
              </a:ext>
            </a:extLst>
          </p:cNvPr>
          <p:cNvSpPr>
            <a:spLocks noChangeArrowheads="1"/>
          </p:cNvSpPr>
          <p:nvPr userDrawn="1"/>
        </p:nvSpPr>
        <p:spPr bwMode="auto">
          <a:xfrm>
            <a:off x="539750" y="6062679"/>
            <a:ext cx="1221148" cy="253984"/>
          </a:xfrm>
          <a:custGeom>
            <a:avLst/>
            <a:gdLst>
              <a:gd name="T0" fmla="*/ 3133 w 3201"/>
              <a:gd name="T1" fmla="*/ 97 h 664"/>
              <a:gd name="T2" fmla="*/ 3148 w 3201"/>
              <a:gd name="T3" fmla="*/ 81 h 664"/>
              <a:gd name="T4" fmla="*/ 3120 w 3201"/>
              <a:gd name="T5" fmla="*/ 77 h 664"/>
              <a:gd name="T6" fmla="*/ 3109 w 3201"/>
              <a:gd name="T7" fmla="*/ 135 h 664"/>
              <a:gd name="T8" fmla="*/ 3150 w 3201"/>
              <a:gd name="T9" fmla="*/ 69 h 664"/>
              <a:gd name="T10" fmla="*/ 3156 w 3201"/>
              <a:gd name="T11" fmla="*/ 99 h 664"/>
              <a:gd name="T12" fmla="*/ 3158 w 3201"/>
              <a:gd name="T13" fmla="*/ 122 h 664"/>
              <a:gd name="T14" fmla="*/ 3147 w 3201"/>
              <a:gd name="T15" fmla="*/ 124 h 664"/>
              <a:gd name="T16" fmla="*/ 3120 w 3201"/>
              <a:gd name="T17" fmla="*/ 106 h 664"/>
              <a:gd name="T18" fmla="*/ 2276 w 3201"/>
              <a:gd name="T19" fmla="*/ 420 h 664"/>
              <a:gd name="T20" fmla="*/ 2391 w 3201"/>
              <a:gd name="T21" fmla="*/ 562 h 664"/>
              <a:gd name="T22" fmla="*/ 2473 w 3201"/>
              <a:gd name="T23" fmla="*/ 314 h 664"/>
              <a:gd name="T24" fmla="*/ 2276 w 3201"/>
              <a:gd name="T25" fmla="*/ 420 h 664"/>
              <a:gd name="T26" fmla="*/ 2178 w 3201"/>
              <a:gd name="T27" fmla="*/ 294 h 664"/>
              <a:gd name="T28" fmla="*/ 2567 w 3201"/>
              <a:gd name="T29" fmla="*/ 245 h 664"/>
              <a:gd name="T30" fmla="*/ 2392 w 3201"/>
              <a:gd name="T31" fmla="*/ 662 h 664"/>
              <a:gd name="T32" fmla="*/ 2147 w 3201"/>
              <a:gd name="T33" fmla="*/ 413 h 664"/>
              <a:gd name="T34" fmla="*/ 649 w 3201"/>
              <a:gd name="T35" fmla="*/ 526 h 664"/>
              <a:gd name="T36" fmla="*/ 847 w 3201"/>
              <a:gd name="T37" fmla="*/ 419 h 664"/>
              <a:gd name="T38" fmla="*/ 649 w 3201"/>
              <a:gd name="T39" fmla="*/ 314 h 664"/>
              <a:gd name="T40" fmla="*/ 488 w 3201"/>
              <a:gd name="T41" fmla="*/ 413 h 664"/>
              <a:gd name="T42" fmla="*/ 731 w 3201"/>
              <a:gd name="T43" fmla="*/ 177 h 664"/>
              <a:gd name="T44" fmla="*/ 906 w 3201"/>
              <a:gd name="T45" fmla="*/ 593 h 664"/>
              <a:gd name="T46" fmla="*/ 518 w 3201"/>
              <a:gd name="T47" fmla="*/ 549 h 664"/>
              <a:gd name="T48" fmla="*/ 3137 w 3201"/>
              <a:gd name="T49" fmla="*/ 48 h 664"/>
              <a:gd name="T50" fmla="*/ 3084 w 3201"/>
              <a:gd name="T51" fmla="*/ 100 h 664"/>
              <a:gd name="T52" fmla="*/ 3137 w 3201"/>
              <a:gd name="T53" fmla="*/ 152 h 664"/>
              <a:gd name="T54" fmla="*/ 3190 w 3201"/>
              <a:gd name="T55" fmla="*/ 100 h 664"/>
              <a:gd name="T56" fmla="*/ 3137 w 3201"/>
              <a:gd name="T57" fmla="*/ 48 h 664"/>
              <a:gd name="T58" fmla="*/ 3168 w 3201"/>
              <a:gd name="T59" fmla="*/ 46 h 664"/>
              <a:gd name="T60" fmla="*/ 3192 w 3201"/>
              <a:gd name="T61" fmla="*/ 131 h 664"/>
              <a:gd name="T62" fmla="*/ 3105 w 3201"/>
              <a:gd name="T63" fmla="*/ 154 h 664"/>
              <a:gd name="T64" fmla="*/ 3082 w 3201"/>
              <a:gd name="T65" fmla="*/ 69 h 664"/>
              <a:gd name="T66" fmla="*/ 2809 w 3201"/>
              <a:gd name="T67" fmla="*/ 652 h 664"/>
              <a:gd name="T68" fmla="*/ 2749 w 3201"/>
              <a:gd name="T69" fmla="*/ 187 h 664"/>
              <a:gd name="T70" fmla="*/ 2877 w 3201"/>
              <a:gd name="T71" fmla="*/ 464 h 664"/>
              <a:gd name="T72" fmla="*/ 3109 w 3201"/>
              <a:gd name="T73" fmla="*/ 187 h 664"/>
              <a:gd name="T74" fmla="*/ 1826 w 3201"/>
              <a:gd name="T75" fmla="*/ 416 h 664"/>
              <a:gd name="T76" fmla="*/ 2110 w 3201"/>
              <a:gd name="T77" fmla="*/ 308 h 664"/>
              <a:gd name="T78" fmla="*/ 1831 w 3201"/>
              <a:gd name="T79" fmla="*/ 663 h 664"/>
              <a:gd name="T80" fmla="*/ 1500 w 3201"/>
              <a:gd name="T81" fmla="*/ 329 h 664"/>
              <a:gd name="T82" fmla="*/ 1824 w 3201"/>
              <a:gd name="T83" fmla="*/ 0 h 664"/>
              <a:gd name="T84" fmla="*/ 1971 w 3201"/>
              <a:gd name="T85" fmla="*/ 212 h 664"/>
              <a:gd name="T86" fmla="*/ 1686 w 3201"/>
              <a:gd name="T87" fmla="*/ 164 h 664"/>
              <a:gd name="T88" fmla="*/ 1822 w 3201"/>
              <a:gd name="T89" fmla="*/ 552 h 664"/>
              <a:gd name="T90" fmla="*/ 1977 w 3201"/>
              <a:gd name="T91" fmla="*/ 416 h 664"/>
              <a:gd name="T92" fmla="*/ 1330 w 3201"/>
              <a:gd name="T93" fmla="*/ 652 h 664"/>
              <a:gd name="T94" fmla="*/ 1174 w 3201"/>
              <a:gd name="T95" fmla="*/ 662 h 664"/>
              <a:gd name="T96" fmla="*/ 1016 w 3201"/>
              <a:gd name="T97" fmla="*/ 481 h 664"/>
              <a:gd name="T98" fmla="*/ 1141 w 3201"/>
              <a:gd name="T99" fmla="*/ 401 h 664"/>
              <a:gd name="T100" fmla="*/ 1220 w 3201"/>
              <a:gd name="T101" fmla="*/ 569 h 664"/>
              <a:gd name="T102" fmla="*/ 1321 w 3201"/>
              <a:gd name="T103" fmla="*/ 383 h 664"/>
              <a:gd name="T104" fmla="*/ 1447 w 3201"/>
              <a:gd name="T105" fmla="*/ 652 h 664"/>
              <a:gd name="T106" fmla="*/ 239 w 3201"/>
              <a:gd name="T107" fmla="*/ 382 h 664"/>
              <a:gd name="T108" fmla="*/ 308 w 3201"/>
              <a:gd name="T109" fmla="*/ 264 h 664"/>
              <a:gd name="T110" fmla="*/ 371 w 3201"/>
              <a:gd name="T111" fmla="*/ 383 h 664"/>
              <a:gd name="T112" fmla="*/ 239 w 3201"/>
              <a:gd name="T113" fmla="*/ 382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201" h="664">
                <a:moveTo>
                  <a:pt x="3120" y="97"/>
                </a:moveTo>
                <a:lnTo>
                  <a:pt x="3120" y="97"/>
                </a:lnTo>
                <a:cubicBezTo>
                  <a:pt x="3133" y="97"/>
                  <a:pt x="3133" y="97"/>
                  <a:pt x="3133" y="97"/>
                </a:cubicBezTo>
                <a:cubicBezTo>
                  <a:pt x="3140" y="97"/>
                  <a:pt x="3144" y="96"/>
                  <a:pt x="3146" y="94"/>
                </a:cubicBezTo>
                <a:cubicBezTo>
                  <a:pt x="3149" y="92"/>
                  <a:pt x="3150" y="90"/>
                  <a:pt x="3150" y="87"/>
                </a:cubicBezTo>
                <a:cubicBezTo>
                  <a:pt x="3150" y="85"/>
                  <a:pt x="3149" y="83"/>
                  <a:pt x="3148" y="81"/>
                </a:cubicBezTo>
                <a:cubicBezTo>
                  <a:pt x="3147" y="80"/>
                  <a:pt x="3145" y="79"/>
                  <a:pt x="3143" y="78"/>
                </a:cubicBezTo>
                <a:cubicBezTo>
                  <a:pt x="3141" y="77"/>
                  <a:pt x="3138" y="77"/>
                  <a:pt x="3132" y="77"/>
                </a:cubicBezTo>
                <a:cubicBezTo>
                  <a:pt x="3120" y="77"/>
                  <a:pt x="3120" y="77"/>
                  <a:pt x="3120" y="77"/>
                </a:cubicBezTo>
                <a:lnTo>
                  <a:pt x="3120" y="97"/>
                </a:lnTo>
                <a:close/>
                <a:moveTo>
                  <a:pt x="3109" y="135"/>
                </a:moveTo>
                <a:lnTo>
                  <a:pt x="3109" y="135"/>
                </a:lnTo>
                <a:cubicBezTo>
                  <a:pt x="3109" y="68"/>
                  <a:pt x="3109" y="68"/>
                  <a:pt x="3109" y="68"/>
                </a:cubicBezTo>
                <a:cubicBezTo>
                  <a:pt x="3132" y="68"/>
                  <a:pt x="3132" y="68"/>
                  <a:pt x="3132" y="68"/>
                </a:cubicBezTo>
                <a:cubicBezTo>
                  <a:pt x="3140" y="68"/>
                  <a:pt x="3146" y="68"/>
                  <a:pt x="3150" y="69"/>
                </a:cubicBezTo>
                <a:cubicBezTo>
                  <a:pt x="3153" y="71"/>
                  <a:pt x="3156" y="73"/>
                  <a:pt x="3158" y="76"/>
                </a:cubicBezTo>
                <a:cubicBezTo>
                  <a:pt x="3160" y="79"/>
                  <a:pt x="3161" y="82"/>
                  <a:pt x="3161" y="86"/>
                </a:cubicBezTo>
                <a:cubicBezTo>
                  <a:pt x="3161" y="91"/>
                  <a:pt x="3160" y="95"/>
                  <a:pt x="3156" y="99"/>
                </a:cubicBezTo>
                <a:cubicBezTo>
                  <a:pt x="3153" y="102"/>
                  <a:pt x="3148" y="104"/>
                  <a:pt x="3142" y="105"/>
                </a:cubicBezTo>
                <a:cubicBezTo>
                  <a:pt x="3144" y="106"/>
                  <a:pt x="3146" y="107"/>
                  <a:pt x="3148" y="108"/>
                </a:cubicBezTo>
                <a:cubicBezTo>
                  <a:pt x="3150" y="111"/>
                  <a:pt x="3154" y="115"/>
                  <a:pt x="3158" y="122"/>
                </a:cubicBezTo>
                <a:cubicBezTo>
                  <a:pt x="3166" y="135"/>
                  <a:pt x="3166" y="135"/>
                  <a:pt x="3166" y="135"/>
                </a:cubicBezTo>
                <a:cubicBezTo>
                  <a:pt x="3153" y="135"/>
                  <a:pt x="3153" y="135"/>
                  <a:pt x="3153" y="135"/>
                </a:cubicBezTo>
                <a:cubicBezTo>
                  <a:pt x="3147" y="124"/>
                  <a:pt x="3147" y="124"/>
                  <a:pt x="3147" y="124"/>
                </a:cubicBezTo>
                <a:cubicBezTo>
                  <a:pt x="3142" y="116"/>
                  <a:pt x="3138" y="111"/>
                  <a:pt x="3135" y="109"/>
                </a:cubicBezTo>
                <a:cubicBezTo>
                  <a:pt x="3133" y="107"/>
                  <a:pt x="3130" y="106"/>
                  <a:pt x="3126" y="106"/>
                </a:cubicBezTo>
                <a:cubicBezTo>
                  <a:pt x="3120" y="106"/>
                  <a:pt x="3120" y="106"/>
                  <a:pt x="3120" y="106"/>
                </a:cubicBezTo>
                <a:cubicBezTo>
                  <a:pt x="3120" y="135"/>
                  <a:pt x="3120" y="135"/>
                  <a:pt x="3120" y="135"/>
                </a:cubicBezTo>
                <a:lnTo>
                  <a:pt x="3109" y="135"/>
                </a:lnTo>
                <a:close/>
                <a:moveTo>
                  <a:pt x="2276" y="420"/>
                </a:moveTo>
                <a:lnTo>
                  <a:pt x="2276" y="420"/>
                </a:lnTo>
                <a:cubicBezTo>
                  <a:pt x="2276" y="466"/>
                  <a:pt x="2287" y="501"/>
                  <a:pt x="2309" y="526"/>
                </a:cubicBezTo>
                <a:cubicBezTo>
                  <a:pt x="2331" y="550"/>
                  <a:pt x="2359" y="562"/>
                  <a:pt x="2391" y="562"/>
                </a:cubicBezTo>
                <a:cubicBezTo>
                  <a:pt x="2424" y="562"/>
                  <a:pt x="2451" y="550"/>
                  <a:pt x="2473" y="526"/>
                </a:cubicBezTo>
                <a:cubicBezTo>
                  <a:pt x="2495" y="501"/>
                  <a:pt x="2507" y="465"/>
                  <a:pt x="2507" y="419"/>
                </a:cubicBezTo>
                <a:cubicBezTo>
                  <a:pt x="2507" y="373"/>
                  <a:pt x="2495" y="338"/>
                  <a:pt x="2473" y="314"/>
                </a:cubicBezTo>
                <a:cubicBezTo>
                  <a:pt x="2451" y="289"/>
                  <a:pt x="2424" y="277"/>
                  <a:pt x="2391" y="277"/>
                </a:cubicBezTo>
                <a:cubicBezTo>
                  <a:pt x="2359" y="277"/>
                  <a:pt x="2331" y="289"/>
                  <a:pt x="2309" y="314"/>
                </a:cubicBezTo>
                <a:cubicBezTo>
                  <a:pt x="2287" y="338"/>
                  <a:pt x="2276" y="374"/>
                  <a:pt x="2276" y="420"/>
                </a:cubicBezTo>
                <a:close/>
                <a:moveTo>
                  <a:pt x="2147" y="413"/>
                </a:moveTo>
                <a:lnTo>
                  <a:pt x="2147" y="413"/>
                </a:lnTo>
                <a:cubicBezTo>
                  <a:pt x="2147" y="372"/>
                  <a:pt x="2157" y="333"/>
                  <a:pt x="2178" y="294"/>
                </a:cubicBezTo>
                <a:cubicBezTo>
                  <a:pt x="2198" y="256"/>
                  <a:pt x="2228" y="227"/>
                  <a:pt x="2265" y="207"/>
                </a:cubicBezTo>
                <a:cubicBezTo>
                  <a:pt x="2302" y="187"/>
                  <a:pt x="2344" y="177"/>
                  <a:pt x="2391" y="177"/>
                </a:cubicBezTo>
                <a:cubicBezTo>
                  <a:pt x="2462" y="177"/>
                  <a:pt x="2521" y="200"/>
                  <a:pt x="2567" y="245"/>
                </a:cubicBezTo>
                <a:cubicBezTo>
                  <a:pt x="2613" y="291"/>
                  <a:pt x="2635" y="349"/>
                  <a:pt x="2635" y="418"/>
                </a:cubicBezTo>
                <a:cubicBezTo>
                  <a:pt x="2635" y="489"/>
                  <a:pt x="2612" y="547"/>
                  <a:pt x="2566" y="593"/>
                </a:cubicBezTo>
                <a:cubicBezTo>
                  <a:pt x="2520" y="639"/>
                  <a:pt x="2462" y="662"/>
                  <a:pt x="2392" y="662"/>
                </a:cubicBezTo>
                <a:cubicBezTo>
                  <a:pt x="2348" y="662"/>
                  <a:pt x="2307" y="653"/>
                  <a:pt x="2268" y="634"/>
                </a:cubicBezTo>
                <a:cubicBezTo>
                  <a:pt x="2228" y="614"/>
                  <a:pt x="2198" y="586"/>
                  <a:pt x="2178" y="549"/>
                </a:cubicBezTo>
                <a:cubicBezTo>
                  <a:pt x="2157" y="512"/>
                  <a:pt x="2147" y="466"/>
                  <a:pt x="2147" y="413"/>
                </a:cubicBezTo>
                <a:close/>
                <a:moveTo>
                  <a:pt x="616" y="420"/>
                </a:moveTo>
                <a:lnTo>
                  <a:pt x="616" y="420"/>
                </a:lnTo>
                <a:cubicBezTo>
                  <a:pt x="616" y="466"/>
                  <a:pt x="627" y="501"/>
                  <a:pt x="649" y="526"/>
                </a:cubicBezTo>
                <a:cubicBezTo>
                  <a:pt x="671" y="550"/>
                  <a:pt x="699" y="562"/>
                  <a:pt x="732" y="562"/>
                </a:cubicBezTo>
                <a:cubicBezTo>
                  <a:pt x="764" y="562"/>
                  <a:pt x="792" y="550"/>
                  <a:pt x="814" y="526"/>
                </a:cubicBezTo>
                <a:cubicBezTo>
                  <a:pt x="836" y="501"/>
                  <a:pt x="847" y="465"/>
                  <a:pt x="847" y="419"/>
                </a:cubicBezTo>
                <a:cubicBezTo>
                  <a:pt x="847" y="373"/>
                  <a:pt x="836" y="338"/>
                  <a:pt x="814" y="314"/>
                </a:cubicBezTo>
                <a:cubicBezTo>
                  <a:pt x="792" y="289"/>
                  <a:pt x="764" y="277"/>
                  <a:pt x="732" y="277"/>
                </a:cubicBezTo>
                <a:cubicBezTo>
                  <a:pt x="699" y="277"/>
                  <a:pt x="671" y="289"/>
                  <a:pt x="649" y="314"/>
                </a:cubicBezTo>
                <a:cubicBezTo>
                  <a:pt x="627" y="338"/>
                  <a:pt x="616" y="374"/>
                  <a:pt x="616" y="420"/>
                </a:cubicBezTo>
                <a:close/>
                <a:moveTo>
                  <a:pt x="488" y="413"/>
                </a:moveTo>
                <a:lnTo>
                  <a:pt x="488" y="413"/>
                </a:lnTo>
                <a:cubicBezTo>
                  <a:pt x="488" y="372"/>
                  <a:pt x="498" y="333"/>
                  <a:pt x="518" y="294"/>
                </a:cubicBezTo>
                <a:cubicBezTo>
                  <a:pt x="539" y="256"/>
                  <a:pt x="568" y="227"/>
                  <a:pt x="605" y="207"/>
                </a:cubicBezTo>
                <a:cubicBezTo>
                  <a:pt x="643" y="187"/>
                  <a:pt x="685" y="177"/>
                  <a:pt x="731" y="177"/>
                </a:cubicBezTo>
                <a:cubicBezTo>
                  <a:pt x="803" y="177"/>
                  <a:pt x="861" y="200"/>
                  <a:pt x="907" y="245"/>
                </a:cubicBezTo>
                <a:cubicBezTo>
                  <a:pt x="953" y="291"/>
                  <a:pt x="976" y="349"/>
                  <a:pt x="976" y="418"/>
                </a:cubicBezTo>
                <a:cubicBezTo>
                  <a:pt x="976" y="489"/>
                  <a:pt x="953" y="547"/>
                  <a:pt x="906" y="593"/>
                </a:cubicBezTo>
                <a:cubicBezTo>
                  <a:pt x="860" y="639"/>
                  <a:pt x="802" y="662"/>
                  <a:pt x="732" y="662"/>
                </a:cubicBezTo>
                <a:cubicBezTo>
                  <a:pt x="689" y="662"/>
                  <a:pt x="647" y="653"/>
                  <a:pt x="608" y="634"/>
                </a:cubicBezTo>
                <a:cubicBezTo>
                  <a:pt x="569" y="614"/>
                  <a:pt x="539" y="586"/>
                  <a:pt x="518" y="549"/>
                </a:cubicBezTo>
                <a:cubicBezTo>
                  <a:pt x="498" y="512"/>
                  <a:pt x="488" y="466"/>
                  <a:pt x="488" y="413"/>
                </a:cubicBezTo>
                <a:close/>
                <a:moveTo>
                  <a:pt x="3137" y="48"/>
                </a:moveTo>
                <a:lnTo>
                  <a:pt x="3137" y="48"/>
                </a:lnTo>
                <a:cubicBezTo>
                  <a:pt x="3128" y="48"/>
                  <a:pt x="3119" y="51"/>
                  <a:pt x="3111" y="55"/>
                </a:cubicBezTo>
                <a:cubicBezTo>
                  <a:pt x="3102" y="60"/>
                  <a:pt x="3096" y="66"/>
                  <a:pt x="3091" y="74"/>
                </a:cubicBezTo>
                <a:cubicBezTo>
                  <a:pt x="3086" y="83"/>
                  <a:pt x="3084" y="91"/>
                  <a:pt x="3084" y="100"/>
                </a:cubicBezTo>
                <a:cubicBezTo>
                  <a:pt x="3084" y="109"/>
                  <a:pt x="3086" y="118"/>
                  <a:pt x="3091" y="126"/>
                </a:cubicBezTo>
                <a:cubicBezTo>
                  <a:pt x="3095" y="134"/>
                  <a:pt x="3102" y="141"/>
                  <a:pt x="3110" y="145"/>
                </a:cubicBezTo>
                <a:cubicBezTo>
                  <a:pt x="3119" y="150"/>
                  <a:pt x="3128" y="152"/>
                  <a:pt x="3137" y="152"/>
                </a:cubicBezTo>
                <a:cubicBezTo>
                  <a:pt x="3146" y="152"/>
                  <a:pt x="3155" y="150"/>
                  <a:pt x="3163" y="145"/>
                </a:cubicBezTo>
                <a:cubicBezTo>
                  <a:pt x="3171" y="141"/>
                  <a:pt x="3178" y="134"/>
                  <a:pt x="3182" y="126"/>
                </a:cubicBezTo>
                <a:cubicBezTo>
                  <a:pt x="3187" y="118"/>
                  <a:pt x="3190" y="109"/>
                  <a:pt x="3190" y="100"/>
                </a:cubicBezTo>
                <a:cubicBezTo>
                  <a:pt x="3190" y="91"/>
                  <a:pt x="3187" y="83"/>
                  <a:pt x="3182" y="74"/>
                </a:cubicBezTo>
                <a:cubicBezTo>
                  <a:pt x="3178" y="66"/>
                  <a:pt x="3171" y="60"/>
                  <a:pt x="3163" y="55"/>
                </a:cubicBezTo>
                <a:cubicBezTo>
                  <a:pt x="3154" y="51"/>
                  <a:pt x="3145" y="48"/>
                  <a:pt x="3137" y="48"/>
                </a:cubicBezTo>
                <a:close/>
                <a:moveTo>
                  <a:pt x="3137" y="38"/>
                </a:moveTo>
                <a:lnTo>
                  <a:pt x="3137" y="38"/>
                </a:lnTo>
                <a:cubicBezTo>
                  <a:pt x="3147" y="38"/>
                  <a:pt x="3158" y="41"/>
                  <a:pt x="3168" y="46"/>
                </a:cubicBezTo>
                <a:cubicBezTo>
                  <a:pt x="3178" y="51"/>
                  <a:pt x="3186" y="59"/>
                  <a:pt x="3191" y="69"/>
                </a:cubicBezTo>
                <a:cubicBezTo>
                  <a:pt x="3197" y="79"/>
                  <a:pt x="3200" y="89"/>
                  <a:pt x="3200" y="100"/>
                </a:cubicBezTo>
                <a:cubicBezTo>
                  <a:pt x="3200" y="111"/>
                  <a:pt x="3197" y="121"/>
                  <a:pt x="3192" y="131"/>
                </a:cubicBezTo>
                <a:cubicBezTo>
                  <a:pt x="3186" y="141"/>
                  <a:pt x="3178" y="149"/>
                  <a:pt x="3168" y="154"/>
                </a:cubicBezTo>
                <a:cubicBezTo>
                  <a:pt x="3158" y="160"/>
                  <a:pt x="3148" y="162"/>
                  <a:pt x="3137" y="162"/>
                </a:cubicBezTo>
                <a:cubicBezTo>
                  <a:pt x="3126" y="162"/>
                  <a:pt x="3115" y="160"/>
                  <a:pt x="3105" y="154"/>
                </a:cubicBezTo>
                <a:cubicBezTo>
                  <a:pt x="3095" y="149"/>
                  <a:pt x="3087" y="141"/>
                  <a:pt x="3082" y="131"/>
                </a:cubicBezTo>
                <a:cubicBezTo>
                  <a:pt x="3076" y="121"/>
                  <a:pt x="3073" y="111"/>
                  <a:pt x="3073" y="100"/>
                </a:cubicBezTo>
                <a:cubicBezTo>
                  <a:pt x="3073" y="89"/>
                  <a:pt x="3076" y="79"/>
                  <a:pt x="3082" y="69"/>
                </a:cubicBezTo>
                <a:cubicBezTo>
                  <a:pt x="3087" y="59"/>
                  <a:pt x="3095" y="51"/>
                  <a:pt x="3106" y="46"/>
                </a:cubicBezTo>
                <a:cubicBezTo>
                  <a:pt x="3116" y="41"/>
                  <a:pt x="3126" y="38"/>
                  <a:pt x="3137" y="38"/>
                </a:cubicBezTo>
                <a:close/>
                <a:moveTo>
                  <a:pt x="2809" y="652"/>
                </a:moveTo>
                <a:lnTo>
                  <a:pt x="2809" y="652"/>
                </a:lnTo>
                <a:cubicBezTo>
                  <a:pt x="2618" y="187"/>
                  <a:pt x="2618" y="187"/>
                  <a:pt x="2618" y="187"/>
                </a:cubicBezTo>
                <a:cubicBezTo>
                  <a:pt x="2749" y="187"/>
                  <a:pt x="2749" y="187"/>
                  <a:pt x="2749" y="187"/>
                </a:cubicBezTo>
                <a:cubicBezTo>
                  <a:pt x="2839" y="425"/>
                  <a:pt x="2839" y="425"/>
                  <a:pt x="2839" y="425"/>
                </a:cubicBezTo>
                <a:cubicBezTo>
                  <a:pt x="2864" y="504"/>
                  <a:pt x="2864" y="504"/>
                  <a:pt x="2864" y="504"/>
                </a:cubicBezTo>
                <a:cubicBezTo>
                  <a:pt x="2871" y="483"/>
                  <a:pt x="2875" y="470"/>
                  <a:pt x="2877" y="464"/>
                </a:cubicBezTo>
                <a:cubicBezTo>
                  <a:pt x="2881" y="451"/>
                  <a:pt x="2886" y="438"/>
                  <a:pt x="2891" y="425"/>
                </a:cubicBezTo>
                <a:cubicBezTo>
                  <a:pt x="2981" y="187"/>
                  <a:pt x="2981" y="187"/>
                  <a:pt x="2981" y="187"/>
                </a:cubicBezTo>
                <a:cubicBezTo>
                  <a:pt x="3109" y="187"/>
                  <a:pt x="3109" y="187"/>
                  <a:pt x="3109" y="187"/>
                </a:cubicBezTo>
                <a:cubicBezTo>
                  <a:pt x="2921" y="652"/>
                  <a:pt x="2921" y="652"/>
                  <a:pt x="2921" y="652"/>
                </a:cubicBezTo>
                <a:lnTo>
                  <a:pt x="2809" y="652"/>
                </a:lnTo>
                <a:close/>
                <a:moveTo>
                  <a:pt x="1826" y="416"/>
                </a:moveTo>
                <a:lnTo>
                  <a:pt x="1826" y="416"/>
                </a:lnTo>
                <a:cubicBezTo>
                  <a:pt x="1826" y="308"/>
                  <a:pt x="1826" y="308"/>
                  <a:pt x="1826" y="308"/>
                </a:cubicBezTo>
                <a:cubicBezTo>
                  <a:pt x="2110" y="308"/>
                  <a:pt x="2110" y="308"/>
                  <a:pt x="2110" y="308"/>
                </a:cubicBezTo>
                <a:cubicBezTo>
                  <a:pt x="2110" y="563"/>
                  <a:pt x="2110" y="563"/>
                  <a:pt x="2110" y="563"/>
                </a:cubicBezTo>
                <a:cubicBezTo>
                  <a:pt x="2083" y="590"/>
                  <a:pt x="2043" y="613"/>
                  <a:pt x="1990" y="633"/>
                </a:cubicBezTo>
                <a:cubicBezTo>
                  <a:pt x="1938" y="653"/>
                  <a:pt x="1885" y="663"/>
                  <a:pt x="1831" y="663"/>
                </a:cubicBezTo>
                <a:cubicBezTo>
                  <a:pt x="1763" y="663"/>
                  <a:pt x="1703" y="649"/>
                  <a:pt x="1652" y="621"/>
                </a:cubicBezTo>
                <a:cubicBezTo>
                  <a:pt x="1602" y="593"/>
                  <a:pt x="1563" y="552"/>
                  <a:pt x="1538" y="500"/>
                </a:cubicBezTo>
                <a:cubicBezTo>
                  <a:pt x="1512" y="448"/>
                  <a:pt x="1500" y="391"/>
                  <a:pt x="1500" y="329"/>
                </a:cubicBezTo>
                <a:cubicBezTo>
                  <a:pt x="1500" y="262"/>
                  <a:pt x="1514" y="203"/>
                  <a:pt x="1542" y="151"/>
                </a:cubicBezTo>
                <a:cubicBezTo>
                  <a:pt x="1571" y="99"/>
                  <a:pt x="1613" y="59"/>
                  <a:pt x="1668" y="32"/>
                </a:cubicBezTo>
                <a:cubicBezTo>
                  <a:pt x="1709" y="10"/>
                  <a:pt x="1762" y="0"/>
                  <a:pt x="1824" y="0"/>
                </a:cubicBezTo>
                <a:cubicBezTo>
                  <a:pt x="1905" y="0"/>
                  <a:pt x="1968" y="16"/>
                  <a:pt x="2014" y="50"/>
                </a:cubicBezTo>
                <a:cubicBezTo>
                  <a:pt x="2059" y="83"/>
                  <a:pt x="2089" y="129"/>
                  <a:pt x="2102" y="188"/>
                </a:cubicBezTo>
                <a:cubicBezTo>
                  <a:pt x="1971" y="212"/>
                  <a:pt x="1971" y="212"/>
                  <a:pt x="1971" y="212"/>
                </a:cubicBezTo>
                <a:cubicBezTo>
                  <a:pt x="1961" y="181"/>
                  <a:pt x="1944" y="156"/>
                  <a:pt x="1919" y="138"/>
                </a:cubicBezTo>
                <a:cubicBezTo>
                  <a:pt x="1894" y="119"/>
                  <a:pt x="1862" y="110"/>
                  <a:pt x="1824" y="110"/>
                </a:cubicBezTo>
                <a:cubicBezTo>
                  <a:pt x="1766" y="110"/>
                  <a:pt x="1720" y="128"/>
                  <a:pt x="1686" y="164"/>
                </a:cubicBezTo>
                <a:cubicBezTo>
                  <a:pt x="1652" y="200"/>
                  <a:pt x="1635" y="253"/>
                  <a:pt x="1635" y="324"/>
                </a:cubicBezTo>
                <a:cubicBezTo>
                  <a:pt x="1635" y="400"/>
                  <a:pt x="1653" y="457"/>
                  <a:pt x="1687" y="495"/>
                </a:cubicBezTo>
                <a:cubicBezTo>
                  <a:pt x="1722" y="533"/>
                  <a:pt x="1767" y="552"/>
                  <a:pt x="1822" y="552"/>
                </a:cubicBezTo>
                <a:cubicBezTo>
                  <a:pt x="1850" y="552"/>
                  <a:pt x="1878" y="547"/>
                  <a:pt x="1906" y="536"/>
                </a:cubicBezTo>
                <a:cubicBezTo>
                  <a:pt x="1933" y="526"/>
                  <a:pt x="1957" y="513"/>
                  <a:pt x="1977" y="497"/>
                </a:cubicBezTo>
                <a:cubicBezTo>
                  <a:pt x="1977" y="416"/>
                  <a:pt x="1977" y="416"/>
                  <a:pt x="1977" y="416"/>
                </a:cubicBezTo>
                <a:lnTo>
                  <a:pt x="1826" y="416"/>
                </a:lnTo>
                <a:close/>
                <a:moveTo>
                  <a:pt x="1330" y="652"/>
                </a:moveTo>
                <a:lnTo>
                  <a:pt x="1330" y="652"/>
                </a:lnTo>
                <a:cubicBezTo>
                  <a:pt x="1330" y="583"/>
                  <a:pt x="1330" y="583"/>
                  <a:pt x="1330" y="583"/>
                </a:cubicBezTo>
                <a:cubicBezTo>
                  <a:pt x="1313" y="607"/>
                  <a:pt x="1290" y="627"/>
                  <a:pt x="1262" y="641"/>
                </a:cubicBezTo>
                <a:cubicBezTo>
                  <a:pt x="1234" y="655"/>
                  <a:pt x="1205" y="662"/>
                  <a:pt x="1174" y="662"/>
                </a:cubicBezTo>
                <a:cubicBezTo>
                  <a:pt x="1142" y="662"/>
                  <a:pt x="1113" y="656"/>
                  <a:pt x="1088" y="642"/>
                </a:cubicBezTo>
                <a:cubicBezTo>
                  <a:pt x="1063" y="628"/>
                  <a:pt x="1045" y="609"/>
                  <a:pt x="1033" y="584"/>
                </a:cubicBezTo>
                <a:cubicBezTo>
                  <a:pt x="1022" y="559"/>
                  <a:pt x="1016" y="525"/>
                  <a:pt x="1016" y="481"/>
                </a:cubicBezTo>
                <a:cubicBezTo>
                  <a:pt x="1016" y="187"/>
                  <a:pt x="1016" y="187"/>
                  <a:pt x="1016" y="187"/>
                </a:cubicBezTo>
                <a:cubicBezTo>
                  <a:pt x="1141" y="187"/>
                  <a:pt x="1141" y="187"/>
                  <a:pt x="1141" y="187"/>
                </a:cubicBezTo>
                <a:cubicBezTo>
                  <a:pt x="1141" y="401"/>
                  <a:pt x="1141" y="401"/>
                  <a:pt x="1141" y="401"/>
                </a:cubicBezTo>
                <a:cubicBezTo>
                  <a:pt x="1141" y="466"/>
                  <a:pt x="1144" y="506"/>
                  <a:pt x="1148" y="521"/>
                </a:cubicBezTo>
                <a:cubicBezTo>
                  <a:pt x="1153" y="536"/>
                  <a:pt x="1161" y="547"/>
                  <a:pt x="1174" y="556"/>
                </a:cubicBezTo>
                <a:cubicBezTo>
                  <a:pt x="1186" y="564"/>
                  <a:pt x="1201" y="569"/>
                  <a:pt x="1220" y="569"/>
                </a:cubicBezTo>
                <a:cubicBezTo>
                  <a:pt x="1241" y="569"/>
                  <a:pt x="1260" y="563"/>
                  <a:pt x="1277" y="552"/>
                </a:cubicBezTo>
                <a:cubicBezTo>
                  <a:pt x="1294" y="540"/>
                  <a:pt x="1306" y="526"/>
                  <a:pt x="1312" y="509"/>
                </a:cubicBezTo>
                <a:cubicBezTo>
                  <a:pt x="1318" y="492"/>
                  <a:pt x="1321" y="450"/>
                  <a:pt x="1321" y="383"/>
                </a:cubicBezTo>
                <a:cubicBezTo>
                  <a:pt x="1321" y="187"/>
                  <a:pt x="1321" y="187"/>
                  <a:pt x="1321" y="187"/>
                </a:cubicBezTo>
                <a:cubicBezTo>
                  <a:pt x="1447" y="187"/>
                  <a:pt x="1447" y="187"/>
                  <a:pt x="1447" y="187"/>
                </a:cubicBezTo>
                <a:cubicBezTo>
                  <a:pt x="1447" y="652"/>
                  <a:pt x="1447" y="652"/>
                  <a:pt x="1447" y="652"/>
                </a:cubicBezTo>
                <a:lnTo>
                  <a:pt x="1330" y="652"/>
                </a:lnTo>
                <a:close/>
                <a:moveTo>
                  <a:pt x="239" y="382"/>
                </a:moveTo>
                <a:lnTo>
                  <a:pt x="239" y="382"/>
                </a:lnTo>
                <a:cubicBezTo>
                  <a:pt x="0" y="10"/>
                  <a:pt x="0" y="10"/>
                  <a:pt x="0" y="10"/>
                </a:cubicBezTo>
                <a:cubicBezTo>
                  <a:pt x="154" y="10"/>
                  <a:pt x="154" y="10"/>
                  <a:pt x="154" y="10"/>
                </a:cubicBezTo>
                <a:cubicBezTo>
                  <a:pt x="308" y="264"/>
                  <a:pt x="308" y="264"/>
                  <a:pt x="308" y="264"/>
                </a:cubicBezTo>
                <a:cubicBezTo>
                  <a:pt x="459" y="10"/>
                  <a:pt x="459" y="10"/>
                  <a:pt x="459" y="10"/>
                </a:cubicBezTo>
                <a:cubicBezTo>
                  <a:pt x="611" y="10"/>
                  <a:pt x="611" y="10"/>
                  <a:pt x="611" y="10"/>
                </a:cubicBezTo>
                <a:cubicBezTo>
                  <a:pt x="371" y="383"/>
                  <a:pt x="371" y="383"/>
                  <a:pt x="371" y="383"/>
                </a:cubicBezTo>
                <a:cubicBezTo>
                  <a:pt x="371" y="652"/>
                  <a:pt x="371" y="652"/>
                  <a:pt x="371" y="652"/>
                </a:cubicBezTo>
                <a:cubicBezTo>
                  <a:pt x="239" y="652"/>
                  <a:pt x="239" y="652"/>
                  <a:pt x="239" y="652"/>
                </a:cubicBezTo>
                <a:lnTo>
                  <a:pt x="239" y="382"/>
                </a:lnTo>
                <a:close/>
              </a:path>
            </a:pathLst>
          </a:custGeom>
          <a:solidFill>
            <a:schemeClr val="accent1"/>
          </a:solidFill>
          <a:ln>
            <a:noFill/>
          </a:ln>
          <a:effectLst/>
        </p:spPr>
        <p:txBody>
          <a:bodyPr wrap="none" anchor="ctr"/>
          <a:lstStyle/>
          <a:p>
            <a:endParaRPr lang="en-GB" noProof="0" dirty="0"/>
          </a:p>
        </p:txBody>
      </p:sp>
      <p:sp>
        <p:nvSpPr>
          <p:cNvPr id="11" name="Subtitle Eyebrow">
            <a:extLst>
              <a:ext uri="{FF2B5EF4-FFF2-40B4-BE49-F238E27FC236}">
                <a16:creationId xmlns:a16="http://schemas.microsoft.com/office/drawing/2014/main" id="{7A6F2022-7A71-4A8B-B385-E30D2EF85418}"/>
              </a:ext>
            </a:extLst>
          </p:cNvPr>
          <p:cNvSpPr>
            <a:spLocks noGrp="1"/>
          </p:cNvSpPr>
          <p:nvPr>
            <p:ph type="subTitle" idx="33" hasCustomPrompt="1"/>
          </p:nvPr>
        </p:nvSpPr>
        <p:spPr>
          <a:xfrm>
            <a:off x="539999" y="481818"/>
            <a:ext cx="2642400" cy="154800"/>
          </a:xfrm>
        </p:spPr>
        <p:txBody>
          <a:bodyPr/>
          <a:lstStyle>
            <a:lvl1pPr marL="0" indent="0" algn="l">
              <a:lnSpc>
                <a:spcPct val="100000"/>
              </a:lnSpc>
              <a:spcBef>
                <a:spcPts val="0"/>
              </a:spcBef>
              <a:spcAft>
                <a:spcPts val="0"/>
              </a:spcAft>
              <a:buFont typeface="Arial" panose="020B0604020202020204" pitchFamily="34" charset="0"/>
              <a:buChar char="​"/>
              <a:defRPr sz="900" b="0">
                <a:solidFill>
                  <a:schemeClr val="accent1"/>
                </a:solidFill>
                <a:latin typeface="+mn-lt"/>
              </a:defRPr>
            </a:lvl1pPr>
            <a:lvl2pPr marL="0" indent="0" algn="l">
              <a:buFont typeface="Arial" panose="020B0604020202020204" pitchFamily="34" charset="0"/>
              <a:buNone/>
              <a:defRPr sz="1800" b="1">
                <a:solidFill>
                  <a:schemeClr val="bg1"/>
                </a:solidFill>
                <a:latin typeface="+mn-lt"/>
              </a:defRPr>
            </a:lvl2pPr>
            <a:lvl3pPr marL="0" indent="0" algn="l">
              <a:buFont typeface="Arial" panose="020B0604020202020204" pitchFamily="34" charset="0"/>
              <a:buChar char="​"/>
              <a:defRPr sz="1800" b="1">
                <a:solidFill>
                  <a:schemeClr val="bg1"/>
                </a:solidFill>
                <a:latin typeface="+mn-lt"/>
              </a:defRPr>
            </a:lvl3pPr>
            <a:lvl4pPr marL="0" indent="0" algn="l">
              <a:buFont typeface="Arial" panose="020B0604020202020204" pitchFamily="34" charset="0"/>
              <a:buChar char="​"/>
              <a:defRPr sz="1800" b="1">
                <a:solidFill>
                  <a:schemeClr val="bg1"/>
                </a:solidFill>
                <a:latin typeface="+mn-lt"/>
              </a:defRPr>
            </a:lvl4pPr>
            <a:lvl5pPr marL="0" indent="0" algn="l">
              <a:buFont typeface="Arial" panose="020B0604020202020204" pitchFamily="34" charset="0"/>
              <a:buChar char="​"/>
              <a:defRPr sz="1800" b="1">
                <a:solidFill>
                  <a:schemeClr val="bg1"/>
                </a:solidFill>
                <a:latin typeface="+mn-lt"/>
              </a:defRPr>
            </a:lvl5pPr>
            <a:lvl6pPr marL="0" indent="0" algn="l">
              <a:buFont typeface="Arial" panose="020B0604020202020204" pitchFamily="34" charset="0"/>
              <a:buChar char="​"/>
              <a:defRPr sz="1800" b="1">
                <a:solidFill>
                  <a:schemeClr val="bg1"/>
                </a:solidFill>
                <a:latin typeface="+mn-lt"/>
              </a:defRPr>
            </a:lvl6pPr>
            <a:lvl7pPr marL="0" indent="0" algn="l">
              <a:buFont typeface="Arial" panose="020B0604020202020204" pitchFamily="34" charset="0"/>
              <a:buChar char="​"/>
              <a:defRPr sz="1800" b="1">
                <a:solidFill>
                  <a:schemeClr val="bg1"/>
                </a:solidFill>
                <a:latin typeface="+mn-lt"/>
              </a:defRPr>
            </a:lvl7pPr>
            <a:lvl8pPr marL="0" indent="0" algn="l">
              <a:buFont typeface="Arial" panose="020B0604020202020204" pitchFamily="34" charset="0"/>
              <a:buChar char="​"/>
              <a:defRPr sz="1800" b="1">
                <a:solidFill>
                  <a:schemeClr val="bg1"/>
                </a:solidFill>
                <a:latin typeface="+mn-lt"/>
              </a:defRPr>
            </a:lvl8pPr>
            <a:lvl9pPr marL="0" indent="0" algn="l">
              <a:buFont typeface="Arial" panose="020B0604020202020204" pitchFamily="34" charset="0"/>
              <a:buChar char="​"/>
              <a:defRPr sz="1800" b="1">
                <a:solidFill>
                  <a:schemeClr val="bg1"/>
                </a:solidFill>
                <a:latin typeface="+mn-lt"/>
              </a:defRPr>
            </a:lvl9pPr>
          </a:lstStyle>
          <a:p>
            <a:r>
              <a:rPr lang="en-GB" dirty="0"/>
              <a:t>Click to add Eyebrow text</a:t>
            </a:r>
          </a:p>
        </p:txBody>
      </p:sp>
      <p:sp>
        <p:nvSpPr>
          <p:cNvPr id="4" name="Footer Placeholder 3">
            <a:extLst>
              <a:ext uri="{FF2B5EF4-FFF2-40B4-BE49-F238E27FC236}">
                <a16:creationId xmlns:a16="http://schemas.microsoft.com/office/drawing/2014/main" id="{303FD2F9-AB8B-4346-9054-88B1696360F8}"/>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B65011AC-43A2-458D-A9EE-F08EFDFCAA04}"/>
              </a:ext>
            </a:extLst>
          </p:cNvPr>
          <p:cNvSpPr>
            <a:spLocks noGrp="1"/>
          </p:cNvSpPr>
          <p:nvPr>
            <p:ph type="sldNum" sz="quarter" idx="12"/>
          </p:nvPr>
        </p:nvSpPr>
        <p:spPr/>
        <p:txBody>
          <a:body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3184242818"/>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ACKGROUND Picture">
    <p:bg>
      <p:bgRef idx="1001">
        <a:schemeClr val="bg1"/>
      </p:bgRef>
    </p:bg>
    <p:spTree>
      <p:nvGrpSpPr>
        <p:cNvPr id="1" name=""/>
        <p:cNvGrpSpPr/>
        <p:nvPr/>
      </p:nvGrpSpPr>
      <p:grpSpPr>
        <a:xfrm>
          <a:off x="0" y="0"/>
          <a:ext cx="0" cy="0"/>
          <a:chOff x="0" y="0"/>
          <a:chExt cx="0" cy="0"/>
        </a:xfrm>
      </p:grpSpPr>
      <p:sp>
        <p:nvSpPr>
          <p:cNvPr id="14" name="Date Placeholder 3" hidden="1">
            <a:extLst>
              <a:ext uri="{FF2B5EF4-FFF2-40B4-BE49-F238E27FC236}">
                <a16:creationId xmlns:a16="http://schemas.microsoft.com/office/drawing/2014/main" id="{89EF8E2F-AD04-40B6-823D-52E48F4EACCB}"/>
              </a:ext>
            </a:extLst>
          </p:cNvPr>
          <p:cNvSpPr>
            <a:spLocks noGrp="1"/>
          </p:cNvSpPr>
          <p:nvPr>
            <p:ph type="dt" sz="half" idx="10"/>
          </p:nvPr>
        </p:nvSpPr>
        <p:spPr>
          <a:xfrm>
            <a:off x="12193200" y="6858000"/>
            <a:ext cx="0" cy="0"/>
          </a:xfrm>
        </p:spPr>
        <p:txBody>
          <a:bodyPr/>
          <a:lstStyle/>
          <a:p>
            <a:fld id="{A412667D-D1D0-42FA-B65F-D9E8A85AFA8B}" type="datetime4">
              <a:rPr lang="en-GB" smtClean="0"/>
              <a:t>31 October 2023</a:t>
            </a:fld>
            <a:endParaRPr lang="en-GB" dirty="0"/>
          </a:p>
        </p:txBody>
      </p:sp>
      <p:sp>
        <p:nvSpPr>
          <p:cNvPr id="12" name="Picture Placeholder 11">
            <a:extLst>
              <a:ext uri="{FF2B5EF4-FFF2-40B4-BE49-F238E27FC236}">
                <a16:creationId xmlns:a16="http://schemas.microsoft.com/office/drawing/2014/main" id="{D534E79E-0094-44F5-BEAE-B7592BB20F14}"/>
              </a:ext>
            </a:extLst>
          </p:cNvPr>
          <p:cNvSpPr>
            <a:spLocks noGrp="1"/>
          </p:cNvSpPr>
          <p:nvPr>
            <p:ph type="pic" sz="quarter" idx="34" hasCustomPrompt="1"/>
          </p:nvPr>
        </p:nvSpPr>
        <p:spPr>
          <a:xfrm>
            <a:off x="-1" y="0"/>
            <a:ext cx="12192001" cy="6858000"/>
          </a:xfrm>
          <a:custGeom>
            <a:avLst/>
            <a:gdLst>
              <a:gd name="connsiteX0" fmla="*/ 1451893 w 12192001"/>
              <a:gd name="connsiteY0" fmla="*/ 6168633 h 6858000"/>
              <a:gd name="connsiteX1" fmla="*/ 1483175 w 12192001"/>
              <a:gd name="connsiteY1" fmla="*/ 6182786 h 6858000"/>
              <a:gd name="connsiteX2" fmla="*/ 1496146 w 12192001"/>
              <a:gd name="connsiteY2" fmla="*/ 6222949 h 6858000"/>
              <a:gd name="connsiteX3" fmla="*/ 1483175 w 12192001"/>
              <a:gd name="connsiteY3" fmla="*/ 6263877 h 6858000"/>
              <a:gd name="connsiteX4" fmla="*/ 1451893 w 12192001"/>
              <a:gd name="connsiteY4" fmla="*/ 6277648 h 6858000"/>
              <a:gd name="connsiteX5" fmla="*/ 1420611 w 12192001"/>
              <a:gd name="connsiteY5" fmla="*/ 6263877 h 6858000"/>
              <a:gd name="connsiteX6" fmla="*/ 1408022 w 12192001"/>
              <a:gd name="connsiteY6" fmla="*/ 6223332 h 6858000"/>
              <a:gd name="connsiteX7" fmla="*/ 1420611 w 12192001"/>
              <a:gd name="connsiteY7" fmla="*/ 6182786 h 6858000"/>
              <a:gd name="connsiteX8" fmla="*/ 1451893 w 12192001"/>
              <a:gd name="connsiteY8" fmla="*/ 6168633 h 6858000"/>
              <a:gd name="connsiteX9" fmla="*/ 819002 w 12192001"/>
              <a:gd name="connsiteY9" fmla="*/ 6168633 h 6858000"/>
              <a:gd name="connsiteX10" fmla="*/ 850284 w 12192001"/>
              <a:gd name="connsiteY10" fmla="*/ 6182786 h 6858000"/>
              <a:gd name="connsiteX11" fmla="*/ 862873 w 12192001"/>
              <a:gd name="connsiteY11" fmla="*/ 6222949 h 6858000"/>
              <a:gd name="connsiteX12" fmla="*/ 850284 w 12192001"/>
              <a:gd name="connsiteY12" fmla="*/ 6263877 h 6858000"/>
              <a:gd name="connsiteX13" fmla="*/ 819002 w 12192001"/>
              <a:gd name="connsiteY13" fmla="*/ 6277648 h 6858000"/>
              <a:gd name="connsiteX14" fmla="*/ 787338 w 12192001"/>
              <a:gd name="connsiteY14" fmla="*/ 6263877 h 6858000"/>
              <a:gd name="connsiteX15" fmla="*/ 774749 w 12192001"/>
              <a:gd name="connsiteY15" fmla="*/ 6223332 h 6858000"/>
              <a:gd name="connsiteX16" fmla="*/ 787338 w 12192001"/>
              <a:gd name="connsiteY16" fmla="*/ 6182786 h 6858000"/>
              <a:gd name="connsiteX17" fmla="*/ 819002 w 12192001"/>
              <a:gd name="connsiteY17" fmla="*/ 6168633 h 6858000"/>
              <a:gd name="connsiteX18" fmla="*/ 1538491 w 12192001"/>
              <a:gd name="connsiteY18" fmla="*/ 6134208 h 6858000"/>
              <a:gd name="connsiteX19" fmla="*/ 1611355 w 12192001"/>
              <a:gd name="connsiteY19" fmla="*/ 6312073 h 6858000"/>
              <a:gd name="connsiteX20" fmla="*/ 1654082 w 12192001"/>
              <a:gd name="connsiteY20" fmla="*/ 6312073 h 6858000"/>
              <a:gd name="connsiteX21" fmla="*/ 1725802 w 12192001"/>
              <a:gd name="connsiteY21" fmla="*/ 6134208 h 6858000"/>
              <a:gd name="connsiteX22" fmla="*/ 1676972 w 12192001"/>
              <a:gd name="connsiteY22" fmla="*/ 6134208 h 6858000"/>
              <a:gd name="connsiteX23" fmla="*/ 1642637 w 12192001"/>
              <a:gd name="connsiteY23" fmla="*/ 6225244 h 6858000"/>
              <a:gd name="connsiteX24" fmla="*/ 1637297 w 12192001"/>
              <a:gd name="connsiteY24" fmla="*/ 6240162 h 6858000"/>
              <a:gd name="connsiteX25" fmla="*/ 1632337 w 12192001"/>
              <a:gd name="connsiteY25" fmla="*/ 6255462 h 6858000"/>
              <a:gd name="connsiteX26" fmla="*/ 1622800 w 12192001"/>
              <a:gd name="connsiteY26" fmla="*/ 6225244 h 6858000"/>
              <a:gd name="connsiteX27" fmla="*/ 1588466 w 12192001"/>
              <a:gd name="connsiteY27" fmla="*/ 6134208 h 6858000"/>
              <a:gd name="connsiteX28" fmla="*/ 1538491 w 12192001"/>
              <a:gd name="connsiteY28" fmla="*/ 6134208 h 6858000"/>
              <a:gd name="connsiteX29" fmla="*/ 927345 w 12192001"/>
              <a:gd name="connsiteY29" fmla="*/ 6134208 h 6858000"/>
              <a:gd name="connsiteX30" fmla="*/ 927345 w 12192001"/>
              <a:gd name="connsiteY30" fmla="*/ 6246665 h 6858000"/>
              <a:gd name="connsiteX31" fmla="*/ 933830 w 12192001"/>
              <a:gd name="connsiteY31" fmla="*/ 6286063 h 6858000"/>
              <a:gd name="connsiteX32" fmla="*/ 954812 w 12192001"/>
              <a:gd name="connsiteY32" fmla="*/ 6308248 h 6858000"/>
              <a:gd name="connsiteX33" fmla="*/ 987620 w 12192001"/>
              <a:gd name="connsiteY33" fmla="*/ 6315898 h 6858000"/>
              <a:gd name="connsiteX34" fmla="*/ 1021191 w 12192001"/>
              <a:gd name="connsiteY34" fmla="*/ 6307866 h 6858000"/>
              <a:gd name="connsiteX35" fmla="*/ 1047132 w 12192001"/>
              <a:gd name="connsiteY35" fmla="*/ 6285680 h 6858000"/>
              <a:gd name="connsiteX36" fmla="*/ 1047132 w 12192001"/>
              <a:gd name="connsiteY36" fmla="*/ 6312073 h 6858000"/>
              <a:gd name="connsiteX37" fmla="*/ 1091767 w 12192001"/>
              <a:gd name="connsiteY37" fmla="*/ 6312073 h 6858000"/>
              <a:gd name="connsiteX38" fmla="*/ 1091767 w 12192001"/>
              <a:gd name="connsiteY38" fmla="*/ 6134208 h 6858000"/>
              <a:gd name="connsiteX39" fmla="*/ 1043699 w 12192001"/>
              <a:gd name="connsiteY39" fmla="*/ 6134208 h 6858000"/>
              <a:gd name="connsiteX40" fmla="*/ 1043699 w 12192001"/>
              <a:gd name="connsiteY40" fmla="*/ 6209179 h 6858000"/>
              <a:gd name="connsiteX41" fmla="*/ 1040265 w 12192001"/>
              <a:gd name="connsiteY41" fmla="*/ 6257375 h 6858000"/>
              <a:gd name="connsiteX42" fmla="*/ 1026913 w 12192001"/>
              <a:gd name="connsiteY42" fmla="*/ 6273823 h 6858000"/>
              <a:gd name="connsiteX43" fmla="*/ 1005169 w 12192001"/>
              <a:gd name="connsiteY43" fmla="*/ 6280325 h 6858000"/>
              <a:gd name="connsiteX44" fmla="*/ 987620 w 12192001"/>
              <a:gd name="connsiteY44" fmla="*/ 6275353 h 6858000"/>
              <a:gd name="connsiteX45" fmla="*/ 977701 w 12192001"/>
              <a:gd name="connsiteY45" fmla="*/ 6261965 h 6858000"/>
              <a:gd name="connsiteX46" fmla="*/ 975031 w 12192001"/>
              <a:gd name="connsiteY46" fmla="*/ 6216064 h 6858000"/>
              <a:gd name="connsiteX47" fmla="*/ 975031 w 12192001"/>
              <a:gd name="connsiteY47" fmla="*/ 6134208 h 6858000"/>
              <a:gd name="connsiteX48" fmla="*/ 927345 w 12192001"/>
              <a:gd name="connsiteY48" fmla="*/ 6134208 h 6858000"/>
              <a:gd name="connsiteX49" fmla="*/ 1451893 w 12192001"/>
              <a:gd name="connsiteY49" fmla="*/ 6130383 h 6858000"/>
              <a:gd name="connsiteX50" fmla="*/ 1403825 w 12192001"/>
              <a:gd name="connsiteY50" fmla="*/ 6141858 h 6858000"/>
              <a:gd name="connsiteX51" fmla="*/ 1370636 w 12192001"/>
              <a:gd name="connsiteY51" fmla="*/ 6175136 h 6858000"/>
              <a:gd name="connsiteX52" fmla="*/ 1358809 w 12192001"/>
              <a:gd name="connsiteY52" fmla="*/ 6220654 h 6858000"/>
              <a:gd name="connsiteX53" fmla="*/ 1370636 w 12192001"/>
              <a:gd name="connsiteY53" fmla="*/ 6272675 h 6858000"/>
              <a:gd name="connsiteX54" fmla="*/ 1404970 w 12192001"/>
              <a:gd name="connsiteY54" fmla="*/ 6305188 h 6858000"/>
              <a:gd name="connsiteX55" fmla="*/ 1452274 w 12192001"/>
              <a:gd name="connsiteY55" fmla="*/ 6315898 h 6858000"/>
              <a:gd name="connsiteX56" fmla="*/ 1518653 w 12192001"/>
              <a:gd name="connsiteY56" fmla="*/ 6289505 h 6858000"/>
              <a:gd name="connsiteX57" fmla="*/ 1544976 w 12192001"/>
              <a:gd name="connsiteY57" fmla="*/ 6222567 h 6858000"/>
              <a:gd name="connsiteX58" fmla="*/ 1519035 w 12192001"/>
              <a:gd name="connsiteY58" fmla="*/ 6156393 h 6858000"/>
              <a:gd name="connsiteX59" fmla="*/ 1451893 w 12192001"/>
              <a:gd name="connsiteY59" fmla="*/ 6130383 h 6858000"/>
              <a:gd name="connsiteX60" fmla="*/ 818620 w 12192001"/>
              <a:gd name="connsiteY60" fmla="*/ 6130383 h 6858000"/>
              <a:gd name="connsiteX61" fmla="*/ 770552 w 12192001"/>
              <a:gd name="connsiteY61" fmla="*/ 6141858 h 6858000"/>
              <a:gd name="connsiteX62" fmla="*/ 737363 w 12192001"/>
              <a:gd name="connsiteY62" fmla="*/ 6175136 h 6858000"/>
              <a:gd name="connsiteX63" fmla="*/ 725918 w 12192001"/>
              <a:gd name="connsiteY63" fmla="*/ 6220654 h 6858000"/>
              <a:gd name="connsiteX64" fmla="*/ 737363 w 12192001"/>
              <a:gd name="connsiteY64" fmla="*/ 6272675 h 6858000"/>
              <a:gd name="connsiteX65" fmla="*/ 771697 w 12192001"/>
              <a:gd name="connsiteY65" fmla="*/ 6305188 h 6858000"/>
              <a:gd name="connsiteX66" fmla="*/ 819002 w 12192001"/>
              <a:gd name="connsiteY66" fmla="*/ 6315898 h 6858000"/>
              <a:gd name="connsiteX67" fmla="*/ 885381 w 12192001"/>
              <a:gd name="connsiteY67" fmla="*/ 6289505 h 6858000"/>
              <a:gd name="connsiteX68" fmla="*/ 912085 w 12192001"/>
              <a:gd name="connsiteY68" fmla="*/ 6222567 h 6858000"/>
              <a:gd name="connsiteX69" fmla="*/ 885762 w 12192001"/>
              <a:gd name="connsiteY69" fmla="*/ 6156393 h 6858000"/>
              <a:gd name="connsiteX70" fmla="*/ 818620 w 12192001"/>
              <a:gd name="connsiteY70" fmla="*/ 6130383 h 6858000"/>
              <a:gd name="connsiteX71" fmla="*/ 1729999 w 12192001"/>
              <a:gd name="connsiteY71" fmla="*/ 6092132 h 6858000"/>
              <a:gd name="connsiteX72" fmla="*/ 1734576 w 12192001"/>
              <a:gd name="connsiteY72" fmla="*/ 6092132 h 6858000"/>
              <a:gd name="connsiteX73" fmla="*/ 1738773 w 12192001"/>
              <a:gd name="connsiteY73" fmla="*/ 6092515 h 6858000"/>
              <a:gd name="connsiteX74" fmla="*/ 1740680 w 12192001"/>
              <a:gd name="connsiteY74" fmla="*/ 6093662 h 6858000"/>
              <a:gd name="connsiteX75" fmla="*/ 1741443 w 12192001"/>
              <a:gd name="connsiteY75" fmla="*/ 6095957 h 6858000"/>
              <a:gd name="connsiteX76" fmla="*/ 1739917 w 12192001"/>
              <a:gd name="connsiteY76" fmla="*/ 6098635 h 6858000"/>
              <a:gd name="connsiteX77" fmla="*/ 1734958 w 12192001"/>
              <a:gd name="connsiteY77" fmla="*/ 6099782 h 6858000"/>
              <a:gd name="connsiteX78" fmla="*/ 1729999 w 12192001"/>
              <a:gd name="connsiteY78" fmla="*/ 6099782 h 6858000"/>
              <a:gd name="connsiteX79" fmla="*/ 1725802 w 12192001"/>
              <a:gd name="connsiteY79" fmla="*/ 6088690 h 6858000"/>
              <a:gd name="connsiteX80" fmla="*/ 1725802 w 12192001"/>
              <a:gd name="connsiteY80" fmla="*/ 6114318 h 6858000"/>
              <a:gd name="connsiteX81" fmla="*/ 1729999 w 12192001"/>
              <a:gd name="connsiteY81" fmla="*/ 6114318 h 6858000"/>
              <a:gd name="connsiteX82" fmla="*/ 1729999 w 12192001"/>
              <a:gd name="connsiteY82" fmla="*/ 6103225 h 6858000"/>
              <a:gd name="connsiteX83" fmla="*/ 1732288 w 12192001"/>
              <a:gd name="connsiteY83" fmla="*/ 6103225 h 6858000"/>
              <a:gd name="connsiteX84" fmla="*/ 1735721 w 12192001"/>
              <a:gd name="connsiteY84" fmla="*/ 6104372 h 6858000"/>
              <a:gd name="connsiteX85" fmla="*/ 1740299 w 12192001"/>
              <a:gd name="connsiteY85" fmla="*/ 6110110 h 6858000"/>
              <a:gd name="connsiteX86" fmla="*/ 1742588 w 12192001"/>
              <a:gd name="connsiteY86" fmla="*/ 6114318 h 6858000"/>
              <a:gd name="connsiteX87" fmla="*/ 1747547 w 12192001"/>
              <a:gd name="connsiteY87" fmla="*/ 6114318 h 6858000"/>
              <a:gd name="connsiteX88" fmla="*/ 1744495 w 12192001"/>
              <a:gd name="connsiteY88" fmla="*/ 6109345 h 6858000"/>
              <a:gd name="connsiteX89" fmla="*/ 1740680 w 12192001"/>
              <a:gd name="connsiteY89" fmla="*/ 6103990 h 6858000"/>
              <a:gd name="connsiteX90" fmla="*/ 1738391 w 12192001"/>
              <a:gd name="connsiteY90" fmla="*/ 6102842 h 6858000"/>
              <a:gd name="connsiteX91" fmla="*/ 1743732 w 12192001"/>
              <a:gd name="connsiteY91" fmla="*/ 6100547 h 6858000"/>
              <a:gd name="connsiteX92" fmla="*/ 1745640 w 12192001"/>
              <a:gd name="connsiteY92" fmla="*/ 6095575 h 6858000"/>
              <a:gd name="connsiteX93" fmla="*/ 1744495 w 12192001"/>
              <a:gd name="connsiteY93" fmla="*/ 6091750 h 6858000"/>
              <a:gd name="connsiteX94" fmla="*/ 1741443 w 12192001"/>
              <a:gd name="connsiteY94" fmla="*/ 6089072 h 6858000"/>
              <a:gd name="connsiteX95" fmla="*/ 1734576 w 12192001"/>
              <a:gd name="connsiteY95" fmla="*/ 6088690 h 6858000"/>
              <a:gd name="connsiteX96" fmla="*/ 1725802 w 12192001"/>
              <a:gd name="connsiteY96" fmla="*/ 6088690 h 6858000"/>
              <a:gd name="connsiteX97" fmla="*/ 1736484 w 12192001"/>
              <a:gd name="connsiteY97" fmla="*/ 6081040 h 6858000"/>
              <a:gd name="connsiteX98" fmla="*/ 1746403 w 12192001"/>
              <a:gd name="connsiteY98" fmla="*/ 6083717 h 6858000"/>
              <a:gd name="connsiteX99" fmla="*/ 1753651 w 12192001"/>
              <a:gd name="connsiteY99" fmla="*/ 6090985 h 6858000"/>
              <a:gd name="connsiteX100" fmla="*/ 1756703 w 12192001"/>
              <a:gd name="connsiteY100" fmla="*/ 6100930 h 6858000"/>
              <a:gd name="connsiteX101" fmla="*/ 1753651 w 12192001"/>
              <a:gd name="connsiteY101" fmla="*/ 6110875 h 6858000"/>
              <a:gd name="connsiteX102" fmla="*/ 1746403 w 12192001"/>
              <a:gd name="connsiteY102" fmla="*/ 6118143 h 6858000"/>
              <a:gd name="connsiteX103" fmla="*/ 1736484 w 12192001"/>
              <a:gd name="connsiteY103" fmla="*/ 6120820 h 6858000"/>
              <a:gd name="connsiteX104" fmla="*/ 1726184 w 12192001"/>
              <a:gd name="connsiteY104" fmla="*/ 6118143 h 6858000"/>
              <a:gd name="connsiteX105" fmla="*/ 1718935 w 12192001"/>
              <a:gd name="connsiteY105" fmla="*/ 6110875 h 6858000"/>
              <a:gd name="connsiteX106" fmla="*/ 1716265 w 12192001"/>
              <a:gd name="connsiteY106" fmla="*/ 6100930 h 6858000"/>
              <a:gd name="connsiteX107" fmla="*/ 1718935 w 12192001"/>
              <a:gd name="connsiteY107" fmla="*/ 6090985 h 6858000"/>
              <a:gd name="connsiteX108" fmla="*/ 1726565 w 12192001"/>
              <a:gd name="connsiteY108" fmla="*/ 6083717 h 6858000"/>
              <a:gd name="connsiteX109" fmla="*/ 1736484 w 12192001"/>
              <a:gd name="connsiteY109" fmla="*/ 6081040 h 6858000"/>
              <a:gd name="connsiteX110" fmla="*/ 1736484 w 12192001"/>
              <a:gd name="connsiteY110" fmla="*/ 6077214 h 6858000"/>
              <a:gd name="connsiteX111" fmla="*/ 1724658 w 12192001"/>
              <a:gd name="connsiteY111" fmla="*/ 6080275 h 6858000"/>
              <a:gd name="connsiteX112" fmla="*/ 1715502 w 12192001"/>
              <a:gd name="connsiteY112" fmla="*/ 6089072 h 6858000"/>
              <a:gd name="connsiteX113" fmla="*/ 1712069 w 12192001"/>
              <a:gd name="connsiteY113" fmla="*/ 6100930 h 6858000"/>
              <a:gd name="connsiteX114" fmla="*/ 1715502 w 12192001"/>
              <a:gd name="connsiteY114" fmla="*/ 6112788 h 6858000"/>
              <a:gd name="connsiteX115" fmla="*/ 1724276 w 12192001"/>
              <a:gd name="connsiteY115" fmla="*/ 6121585 h 6858000"/>
              <a:gd name="connsiteX116" fmla="*/ 1736484 w 12192001"/>
              <a:gd name="connsiteY116" fmla="*/ 6124645 h 6858000"/>
              <a:gd name="connsiteX117" fmla="*/ 1748310 w 12192001"/>
              <a:gd name="connsiteY117" fmla="*/ 6121585 h 6858000"/>
              <a:gd name="connsiteX118" fmla="*/ 1757466 w 12192001"/>
              <a:gd name="connsiteY118" fmla="*/ 6112788 h 6858000"/>
              <a:gd name="connsiteX119" fmla="*/ 1760518 w 12192001"/>
              <a:gd name="connsiteY119" fmla="*/ 6100930 h 6858000"/>
              <a:gd name="connsiteX120" fmla="*/ 1757084 w 12192001"/>
              <a:gd name="connsiteY120" fmla="*/ 6089072 h 6858000"/>
              <a:gd name="connsiteX121" fmla="*/ 1748310 w 12192001"/>
              <a:gd name="connsiteY121" fmla="*/ 6080275 h 6858000"/>
              <a:gd name="connsiteX122" fmla="*/ 1736484 w 12192001"/>
              <a:gd name="connsiteY122" fmla="*/ 6077214 h 6858000"/>
              <a:gd name="connsiteX123" fmla="*/ 539751 w 12192001"/>
              <a:gd name="connsiteY123" fmla="*/ 6066504 h 6858000"/>
              <a:gd name="connsiteX124" fmla="*/ 630927 w 12192001"/>
              <a:gd name="connsiteY124" fmla="*/ 6208797 h 6858000"/>
              <a:gd name="connsiteX125" fmla="*/ 630927 w 12192001"/>
              <a:gd name="connsiteY125" fmla="*/ 6312073 h 6858000"/>
              <a:gd name="connsiteX126" fmla="*/ 681284 w 12192001"/>
              <a:gd name="connsiteY126" fmla="*/ 6312073 h 6858000"/>
              <a:gd name="connsiteX127" fmla="*/ 681284 w 12192001"/>
              <a:gd name="connsiteY127" fmla="*/ 6209179 h 6858000"/>
              <a:gd name="connsiteX128" fmla="*/ 772841 w 12192001"/>
              <a:gd name="connsiteY128" fmla="*/ 6066504 h 6858000"/>
              <a:gd name="connsiteX129" fmla="*/ 714855 w 12192001"/>
              <a:gd name="connsiteY129" fmla="*/ 6066504 h 6858000"/>
              <a:gd name="connsiteX130" fmla="*/ 657250 w 12192001"/>
              <a:gd name="connsiteY130" fmla="*/ 6163661 h 6858000"/>
              <a:gd name="connsiteX131" fmla="*/ 598501 w 12192001"/>
              <a:gd name="connsiteY131" fmla="*/ 6066504 h 6858000"/>
              <a:gd name="connsiteX132" fmla="*/ 539751 w 12192001"/>
              <a:gd name="connsiteY132" fmla="*/ 6066504 h 6858000"/>
              <a:gd name="connsiteX133" fmla="*/ 1235588 w 12192001"/>
              <a:gd name="connsiteY133" fmla="*/ 6062679 h 6858000"/>
              <a:gd name="connsiteX134" fmla="*/ 1176076 w 12192001"/>
              <a:gd name="connsiteY134" fmla="*/ 6074919 h 6858000"/>
              <a:gd name="connsiteX135" fmla="*/ 1128008 w 12192001"/>
              <a:gd name="connsiteY135" fmla="*/ 6120438 h 6858000"/>
              <a:gd name="connsiteX136" fmla="*/ 1111985 w 12192001"/>
              <a:gd name="connsiteY136" fmla="*/ 6188524 h 6858000"/>
              <a:gd name="connsiteX137" fmla="*/ 1126482 w 12192001"/>
              <a:gd name="connsiteY137" fmla="*/ 6253932 h 6858000"/>
              <a:gd name="connsiteX138" fmla="*/ 1169972 w 12192001"/>
              <a:gd name="connsiteY138" fmla="*/ 6300215 h 6858000"/>
              <a:gd name="connsiteX139" fmla="*/ 1238258 w 12192001"/>
              <a:gd name="connsiteY139" fmla="*/ 6316281 h 6858000"/>
              <a:gd name="connsiteX140" fmla="*/ 1298916 w 12192001"/>
              <a:gd name="connsiteY140" fmla="*/ 6304806 h 6858000"/>
              <a:gd name="connsiteX141" fmla="*/ 1344694 w 12192001"/>
              <a:gd name="connsiteY141" fmla="*/ 6278030 h 6858000"/>
              <a:gd name="connsiteX142" fmla="*/ 1344694 w 12192001"/>
              <a:gd name="connsiteY142" fmla="*/ 6180491 h 6858000"/>
              <a:gd name="connsiteX143" fmla="*/ 1236351 w 12192001"/>
              <a:gd name="connsiteY143" fmla="*/ 6180491 h 6858000"/>
              <a:gd name="connsiteX144" fmla="*/ 1236351 w 12192001"/>
              <a:gd name="connsiteY144" fmla="*/ 6221802 h 6858000"/>
              <a:gd name="connsiteX145" fmla="*/ 1293956 w 12192001"/>
              <a:gd name="connsiteY145" fmla="*/ 6221802 h 6858000"/>
              <a:gd name="connsiteX146" fmla="*/ 1293956 w 12192001"/>
              <a:gd name="connsiteY146" fmla="*/ 6252785 h 6858000"/>
              <a:gd name="connsiteX147" fmla="*/ 1266870 w 12192001"/>
              <a:gd name="connsiteY147" fmla="*/ 6267702 h 6858000"/>
              <a:gd name="connsiteX148" fmla="*/ 1234825 w 12192001"/>
              <a:gd name="connsiteY148" fmla="*/ 6273823 h 6858000"/>
              <a:gd name="connsiteX149" fmla="*/ 1183324 w 12192001"/>
              <a:gd name="connsiteY149" fmla="*/ 6252020 h 6858000"/>
              <a:gd name="connsiteX150" fmla="*/ 1163487 w 12192001"/>
              <a:gd name="connsiteY150" fmla="*/ 6186611 h 6858000"/>
              <a:gd name="connsiteX151" fmla="*/ 1182943 w 12192001"/>
              <a:gd name="connsiteY151" fmla="*/ 6125410 h 6858000"/>
              <a:gd name="connsiteX152" fmla="*/ 1235588 w 12192001"/>
              <a:gd name="connsiteY152" fmla="*/ 6104755 h 6858000"/>
              <a:gd name="connsiteX153" fmla="*/ 1271830 w 12192001"/>
              <a:gd name="connsiteY153" fmla="*/ 6115465 h 6858000"/>
              <a:gd name="connsiteX154" fmla="*/ 1291667 w 12192001"/>
              <a:gd name="connsiteY154" fmla="*/ 6143771 h 6858000"/>
              <a:gd name="connsiteX155" fmla="*/ 1341642 w 12192001"/>
              <a:gd name="connsiteY155" fmla="*/ 6134590 h 6858000"/>
              <a:gd name="connsiteX156" fmla="*/ 1308071 w 12192001"/>
              <a:gd name="connsiteY156" fmla="*/ 6081805 h 6858000"/>
              <a:gd name="connsiteX157" fmla="*/ 1235588 w 12192001"/>
              <a:gd name="connsiteY157" fmla="*/ 6062679 h 6858000"/>
              <a:gd name="connsiteX158" fmla="*/ 1 w 12192001"/>
              <a:gd name="connsiteY158" fmla="*/ 2068051 h 6858000"/>
              <a:gd name="connsiteX159" fmla="*/ 1 w 12192001"/>
              <a:gd name="connsiteY159" fmla="*/ 2296650 h 6858000"/>
              <a:gd name="connsiteX160" fmla="*/ 179925 w 12192001"/>
              <a:gd name="connsiteY160" fmla="*/ 2182351 h 6858000"/>
              <a:gd name="connsiteX161" fmla="*/ 0 w 12192001"/>
              <a:gd name="connsiteY161" fmla="*/ 0 h 6858000"/>
              <a:gd name="connsiteX162" fmla="*/ 12192001 w 12192001"/>
              <a:gd name="connsiteY162" fmla="*/ 0 h 6858000"/>
              <a:gd name="connsiteX163" fmla="*/ 12192001 w 12192001"/>
              <a:gd name="connsiteY163" fmla="*/ 6858000 h 6858000"/>
              <a:gd name="connsiteX164" fmla="*/ 0 w 12192001"/>
              <a:gd name="connsiteY16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12192001" h="6858000">
                <a:moveTo>
                  <a:pt x="1451893" y="6168633"/>
                </a:moveTo>
                <a:cubicBezTo>
                  <a:pt x="1464482" y="6168633"/>
                  <a:pt x="1474782" y="6173223"/>
                  <a:pt x="1483175" y="6182786"/>
                </a:cubicBezTo>
                <a:cubicBezTo>
                  <a:pt x="1491568" y="6191966"/>
                  <a:pt x="1496146" y="6205354"/>
                  <a:pt x="1496146" y="6222949"/>
                </a:cubicBezTo>
                <a:cubicBezTo>
                  <a:pt x="1496146" y="6240545"/>
                  <a:pt x="1491568" y="6254315"/>
                  <a:pt x="1483175" y="6263877"/>
                </a:cubicBezTo>
                <a:cubicBezTo>
                  <a:pt x="1474782" y="6273058"/>
                  <a:pt x="1464482" y="6277648"/>
                  <a:pt x="1451893" y="6277648"/>
                </a:cubicBezTo>
                <a:cubicBezTo>
                  <a:pt x="1439685" y="6277648"/>
                  <a:pt x="1429003" y="6273058"/>
                  <a:pt x="1420611" y="6263877"/>
                </a:cubicBezTo>
                <a:cubicBezTo>
                  <a:pt x="1412218" y="6254315"/>
                  <a:pt x="1408022" y="6240927"/>
                  <a:pt x="1408022" y="6223332"/>
                </a:cubicBezTo>
                <a:cubicBezTo>
                  <a:pt x="1408022" y="6205736"/>
                  <a:pt x="1412218" y="6191966"/>
                  <a:pt x="1420611" y="6182786"/>
                </a:cubicBezTo>
                <a:cubicBezTo>
                  <a:pt x="1429003" y="6173223"/>
                  <a:pt x="1439685" y="6168633"/>
                  <a:pt x="1451893" y="6168633"/>
                </a:cubicBezTo>
                <a:close/>
                <a:moveTo>
                  <a:pt x="819002" y="6168633"/>
                </a:moveTo>
                <a:cubicBezTo>
                  <a:pt x="831209" y="6168633"/>
                  <a:pt x="841891" y="6173223"/>
                  <a:pt x="850284" y="6182786"/>
                </a:cubicBezTo>
                <a:cubicBezTo>
                  <a:pt x="858677" y="6191966"/>
                  <a:pt x="862873" y="6205354"/>
                  <a:pt x="862873" y="6222949"/>
                </a:cubicBezTo>
                <a:cubicBezTo>
                  <a:pt x="862873" y="6240545"/>
                  <a:pt x="858677" y="6254315"/>
                  <a:pt x="850284" y="6263877"/>
                </a:cubicBezTo>
                <a:cubicBezTo>
                  <a:pt x="841891" y="6273058"/>
                  <a:pt x="831209" y="6277648"/>
                  <a:pt x="819002" y="6277648"/>
                </a:cubicBezTo>
                <a:cubicBezTo>
                  <a:pt x="806412" y="6277648"/>
                  <a:pt x="795731" y="6273058"/>
                  <a:pt x="787338" y="6263877"/>
                </a:cubicBezTo>
                <a:cubicBezTo>
                  <a:pt x="778945" y="6254315"/>
                  <a:pt x="774749" y="6240927"/>
                  <a:pt x="774749" y="6223332"/>
                </a:cubicBezTo>
                <a:cubicBezTo>
                  <a:pt x="774749" y="6205736"/>
                  <a:pt x="778945" y="6191966"/>
                  <a:pt x="787338" y="6182786"/>
                </a:cubicBezTo>
                <a:cubicBezTo>
                  <a:pt x="795731" y="6173223"/>
                  <a:pt x="806412" y="6168633"/>
                  <a:pt x="819002" y="6168633"/>
                </a:cubicBezTo>
                <a:close/>
                <a:moveTo>
                  <a:pt x="1538491" y="6134208"/>
                </a:moveTo>
                <a:cubicBezTo>
                  <a:pt x="1538491" y="6134208"/>
                  <a:pt x="1538491" y="6134208"/>
                  <a:pt x="1611355" y="6312073"/>
                </a:cubicBezTo>
                <a:lnTo>
                  <a:pt x="1654082" y="6312073"/>
                </a:lnTo>
                <a:cubicBezTo>
                  <a:pt x="1654082" y="6312073"/>
                  <a:pt x="1654082" y="6312073"/>
                  <a:pt x="1725802" y="6134208"/>
                </a:cubicBezTo>
                <a:cubicBezTo>
                  <a:pt x="1725802" y="6134208"/>
                  <a:pt x="1725802" y="6134208"/>
                  <a:pt x="1676972" y="6134208"/>
                </a:cubicBezTo>
                <a:cubicBezTo>
                  <a:pt x="1676972" y="6134208"/>
                  <a:pt x="1676972" y="6134208"/>
                  <a:pt x="1642637" y="6225244"/>
                </a:cubicBezTo>
                <a:cubicBezTo>
                  <a:pt x="1640730" y="6230217"/>
                  <a:pt x="1638823" y="6235189"/>
                  <a:pt x="1637297" y="6240162"/>
                </a:cubicBezTo>
                <a:cubicBezTo>
                  <a:pt x="1636534" y="6242457"/>
                  <a:pt x="1635008" y="6247430"/>
                  <a:pt x="1632337" y="6255462"/>
                </a:cubicBezTo>
                <a:cubicBezTo>
                  <a:pt x="1632337" y="6255462"/>
                  <a:pt x="1632337" y="6255462"/>
                  <a:pt x="1622800" y="6225244"/>
                </a:cubicBezTo>
                <a:cubicBezTo>
                  <a:pt x="1622800" y="6225244"/>
                  <a:pt x="1622800" y="6225244"/>
                  <a:pt x="1588466" y="6134208"/>
                </a:cubicBezTo>
                <a:cubicBezTo>
                  <a:pt x="1588466" y="6134208"/>
                  <a:pt x="1588466" y="6134208"/>
                  <a:pt x="1538491" y="6134208"/>
                </a:cubicBezTo>
                <a:close/>
                <a:moveTo>
                  <a:pt x="927345" y="6134208"/>
                </a:moveTo>
                <a:cubicBezTo>
                  <a:pt x="927345" y="6134208"/>
                  <a:pt x="927345" y="6134208"/>
                  <a:pt x="927345" y="6246665"/>
                </a:cubicBezTo>
                <a:cubicBezTo>
                  <a:pt x="927345" y="6263495"/>
                  <a:pt x="929633" y="6276500"/>
                  <a:pt x="933830" y="6286063"/>
                </a:cubicBezTo>
                <a:cubicBezTo>
                  <a:pt x="938408" y="6295625"/>
                  <a:pt x="945275" y="6302893"/>
                  <a:pt x="954812" y="6308248"/>
                </a:cubicBezTo>
                <a:cubicBezTo>
                  <a:pt x="964349" y="6313603"/>
                  <a:pt x="975412" y="6315898"/>
                  <a:pt x="987620" y="6315898"/>
                </a:cubicBezTo>
                <a:cubicBezTo>
                  <a:pt x="999446" y="6315898"/>
                  <a:pt x="1010509" y="6313221"/>
                  <a:pt x="1021191" y="6307866"/>
                </a:cubicBezTo>
                <a:cubicBezTo>
                  <a:pt x="1031873" y="6302511"/>
                  <a:pt x="1040647" y="6294860"/>
                  <a:pt x="1047132" y="6285680"/>
                </a:cubicBezTo>
                <a:cubicBezTo>
                  <a:pt x="1047132" y="6285680"/>
                  <a:pt x="1047132" y="6285680"/>
                  <a:pt x="1047132" y="6312073"/>
                </a:cubicBezTo>
                <a:lnTo>
                  <a:pt x="1091767" y="6312073"/>
                </a:lnTo>
                <a:cubicBezTo>
                  <a:pt x="1091767" y="6312073"/>
                  <a:pt x="1091767" y="6312073"/>
                  <a:pt x="1091767" y="6134208"/>
                </a:cubicBezTo>
                <a:cubicBezTo>
                  <a:pt x="1091767" y="6134208"/>
                  <a:pt x="1091767" y="6134208"/>
                  <a:pt x="1043699" y="6134208"/>
                </a:cubicBezTo>
                <a:cubicBezTo>
                  <a:pt x="1043699" y="6134208"/>
                  <a:pt x="1043699" y="6134208"/>
                  <a:pt x="1043699" y="6209179"/>
                </a:cubicBezTo>
                <a:cubicBezTo>
                  <a:pt x="1043699" y="6234807"/>
                  <a:pt x="1042554" y="6250872"/>
                  <a:pt x="1040265" y="6257375"/>
                </a:cubicBezTo>
                <a:cubicBezTo>
                  <a:pt x="1037977" y="6263877"/>
                  <a:pt x="1033399" y="6269232"/>
                  <a:pt x="1026913" y="6273823"/>
                </a:cubicBezTo>
                <a:cubicBezTo>
                  <a:pt x="1020428" y="6278030"/>
                  <a:pt x="1013180" y="6280325"/>
                  <a:pt x="1005169" y="6280325"/>
                </a:cubicBezTo>
                <a:cubicBezTo>
                  <a:pt x="997920" y="6280325"/>
                  <a:pt x="992198" y="6278413"/>
                  <a:pt x="987620" y="6275353"/>
                </a:cubicBezTo>
                <a:cubicBezTo>
                  <a:pt x="982661" y="6271910"/>
                  <a:pt x="979609" y="6267702"/>
                  <a:pt x="977701" y="6261965"/>
                </a:cubicBezTo>
                <a:cubicBezTo>
                  <a:pt x="976175" y="6256227"/>
                  <a:pt x="975031" y="6240927"/>
                  <a:pt x="975031" y="6216064"/>
                </a:cubicBezTo>
                <a:cubicBezTo>
                  <a:pt x="975031" y="6216064"/>
                  <a:pt x="975031" y="6216064"/>
                  <a:pt x="975031" y="6134208"/>
                </a:cubicBezTo>
                <a:cubicBezTo>
                  <a:pt x="975031" y="6134208"/>
                  <a:pt x="975031" y="6134208"/>
                  <a:pt x="927345" y="6134208"/>
                </a:cubicBezTo>
                <a:close/>
                <a:moveTo>
                  <a:pt x="1451893" y="6130383"/>
                </a:moveTo>
                <a:cubicBezTo>
                  <a:pt x="1433963" y="6130383"/>
                  <a:pt x="1417940" y="6134208"/>
                  <a:pt x="1403825" y="6141858"/>
                </a:cubicBezTo>
                <a:cubicBezTo>
                  <a:pt x="1389710" y="6149508"/>
                  <a:pt x="1378265" y="6160601"/>
                  <a:pt x="1370636" y="6175136"/>
                </a:cubicBezTo>
                <a:cubicBezTo>
                  <a:pt x="1362624" y="6190054"/>
                  <a:pt x="1358809" y="6204971"/>
                  <a:pt x="1358809" y="6220654"/>
                </a:cubicBezTo>
                <a:cubicBezTo>
                  <a:pt x="1358809" y="6240927"/>
                  <a:pt x="1362624" y="6258522"/>
                  <a:pt x="1370636" y="6272675"/>
                </a:cubicBezTo>
                <a:cubicBezTo>
                  <a:pt x="1378265" y="6286828"/>
                  <a:pt x="1389710" y="6297538"/>
                  <a:pt x="1404970" y="6305188"/>
                </a:cubicBezTo>
                <a:cubicBezTo>
                  <a:pt x="1419848" y="6312456"/>
                  <a:pt x="1435489" y="6315898"/>
                  <a:pt x="1452274" y="6315898"/>
                </a:cubicBezTo>
                <a:cubicBezTo>
                  <a:pt x="1478978" y="6315898"/>
                  <a:pt x="1501105" y="6307101"/>
                  <a:pt x="1518653" y="6289505"/>
                </a:cubicBezTo>
                <a:cubicBezTo>
                  <a:pt x="1536202" y="6271910"/>
                  <a:pt x="1544976" y="6249725"/>
                  <a:pt x="1544976" y="6222567"/>
                </a:cubicBezTo>
                <a:cubicBezTo>
                  <a:pt x="1544976" y="6196174"/>
                  <a:pt x="1536583" y="6173988"/>
                  <a:pt x="1519035" y="6156393"/>
                </a:cubicBezTo>
                <a:cubicBezTo>
                  <a:pt x="1501486" y="6139180"/>
                  <a:pt x="1478978" y="6130383"/>
                  <a:pt x="1451893" y="6130383"/>
                </a:cubicBezTo>
                <a:close/>
                <a:moveTo>
                  <a:pt x="818620" y="6130383"/>
                </a:moveTo>
                <a:cubicBezTo>
                  <a:pt x="801072" y="6130383"/>
                  <a:pt x="785049" y="6134208"/>
                  <a:pt x="770552" y="6141858"/>
                </a:cubicBezTo>
                <a:cubicBezTo>
                  <a:pt x="756437" y="6149508"/>
                  <a:pt x="745374" y="6160601"/>
                  <a:pt x="737363" y="6175136"/>
                </a:cubicBezTo>
                <a:cubicBezTo>
                  <a:pt x="729733" y="6190054"/>
                  <a:pt x="725918" y="6204971"/>
                  <a:pt x="725918" y="6220654"/>
                </a:cubicBezTo>
                <a:cubicBezTo>
                  <a:pt x="725918" y="6240927"/>
                  <a:pt x="729733" y="6258522"/>
                  <a:pt x="737363" y="6272675"/>
                </a:cubicBezTo>
                <a:cubicBezTo>
                  <a:pt x="745374" y="6286828"/>
                  <a:pt x="756819" y="6297538"/>
                  <a:pt x="771697" y="6305188"/>
                </a:cubicBezTo>
                <a:cubicBezTo>
                  <a:pt x="786575" y="6312456"/>
                  <a:pt x="802597" y="6315898"/>
                  <a:pt x="819002" y="6315898"/>
                </a:cubicBezTo>
                <a:cubicBezTo>
                  <a:pt x="845706" y="6315898"/>
                  <a:pt x="867832" y="6307101"/>
                  <a:pt x="885381" y="6289505"/>
                </a:cubicBezTo>
                <a:cubicBezTo>
                  <a:pt x="903311" y="6271910"/>
                  <a:pt x="912085" y="6249725"/>
                  <a:pt x="912085" y="6222567"/>
                </a:cubicBezTo>
                <a:cubicBezTo>
                  <a:pt x="912085" y="6196174"/>
                  <a:pt x="903311" y="6173988"/>
                  <a:pt x="885762" y="6156393"/>
                </a:cubicBezTo>
                <a:cubicBezTo>
                  <a:pt x="868214" y="6139180"/>
                  <a:pt x="846087" y="6130383"/>
                  <a:pt x="818620" y="6130383"/>
                </a:cubicBezTo>
                <a:close/>
                <a:moveTo>
                  <a:pt x="1729999" y="6092132"/>
                </a:moveTo>
                <a:cubicBezTo>
                  <a:pt x="1729999" y="6092132"/>
                  <a:pt x="1729999" y="6092132"/>
                  <a:pt x="1734576" y="6092132"/>
                </a:cubicBezTo>
                <a:cubicBezTo>
                  <a:pt x="1736865" y="6092132"/>
                  <a:pt x="1738010" y="6092132"/>
                  <a:pt x="1738773" y="6092515"/>
                </a:cubicBezTo>
                <a:cubicBezTo>
                  <a:pt x="1739536" y="6092897"/>
                  <a:pt x="1740299" y="6093280"/>
                  <a:pt x="1740680" y="6093662"/>
                </a:cubicBezTo>
                <a:cubicBezTo>
                  <a:pt x="1741062" y="6094427"/>
                  <a:pt x="1741443" y="6095192"/>
                  <a:pt x="1741443" y="6095957"/>
                </a:cubicBezTo>
                <a:cubicBezTo>
                  <a:pt x="1741443" y="6097105"/>
                  <a:pt x="1741062" y="6097870"/>
                  <a:pt x="1739917" y="6098635"/>
                </a:cubicBezTo>
                <a:cubicBezTo>
                  <a:pt x="1739154" y="6099400"/>
                  <a:pt x="1737628" y="6099782"/>
                  <a:pt x="1734958" y="6099782"/>
                </a:cubicBezTo>
                <a:cubicBezTo>
                  <a:pt x="1734958" y="6099782"/>
                  <a:pt x="1734958" y="6099782"/>
                  <a:pt x="1729999" y="6099782"/>
                </a:cubicBezTo>
                <a:close/>
                <a:moveTo>
                  <a:pt x="1725802" y="6088690"/>
                </a:moveTo>
                <a:cubicBezTo>
                  <a:pt x="1725802" y="6088690"/>
                  <a:pt x="1725802" y="6088690"/>
                  <a:pt x="1725802" y="6114318"/>
                </a:cubicBezTo>
                <a:lnTo>
                  <a:pt x="1729999" y="6114318"/>
                </a:lnTo>
                <a:cubicBezTo>
                  <a:pt x="1729999" y="6114318"/>
                  <a:pt x="1729999" y="6114318"/>
                  <a:pt x="1729999" y="6103225"/>
                </a:cubicBezTo>
                <a:cubicBezTo>
                  <a:pt x="1729999" y="6103225"/>
                  <a:pt x="1729999" y="6103225"/>
                  <a:pt x="1732288" y="6103225"/>
                </a:cubicBezTo>
                <a:cubicBezTo>
                  <a:pt x="1733813" y="6103225"/>
                  <a:pt x="1734958" y="6103607"/>
                  <a:pt x="1735721" y="6104372"/>
                </a:cubicBezTo>
                <a:cubicBezTo>
                  <a:pt x="1736865" y="6105137"/>
                  <a:pt x="1738391" y="6107050"/>
                  <a:pt x="1740299" y="6110110"/>
                </a:cubicBezTo>
                <a:cubicBezTo>
                  <a:pt x="1740299" y="6110110"/>
                  <a:pt x="1740299" y="6110110"/>
                  <a:pt x="1742588" y="6114318"/>
                </a:cubicBezTo>
                <a:cubicBezTo>
                  <a:pt x="1742588" y="6114318"/>
                  <a:pt x="1742588" y="6114318"/>
                  <a:pt x="1747547" y="6114318"/>
                </a:cubicBezTo>
                <a:cubicBezTo>
                  <a:pt x="1747547" y="6114318"/>
                  <a:pt x="1747547" y="6114318"/>
                  <a:pt x="1744495" y="6109345"/>
                </a:cubicBezTo>
                <a:cubicBezTo>
                  <a:pt x="1742969" y="6106667"/>
                  <a:pt x="1741443" y="6105137"/>
                  <a:pt x="1740680" y="6103990"/>
                </a:cubicBezTo>
                <a:cubicBezTo>
                  <a:pt x="1739917" y="6103607"/>
                  <a:pt x="1739154" y="6103225"/>
                  <a:pt x="1738391" y="6102842"/>
                </a:cubicBezTo>
                <a:cubicBezTo>
                  <a:pt x="1740680" y="6102460"/>
                  <a:pt x="1742588" y="6101695"/>
                  <a:pt x="1743732" y="6100547"/>
                </a:cubicBezTo>
                <a:cubicBezTo>
                  <a:pt x="1745258" y="6099017"/>
                  <a:pt x="1745640" y="6097487"/>
                  <a:pt x="1745640" y="6095575"/>
                </a:cubicBezTo>
                <a:cubicBezTo>
                  <a:pt x="1745640" y="6094045"/>
                  <a:pt x="1745258" y="6092897"/>
                  <a:pt x="1744495" y="6091750"/>
                </a:cubicBezTo>
                <a:cubicBezTo>
                  <a:pt x="1743732" y="6090602"/>
                  <a:pt x="1742588" y="6089837"/>
                  <a:pt x="1741443" y="6089072"/>
                </a:cubicBezTo>
                <a:cubicBezTo>
                  <a:pt x="1739917" y="6088690"/>
                  <a:pt x="1737628" y="6088690"/>
                  <a:pt x="1734576" y="6088690"/>
                </a:cubicBezTo>
                <a:cubicBezTo>
                  <a:pt x="1734576" y="6088690"/>
                  <a:pt x="1734576" y="6088690"/>
                  <a:pt x="1725802" y="6088690"/>
                </a:cubicBezTo>
                <a:close/>
                <a:moveTo>
                  <a:pt x="1736484" y="6081040"/>
                </a:moveTo>
                <a:cubicBezTo>
                  <a:pt x="1739536" y="6081040"/>
                  <a:pt x="1742969" y="6082187"/>
                  <a:pt x="1746403" y="6083717"/>
                </a:cubicBezTo>
                <a:cubicBezTo>
                  <a:pt x="1749455" y="6085630"/>
                  <a:pt x="1752125" y="6087925"/>
                  <a:pt x="1753651" y="6090985"/>
                </a:cubicBezTo>
                <a:cubicBezTo>
                  <a:pt x="1755558" y="6094427"/>
                  <a:pt x="1756703" y="6097487"/>
                  <a:pt x="1756703" y="6100930"/>
                </a:cubicBezTo>
                <a:cubicBezTo>
                  <a:pt x="1756703" y="6104372"/>
                  <a:pt x="1755558" y="6107815"/>
                  <a:pt x="1753651" y="6110875"/>
                </a:cubicBezTo>
                <a:cubicBezTo>
                  <a:pt x="1752125" y="6113935"/>
                  <a:pt x="1749455" y="6116613"/>
                  <a:pt x="1746403" y="6118143"/>
                </a:cubicBezTo>
                <a:cubicBezTo>
                  <a:pt x="1743351" y="6120055"/>
                  <a:pt x="1739917" y="6120820"/>
                  <a:pt x="1736484" y="6120820"/>
                </a:cubicBezTo>
                <a:cubicBezTo>
                  <a:pt x="1733051" y="6120820"/>
                  <a:pt x="1729617" y="6120055"/>
                  <a:pt x="1726184" y="6118143"/>
                </a:cubicBezTo>
                <a:cubicBezTo>
                  <a:pt x="1723132" y="6116613"/>
                  <a:pt x="1720461" y="6113935"/>
                  <a:pt x="1718935" y="6110875"/>
                </a:cubicBezTo>
                <a:cubicBezTo>
                  <a:pt x="1717028" y="6107815"/>
                  <a:pt x="1716265" y="6104372"/>
                  <a:pt x="1716265" y="6100930"/>
                </a:cubicBezTo>
                <a:cubicBezTo>
                  <a:pt x="1716265" y="6097487"/>
                  <a:pt x="1717028" y="6094427"/>
                  <a:pt x="1718935" y="6090985"/>
                </a:cubicBezTo>
                <a:cubicBezTo>
                  <a:pt x="1720843" y="6087925"/>
                  <a:pt x="1723132" y="6085630"/>
                  <a:pt x="1726565" y="6083717"/>
                </a:cubicBezTo>
                <a:cubicBezTo>
                  <a:pt x="1729617" y="6082187"/>
                  <a:pt x="1733051" y="6081040"/>
                  <a:pt x="1736484" y="6081040"/>
                </a:cubicBezTo>
                <a:close/>
                <a:moveTo>
                  <a:pt x="1736484" y="6077214"/>
                </a:moveTo>
                <a:cubicBezTo>
                  <a:pt x="1732288" y="6077214"/>
                  <a:pt x="1728473" y="6078362"/>
                  <a:pt x="1724658" y="6080275"/>
                </a:cubicBezTo>
                <a:cubicBezTo>
                  <a:pt x="1720461" y="6082187"/>
                  <a:pt x="1717409" y="6085247"/>
                  <a:pt x="1715502" y="6089072"/>
                </a:cubicBezTo>
                <a:cubicBezTo>
                  <a:pt x="1713213" y="6092897"/>
                  <a:pt x="1712069" y="6096722"/>
                  <a:pt x="1712069" y="6100930"/>
                </a:cubicBezTo>
                <a:cubicBezTo>
                  <a:pt x="1712069" y="6105137"/>
                  <a:pt x="1713213" y="6108962"/>
                  <a:pt x="1715502" y="6112788"/>
                </a:cubicBezTo>
                <a:cubicBezTo>
                  <a:pt x="1717409" y="6116613"/>
                  <a:pt x="1720461" y="6119673"/>
                  <a:pt x="1724276" y="6121585"/>
                </a:cubicBezTo>
                <a:cubicBezTo>
                  <a:pt x="1728091" y="6123880"/>
                  <a:pt x="1732288" y="6124645"/>
                  <a:pt x="1736484" y="6124645"/>
                </a:cubicBezTo>
                <a:cubicBezTo>
                  <a:pt x="1740680" y="6124645"/>
                  <a:pt x="1744495" y="6123880"/>
                  <a:pt x="1748310" y="6121585"/>
                </a:cubicBezTo>
                <a:cubicBezTo>
                  <a:pt x="1752125" y="6119673"/>
                  <a:pt x="1755177" y="6116613"/>
                  <a:pt x="1757466" y="6112788"/>
                </a:cubicBezTo>
                <a:cubicBezTo>
                  <a:pt x="1759373" y="6108962"/>
                  <a:pt x="1760518" y="6105137"/>
                  <a:pt x="1760518" y="6100930"/>
                </a:cubicBezTo>
                <a:cubicBezTo>
                  <a:pt x="1760518" y="6096722"/>
                  <a:pt x="1759373" y="6092897"/>
                  <a:pt x="1757084" y="6089072"/>
                </a:cubicBezTo>
                <a:cubicBezTo>
                  <a:pt x="1755177" y="6085247"/>
                  <a:pt x="1752125" y="6082187"/>
                  <a:pt x="1748310" y="6080275"/>
                </a:cubicBezTo>
                <a:cubicBezTo>
                  <a:pt x="1744495" y="6078362"/>
                  <a:pt x="1740299" y="6077214"/>
                  <a:pt x="1736484" y="6077214"/>
                </a:cubicBezTo>
                <a:close/>
                <a:moveTo>
                  <a:pt x="539751" y="6066504"/>
                </a:moveTo>
                <a:cubicBezTo>
                  <a:pt x="539751" y="6066504"/>
                  <a:pt x="539751" y="6066504"/>
                  <a:pt x="630927" y="6208797"/>
                </a:cubicBezTo>
                <a:lnTo>
                  <a:pt x="630927" y="6312073"/>
                </a:lnTo>
                <a:cubicBezTo>
                  <a:pt x="630927" y="6312073"/>
                  <a:pt x="630927" y="6312073"/>
                  <a:pt x="681284" y="6312073"/>
                </a:cubicBezTo>
                <a:cubicBezTo>
                  <a:pt x="681284" y="6312073"/>
                  <a:pt x="681284" y="6312073"/>
                  <a:pt x="681284" y="6209179"/>
                </a:cubicBezTo>
                <a:cubicBezTo>
                  <a:pt x="681284" y="6209179"/>
                  <a:pt x="681284" y="6209179"/>
                  <a:pt x="772841" y="6066504"/>
                </a:cubicBezTo>
                <a:cubicBezTo>
                  <a:pt x="772841" y="6066504"/>
                  <a:pt x="772841" y="6066504"/>
                  <a:pt x="714855" y="6066504"/>
                </a:cubicBezTo>
                <a:cubicBezTo>
                  <a:pt x="714855" y="6066504"/>
                  <a:pt x="714855" y="6066504"/>
                  <a:pt x="657250" y="6163661"/>
                </a:cubicBezTo>
                <a:cubicBezTo>
                  <a:pt x="657250" y="6163661"/>
                  <a:pt x="657250" y="6163661"/>
                  <a:pt x="598501" y="6066504"/>
                </a:cubicBezTo>
                <a:cubicBezTo>
                  <a:pt x="598501" y="6066504"/>
                  <a:pt x="598501" y="6066504"/>
                  <a:pt x="539751" y="6066504"/>
                </a:cubicBezTo>
                <a:close/>
                <a:moveTo>
                  <a:pt x="1235588" y="6062679"/>
                </a:moveTo>
                <a:cubicBezTo>
                  <a:pt x="1211936" y="6062679"/>
                  <a:pt x="1191717" y="6066504"/>
                  <a:pt x="1176076" y="6074919"/>
                </a:cubicBezTo>
                <a:cubicBezTo>
                  <a:pt x="1155094" y="6085247"/>
                  <a:pt x="1139071" y="6100547"/>
                  <a:pt x="1128008" y="6120438"/>
                </a:cubicBezTo>
                <a:cubicBezTo>
                  <a:pt x="1117326" y="6140328"/>
                  <a:pt x="1111985" y="6162896"/>
                  <a:pt x="1111985" y="6188524"/>
                </a:cubicBezTo>
                <a:cubicBezTo>
                  <a:pt x="1111985" y="6212239"/>
                  <a:pt x="1116563" y="6234042"/>
                  <a:pt x="1126482" y="6253932"/>
                </a:cubicBezTo>
                <a:cubicBezTo>
                  <a:pt x="1136019" y="6273823"/>
                  <a:pt x="1150897" y="6289505"/>
                  <a:pt x="1169972" y="6300215"/>
                </a:cubicBezTo>
                <a:cubicBezTo>
                  <a:pt x="1189428" y="6310926"/>
                  <a:pt x="1212317" y="6316281"/>
                  <a:pt x="1238258" y="6316281"/>
                </a:cubicBezTo>
                <a:cubicBezTo>
                  <a:pt x="1258859" y="6316281"/>
                  <a:pt x="1279078" y="6312456"/>
                  <a:pt x="1298916" y="6304806"/>
                </a:cubicBezTo>
                <a:cubicBezTo>
                  <a:pt x="1319134" y="6297155"/>
                  <a:pt x="1334394" y="6288358"/>
                  <a:pt x="1344694" y="6278030"/>
                </a:cubicBezTo>
                <a:cubicBezTo>
                  <a:pt x="1344694" y="6278030"/>
                  <a:pt x="1344694" y="6278030"/>
                  <a:pt x="1344694" y="6180491"/>
                </a:cubicBezTo>
                <a:cubicBezTo>
                  <a:pt x="1344694" y="6180491"/>
                  <a:pt x="1344694" y="6180491"/>
                  <a:pt x="1236351" y="6180491"/>
                </a:cubicBezTo>
                <a:cubicBezTo>
                  <a:pt x="1236351" y="6180491"/>
                  <a:pt x="1236351" y="6180491"/>
                  <a:pt x="1236351" y="6221802"/>
                </a:cubicBezTo>
                <a:lnTo>
                  <a:pt x="1293956" y="6221802"/>
                </a:lnTo>
                <a:cubicBezTo>
                  <a:pt x="1293956" y="6221802"/>
                  <a:pt x="1293956" y="6221802"/>
                  <a:pt x="1293956" y="6252785"/>
                </a:cubicBezTo>
                <a:cubicBezTo>
                  <a:pt x="1286326" y="6258905"/>
                  <a:pt x="1277170" y="6263877"/>
                  <a:pt x="1266870" y="6267702"/>
                </a:cubicBezTo>
                <a:cubicBezTo>
                  <a:pt x="1256189" y="6271910"/>
                  <a:pt x="1245507" y="6273823"/>
                  <a:pt x="1234825" y="6273823"/>
                </a:cubicBezTo>
                <a:cubicBezTo>
                  <a:pt x="1213843" y="6273823"/>
                  <a:pt x="1196676" y="6266555"/>
                  <a:pt x="1183324" y="6252020"/>
                </a:cubicBezTo>
                <a:cubicBezTo>
                  <a:pt x="1170353" y="6237484"/>
                  <a:pt x="1163487" y="6215682"/>
                  <a:pt x="1163487" y="6186611"/>
                </a:cubicBezTo>
                <a:cubicBezTo>
                  <a:pt x="1163487" y="6159453"/>
                  <a:pt x="1169972" y="6139180"/>
                  <a:pt x="1182943" y="6125410"/>
                </a:cubicBezTo>
                <a:cubicBezTo>
                  <a:pt x="1195913" y="6111640"/>
                  <a:pt x="1213462" y="6104755"/>
                  <a:pt x="1235588" y="6104755"/>
                </a:cubicBezTo>
                <a:cubicBezTo>
                  <a:pt x="1250085" y="6104755"/>
                  <a:pt x="1262293" y="6108197"/>
                  <a:pt x="1271830" y="6115465"/>
                </a:cubicBezTo>
                <a:cubicBezTo>
                  <a:pt x="1281367" y="6122350"/>
                  <a:pt x="1287852" y="6131913"/>
                  <a:pt x="1291667" y="6143771"/>
                </a:cubicBezTo>
                <a:cubicBezTo>
                  <a:pt x="1291667" y="6143771"/>
                  <a:pt x="1291667" y="6143771"/>
                  <a:pt x="1341642" y="6134590"/>
                </a:cubicBezTo>
                <a:cubicBezTo>
                  <a:pt x="1336683" y="6112023"/>
                  <a:pt x="1325238" y="6094427"/>
                  <a:pt x="1308071" y="6081805"/>
                </a:cubicBezTo>
                <a:cubicBezTo>
                  <a:pt x="1290523" y="6068799"/>
                  <a:pt x="1266489" y="6062679"/>
                  <a:pt x="1235588" y="6062679"/>
                </a:cubicBezTo>
                <a:close/>
                <a:moveTo>
                  <a:pt x="1" y="2068051"/>
                </a:moveTo>
                <a:lnTo>
                  <a:pt x="1" y="2296650"/>
                </a:lnTo>
                <a:lnTo>
                  <a:pt x="179925" y="2182351"/>
                </a:lnTo>
                <a:close/>
                <a:moveTo>
                  <a:pt x="0" y="0"/>
                </a:moveTo>
                <a:lnTo>
                  <a:pt x="12192001" y="0"/>
                </a:lnTo>
                <a:lnTo>
                  <a:pt x="12192001" y="6858000"/>
                </a:lnTo>
                <a:lnTo>
                  <a:pt x="0" y="6858000"/>
                </a:lnTo>
                <a:close/>
              </a:path>
            </a:pathLst>
          </a:custGeom>
          <a:solidFill>
            <a:schemeClr val="bg2"/>
          </a:solidFill>
        </p:spPr>
        <p:txBody>
          <a:bodyPr wrap="square" lIns="72000" tIns="72000">
            <a:noAutofit/>
          </a:bodyPr>
          <a:lstStyle>
            <a:lvl1pPr marL="0" indent="0">
              <a:buNone/>
              <a:defRPr sz="1600">
                <a:solidFill>
                  <a:schemeClr val="tx1"/>
                </a:solidFill>
              </a:defRPr>
            </a:lvl1pPr>
          </a:lstStyle>
          <a:p>
            <a:r>
              <a:rPr lang="en-GB" dirty="0"/>
              <a:t>Click on frame and insert picture using the Insert tab, Pictures</a:t>
            </a:r>
          </a:p>
        </p:txBody>
      </p:sp>
      <p:sp>
        <p:nvSpPr>
          <p:cNvPr id="11" name="Subtitle Eyebrow">
            <a:extLst>
              <a:ext uri="{FF2B5EF4-FFF2-40B4-BE49-F238E27FC236}">
                <a16:creationId xmlns:a16="http://schemas.microsoft.com/office/drawing/2014/main" id="{6353DA2E-CA2A-43DA-B76E-D0614F193883}"/>
              </a:ext>
            </a:extLst>
          </p:cNvPr>
          <p:cNvSpPr>
            <a:spLocks noGrp="1"/>
          </p:cNvSpPr>
          <p:nvPr>
            <p:ph type="subTitle" idx="33" hasCustomPrompt="1"/>
          </p:nvPr>
        </p:nvSpPr>
        <p:spPr>
          <a:xfrm>
            <a:off x="539999" y="481818"/>
            <a:ext cx="2642400" cy="154800"/>
          </a:xfrm>
        </p:spPr>
        <p:txBody>
          <a:bodyPr/>
          <a:lstStyle>
            <a:lvl1pPr marL="0" indent="0" algn="l">
              <a:lnSpc>
                <a:spcPct val="100000"/>
              </a:lnSpc>
              <a:spcBef>
                <a:spcPts val="0"/>
              </a:spcBef>
              <a:spcAft>
                <a:spcPts val="0"/>
              </a:spcAft>
              <a:buFont typeface="Arial" panose="020B0604020202020204" pitchFamily="34" charset="0"/>
              <a:buChar char="​"/>
              <a:defRPr sz="900" b="0">
                <a:solidFill>
                  <a:schemeClr val="bg1"/>
                </a:solidFill>
                <a:latin typeface="+mn-lt"/>
              </a:defRPr>
            </a:lvl1pPr>
            <a:lvl2pPr marL="0" indent="0" algn="l">
              <a:buFont typeface="Arial" panose="020B0604020202020204" pitchFamily="34" charset="0"/>
              <a:buNone/>
              <a:defRPr sz="1800" b="1">
                <a:solidFill>
                  <a:schemeClr val="bg1"/>
                </a:solidFill>
                <a:latin typeface="+mn-lt"/>
              </a:defRPr>
            </a:lvl2pPr>
            <a:lvl3pPr marL="0" indent="0" algn="l">
              <a:buFont typeface="Arial" panose="020B0604020202020204" pitchFamily="34" charset="0"/>
              <a:buChar char="​"/>
              <a:defRPr sz="1800" b="1">
                <a:solidFill>
                  <a:schemeClr val="bg1"/>
                </a:solidFill>
                <a:latin typeface="+mn-lt"/>
              </a:defRPr>
            </a:lvl3pPr>
            <a:lvl4pPr marL="0" indent="0" algn="l">
              <a:buFont typeface="Arial" panose="020B0604020202020204" pitchFamily="34" charset="0"/>
              <a:buChar char="​"/>
              <a:defRPr sz="1800" b="1">
                <a:solidFill>
                  <a:schemeClr val="bg1"/>
                </a:solidFill>
                <a:latin typeface="+mn-lt"/>
              </a:defRPr>
            </a:lvl4pPr>
            <a:lvl5pPr marL="0" indent="0" algn="l">
              <a:buFont typeface="Arial" panose="020B0604020202020204" pitchFamily="34" charset="0"/>
              <a:buChar char="​"/>
              <a:defRPr sz="1800" b="1">
                <a:solidFill>
                  <a:schemeClr val="bg1"/>
                </a:solidFill>
                <a:latin typeface="+mn-lt"/>
              </a:defRPr>
            </a:lvl5pPr>
            <a:lvl6pPr marL="0" indent="0" algn="l">
              <a:buFont typeface="Arial" panose="020B0604020202020204" pitchFamily="34" charset="0"/>
              <a:buChar char="​"/>
              <a:defRPr sz="1800" b="1">
                <a:solidFill>
                  <a:schemeClr val="bg1"/>
                </a:solidFill>
                <a:latin typeface="+mn-lt"/>
              </a:defRPr>
            </a:lvl6pPr>
            <a:lvl7pPr marL="0" indent="0" algn="l">
              <a:buFont typeface="Arial" panose="020B0604020202020204" pitchFamily="34" charset="0"/>
              <a:buChar char="​"/>
              <a:defRPr sz="1800" b="1">
                <a:solidFill>
                  <a:schemeClr val="bg1"/>
                </a:solidFill>
                <a:latin typeface="+mn-lt"/>
              </a:defRPr>
            </a:lvl7pPr>
            <a:lvl8pPr marL="0" indent="0" algn="l">
              <a:buFont typeface="Arial" panose="020B0604020202020204" pitchFamily="34" charset="0"/>
              <a:buChar char="​"/>
              <a:defRPr sz="1800" b="1">
                <a:solidFill>
                  <a:schemeClr val="bg1"/>
                </a:solidFill>
                <a:latin typeface="+mn-lt"/>
              </a:defRPr>
            </a:lvl8pPr>
            <a:lvl9pPr marL="0" indent="0" algn="l">
              <a:buFont typeface="Arial" panose="020B0604020202020204" pitchFamily="34" charset="0"/>
              <a:buChar char="​"/>
              <a:defRPr sz="1800" b="1">
                <a:solidFill>
                  <a:schemeClr val="bg1"/>
                </a:solidFill>
                <a:latin typeface="+mn-lt"/>
              </a:defRPr>
            </a:lvl9pPr>
          </a:lstStyle>
          <a:p>
            <a:r>
              <a:rPr lang="en-GB" dirty="0"/>
              <a:t>Click to add Eyebrow text</a:t>
            </a:r>
          </a:p>
        </p:txBody>
      </p:sp>
      <p:sp>
        <p:nvSpPr>
          <p:cNvPr id="15" name="Footer Placeholder 4">
            <a:extLst>
              <a:ext uri="{FF2B5EF4-FFF2-40B4-BE49-F238E27FC236}">
                <a16:creationId xmlns:a16="http://schemas.microsoft.com/office/drawing/2014/main" id="{C2E40A74-D14B-4514-8A7A-82ABCE0387CE}"/>
              </a:ext>
            </a:extLst>
          </p:cNvPr>
          <p:cNvSpPr>
            <a:spLocks noGrp="1"/>
          </p:cNvSpPr>
          <p:nvPr>
            <p:ph type="ftr" sz="quarter" idx="11"/>
          </p:nvPr>
        </p:nvSpPr>
        <p:spPr>
          <a:xfrm>
            <a:off x="3693599" y="481818"/>
            <a:ext cx="5135612" cy="154800"/>
          </a:xfrm>
        </p:spPr>
        <p:txBody>
          <a:bodyPr/>
          <a:lstStyle>
            <a:lvl1pPr>
              <a:defRPr>
                <a:solidFill>
                  <a:schemeClr val="bg1"/>
                </a:solidFill>
              </a:defRPr>
            </a:lvl1pPr>
          </a:lstStyle>
          <a:p>
            <a:endParaRPr lang="en-GB" dirty="0"/>
          </a:p>
        </p:txBody>
      </p:sp>
      <p:sp>
        <p:nvSpPr>
          <p:cNvPr id="16" name="Slide Number Placeholder 5">
            <a:extLst>
              <a:ext uri="{FF2B5EF4-FFF2-40B4-BE49-F238E27FC236}">
                <a16:creationId xmlns:a16="http://schemas.microsoft.com/office/drawing/2014/main" id="{797666DE-7583-4F6C-9876-65F25BFCF5AF}"/>
              </a:ext>
            </a:extLst>
          </p:cNvPr>
          <p:cNvSpPr>
            <a:spLocks noGrp="1"/>
          </p:cNvSpPr>
          <p:nvPr>
            <p:ph type="sldNum" sz="quarter" idx="12"/>
          </p:nvPr>
        </p:nvSpPr>
        <p:spPr>
          <a:xfrm>
            <a:off x="3362400" y="481818"/>
            <a:ext cx="270000" cy="154800"/>
          </a:xfrm>
        </p:spPr>
        <p:txBody>
          <a:bodyPr/>
          <a:lstStyle>
            <a:lvl1pPr>
              <a:defRPr>
                <a:solidFill>
                  <a:schemeClr val="bg1"/>
                </a:solidFill>
              </a:defRPr>
            </a:lvl1p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621101291"/>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ACKGROUND Grapefruit">
    <p:bg>
      <p:bgPr>
        <a:solidFill>
          <a:schemeClr val="accent1"/>
        </a:solidFill>
        <a:effectLst/>
      </p:bgPr>
    </p:bg>
    <p:spTree>
      <p:nvGrpSpPr>
        <p:cNvPr id="1" name=""/>
        <p:cNvGrpSpPr/>
        <p:nvPr/>
      </p:nvGrpSpPr>
      <p:grpSpPr>
        <a:xfrm>
          <a:off x="0" y="0"/>
          <a:ext cx="0" cy="0"/>
          <a:chOff x="0" y="0"/>
          <a:chExt cx="0" cy="0"/>
        </a:xfrm>
      </p:grpSpPr>
      <p:sp>
        <p:nvSpPr>
          <p:cNvPr id="15" name="Date Placeholder 3" hidden="1">
            <a:extLst>
              <a:ext uri="{FF2B5EF4-FFF2-40B4-BE49-F238E27FC236}">
                <a16:creationId xmlns:a16="http://schemas.microsoft.com/office/drawing/2014/main" id="{30BCE865-EB97-4BB1-BA4E-65299AFC6D58}"/>
              </a:ext>
            </a:extLst>
          </p:cNvPr>
          <p:cNvSpPr>
            <a:spLocks noGrp="1"/>
          </p:cNvSpPr>
          <p:nvPr>
            <p:ph type="dt" sz="half" idx="10"/>
          </p:nvPr>
        </p:nvSpPr>
        <p:spPr>
          <a:xfrm>
            <a:off x="12193200" y="6858000"/>
            <a:ext cx="0" cy="0"/>
          </a:xfrm>
        </p:spPr>
        <p:txBody>
          <a:bodyPr/>
          <a:lstStyle/>
          <a:p>
            <a:fld id="{995AAEFB-805E-4E76-BAE2-4203F4619090}" type="datetime4">
              <a:rPr lang="en-GB" smtClean="0"/>
              <a:t>31 October 2023</a:t>
            </a:fld>
            <a:endParaRPr lang="en-GB" dirty="0"/>
          </a:p>
        </p:txBody>
      </p:sp>
      <p:sp>
        <p:nvSpPr>
          <p:cNvPr id="14" name="Background">
            <a:extLst>
              <a:ext uri="{FF2B5EF4-FFF2-40B4-BE49-F238E27FC236}">
                <a16:creationId xmlns:a16="http://schemas.microsoft.com/office/drawing/2014/main" id="{664A6DE0-79CC-4CA3-9F7F-10C5EE372E4C}"/>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9" name="Triangle 12">
            <a:extLst>
              <a:ext uri="{FF2B5EF4-FFF2-40B4-BE49-F238E27FC236}">
                <a16:creationId xmlns:a16="http://schemas.microsoft.com/office/drawing/2014/main" id="{3A10916F-C220-4378-9C2A-98EC215EE4D0}"/>
              </a:ext>
            </a:extLst>
          </p:cNvPr>
          <p:cNvSpPr/>
          <p:nvPr userDrawn="1"/>
        </p:nvSpPr>
        <p:spPr bwMode="white">
          <a:xfrm rot="5400000">
            <a:off x="-24338" y="2091774"/>
            <a:ext cx="228599" cy="179924"/>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10" name="Freeform 1">
            <a:extLst>
              <a:ext uri="{FF2B5EF4-FFF2-40B4-BE49-F238E27FC236}">
                <a16:creationId xmlns:a16="http://schemas.microsoft.com/office/drawing/2014/main" id="{85A140AF-9500-46B6-B1FC-4547A69D895F}"/>
              </a:ext>
            </a:extLst>
          </p:cNvPr>
          <p:cNvSpPr>
            <a:spLocks noChangeArrowheads="1"/>
          </p:cNvSpPr>
          <p:nvPr userDrawn="1"/>
        </p:nvSpPr>
        <p:spPr bwMode="white">
          <a:xfrm>
            <a:off x="539750" y="6062679"/>
            <a:ext cx="1221148" cy="253984"/>
          </a:xfrm>
          <a:custGeom>
            <a:avLst/>
            <a:gdLst>
              <a:gd name="T0" fmla="*/ 3133 w 3201"/>
              <a:gd name="T1" fmla="*/ 97 h 664"/>
              <a:gd name="T2" fmla="*/ 3148 w 3201"/>
              <a:gd name="T3" fmla="*/ 81 h 664"/>
              <a:gd name="T4" fmla="*/ 3120 w 3201"/>
              <a:gd name="T5" fmla="*/ 77 h 664"/>
              <a:gd name="T6" fmla="*/ 3109 w 3201"/>
              <a:gd name="T7" fmla="*/ 135 h 664"/>
              <a:gd name="T8" fmla="*/ 3150 w 3201"/>
              <a:gd name="T9" fmla="*/ 69 h 664"/>
              <a:gd name="T10" fmla="*/ 3156 w 3201"/>
              <a:gd name="T11" fmla="*/ 99 h 664"/>
              <a:gd name="T12" fmla="*/ 3158 w 3201"/>
              <a:gd name="T13" fmla="*/ 122 h 664"/>
              <a:gd name="T14" fmla="*/ 3147 w 3201"/>
              <a:gd name="T15" fmla="*/ 124 h 664"/>
              <a:gd name="T16" fmla="*/ 3120 w 3201"/>
              <a:gd name="T17" fmla="*/ 106 h 664"/>
              <a:gd name="T18" fmla="*/ 2276 w 3201"/>
              <a:gd name="T19" fmla="*/ 420 h 664"/>
              <a:gd name="T20" fmla="*/ 2391 w 3201"/>
              <a:gd name="T21" fmla="*/ 562 h 664"/>
              <a:gd name="T22" fmla="*/ 2473 w 3201"/>
              <a:gd name="T23" fmla="*/ 314 h 664"/>
              <a:gd name="T24" fmla="*/ 2276 w 3201"/>
              <a:gd name="T25" fmla="*/ 420 h 664"/>
              <a:gd name="T26" fmla="*/ 2178 w 3201"/>
              <a:gd name="T27" fmla="*/ 294 h 664"/>
              <a:gd name="T28" fmla="*/ 2567 w 3201"/>
              <a:gd name="T29" fmla="*/ 245 h 664"/>
              <a:gd name="T30" fmla="*/ 2392 w 3201"/>
              <a:gd name="T31" fmla="*/ 662 h 664"/>
              <a:gd name="T32" fmla="*/ 2147 w 3201"/>
              <a:gd name="T33" fmla="*/ 413 h 664"/>
              <a:gd name="T34" fmla="*/ 649 w 3201"/>
              <a:gd name="T35" fmla="*/ 526 h 664"/>
              <a:gd name="T36" fmla="*/ 847 w 3201"/>
              <a:gd name="T37" fmla="*/ 419 h 664"/>
              <a:gd name="T38" fmla="*/ 649 w 3201"/>
              <a:gd name="T39" fmla="*/ 314 h 664"/>
              <a:gd name="T40" fmla="*/ 488 w 3201"/>
              <a:gd name="T41" fmla="*/ 413 h 664"/>
              <a:gd name="T42" fmla="*/ 731 w 3201"/>
              <a:gd name="T43" fmla="*/ 177 h 664"/>
              <a:gd name="T44" fmla="*/ 906 w 3201"/>
              <a:gd name="T45" fmla="*/ 593 h 664"/>
              <a:gd name="T46" fmla="*/ 518 w 3201"/>
              <a:gd name="T47" fmla="*/ 549 h 664"/>
              <a:gd name="T48" fmla="*/ 3137 w 3201"/>
              <a:gd name="T49" fmla="*/ 48 h 664"/>
              <a:gd name="T50" fmla="*/ 3084 w 3201"/>
              <a:gd name="T51" fmla="*/ 100 h 664"/>
              <a:gd name="T52" fmla="*/ 3137 w 3201"/>
              <a:gd name="T53" fmla="*/ 152 h 664"/>
              <a:gd name="T54" fmla="*/ 3190 w 3201"/>
              <a:gd name="T55" fmla="*/ 100 h 664"/>
              <a:gd name="T56" fmla="*/ 3137 w 3201"/>
              <a:gd name="T57" fmla="*/ 48 h 664"/>
              <a:gd name="T58" fmla="*/ 3168 w 3201"/>
              <a:gd name="T59" fmla="*/ 46 h 664"/>
              <a:gd name="T60" fmla="*/ 3192 w 3201"/>
              <a:gd name="T61" fmla="*/ 131 h 664"/>
              <a:gd name="T62" fmla="*/ 3105 w 3201"/>
              <a:gd name="T63" fmla="*/ 154 h 664"/>
              <a:gd name="T64" fmla="*/ 3082 w 3201"/>
              <a:gd name="T65" fmla="*/ 69 h 664"/>
              <a:gd name="T66" fmla="*/ 2809 w 3201"/>
              <a:gd name="T67" fmla="*/ 652 h 664"/>
              <a:gd name="T68" fmla="*/ 2749 w 3201"/>
              <a:gd name="T69" fmla="*/ 187 h 664"/>
              <a:gd name="T70" fmla="*/ 2877 w 3201"/>
              <a:gd name="T71" fmla="*/ 464 h 664"/>
              <a:gd name="T72" fmla="*/ 3109 w 3201"/>
              <a:gd name="T73" fmla="*/ 187 h 664"/>
              <a:gd name="T74" fmla="*/ 1826 w 3201"/>
              <a:gd name="T75" fmla="*/ 416 h 664"/>
              <a:gd name="T76" fmla="*/ 2110 w 3201"/>
              <a:gd name="T77" fmla="*/ 308 h 664"/>
              <a:gd name="T78" fmla="*/ 1831 w 3201"/>
              <a:gd name="T79" fmla="*/ 663 h 664"/>
              <a:gd name="T80" fmla="*/ 1500 w 3201"/>
              <a:gd name="T81" fmla="*/ 329 h 664"/>
              <a:gd name="T82" fmla="*/ 1824 w 3201"/>
              <a:gd name="T83" fmla="*/ 0 h 664"/>
              <a:gd name="T84" fmla="*/ 1971 w 3201"/>
              <a:gd name="T85" fmla="*/ 212 h 664"/>
              <a:gd name="T86" fmla="*/ 1686 w 3201"/>
              <a:gd name="T87" fmla="*/ 164 h 664"/>
              <a:gd name="T88" fmla="*/ 1822 w 3201"/>
              <a:gd name="T89" fmla="*/ 552 h 664"/>
              <a:gd name="T90" fmla="*/ 1977 w 3201"/>
              <a:gd name="T91" fmla="*/ 416 h 664"/>
              <a:gd name="T92" fmla="*/ 1330 w 3201"/>
              <a:gd name="T93" fmla="*/ 652 h 664"/>
              <a:gd name="T94" fmla="*/ 1174 w 3201"/>
              <a:gd name="T95" fmla="*/ 662 h 664"/>
              <a:gd name="T96" fmla="*/ 1016 w 3201"/>
              <a:gd name="T97" fmla="*/ 481 h 664"/>
              <a:gd name="T98" fmla="*/ 1141 w 3201"/>
              <a:gd name="T99" fmla="*/ 401 h 664"/>
              <a:gd name="T100" fmla="*/ 1220 w 3201"/>
              <a:gd name="T101" fmla="*/ 569 h 664"/>
              <a:gd name="T102" fmla="*/ 1321 w 3201"/>
              <a:gd name="T103" fmla="*/ 383 h 664"/>
              <a:gd name="T104" fmla="*/ 1447 w 3201"/>
              <a:gd name="T105" fmla="*/ 652 h 664"/>
              <a:gd name="T106" fmla="*/ 239 w 3201"/>
              <a:gd name="T107" fmla="*/ 382 h 664"/>
              <a:gd name="T108" fmla="*/ 308 w 3201"/>
              <a:gd name="T109" fmla="*/ 264 h 664"/>
              <a:gd name="T110" fmla="*/ 371 w 3201"/>
              <a:gd name="T111" fmla="*/ 383 h 664"/>
              <a:gd name="T112" fmla="*/ 239 w 3201"/>
              <a:gd name="T113" fmla="*/ 382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201" h="664">
                <a:moveTo>
                  <a:pt x="3120" y="97"/>
                </a:moveTo>
                <a:lnTo>
                  <a:pt x="3120" y="97"/>
                </a:lnTo>
                <a:cubicBezTo>
                  <a:pt x="3133" y="97"/>
                  <a:pt x="3133" y="97"/>
                  <a:pt x="3133" y="97"/>
                </a:cubicBezTo>
                <a:cubicBezTo>
                  <a:pt x="3140" y="97"/>
                  <a:pt x="3144" y="96"/>
                  <a:pt x="3146" y="94"/>
                </a:cubicBezTo>
                <a:cubicBezTo>
                  <a:pt x="3149" y="92"/>
                  <a:pt x="3150" y="90"/>
                  <a:pt x="3150" y="87"/>
                </a:cubicBezTo>
                <a:cubicBezTo>
                  <a:pt x="3150" y="85"/>
                  <a:pt x="3149" y="83"/>
                  <a:pt x="3148" y="81"/>
                </a:cubicBezTo>
                <a:cubicBezTo>
                  <a:pt x="3147" y="80"/>
                  <a:pt x="3145" y="79"/>
                  <a:pt x="3143" y="78"/>
                </a:cubicBezTo>
                <a:cubicBezTo>
                  <a:pt x="3141" y="77"/>
                  <a:pt x="3138" y="77"/>
                  <a:pt x="3132" y="77"/>
                </a:cubicBezTo>
                <a:cubicBezTo>
                  <a:pt x="3120" y="77"/>
                  <a:pt x="3120" y="77"/>
                  <a:pt x="3120" y="77"/>
                </a:cubicBezTo>
                <a:lnTo>
                  <a:pt x="3120" y="97"/>
                </a:lnTo>
                <a:close/>
                <a:moveTo>
                  <a:pt x="3109" y="135"/>
                </a:moveTo>
                <a:lnTo>
                  <a:pt x="3109" y="135"/>
                </a:lnTo>
                <a:cubicBezTo>
                  <a:pt x="3109" y="68"/>
                  <a:pt x="3109" y="68"/>
                  <a:pt x="3109" y="68"/>
                </a:cubicBezTo>
                <a:cubicBezTo>
                  <a:pt x="3132" y="68"/>
                  <a:pt x="3132" y="68"/>
                  <a:pt x="3132" y="68"/>
                </a:cubicBezTo>
                <a:cubicBezTo>
                  <a:pt x="3140" y="68"/>
                  <a:pt x="3146" y="68"/>
                  <a:pt x="3150" y="69"/>
                </a:cubicBezTo>
                <a:cubicBezTo>
                  <a:pt x="3153" y="71"/>
                  <a:pt x="3156" y="73"/>
                  <a:pt x="3158" y="76"/>
                </a:cubicBezTo>
                <a:cubicBezTo>
                  <a:pt x="3160" y="79"/>
                  <a:pt x="3161" y="82"/>
                  <a:pt x="3161" y="86"/>
                </a:cubicBezTo>
                <a:cubicBezTo>
                  <a:pt x="3161" y="91"/>
                  <a:pt x="3160" y="95"/>
                  <a:pt x="3156" y="99"/>
                </a:cubicBezTo>
                <a:cubicBezTo>
                  <a:pt x="3153" y="102"/>
                  <a:pt x="3148" y="104"/>
                  <a:pt x="3142" y="105"/>
                </a:cubicBezTo>
                <a:cubicBezTo>
                  <a:pt x="3144" y="106"/>
                  <a:pt x="3146" y="107"/>
                  <a:pt x="3148" y="108"/>
                </a:cubicBezTo>
                <a:cubicBezTo>
                  <a:pt x="3150" y="111"/>
                  <a:pt x="3154" y="115"/>
                  <a:pt x="3158" y="122"/>
                </a:cubicBezTo>
                <a:cubicBezTo>
                  <a:pt x="3166" y="135"/>
                  <a:pt x="3166" y="135"/>
                  <a:pt x="3166" y="135"/>
                </a:cubicBezTo>
                <a:cubicBezTo>
                  <a:pt x="3153" y="135"/>
                  <a:pt x="3153" y="135"/>
                  <a:pt x="3153" y="135"/>
                </a:cubicBezTo>
                <a:cubicBezTo>
                  <a:pt x="3147" y="124"/>
                  <a:pt x="3147" y="124"/>
                  <a:pt x="3147" y="124"/>
                </a:cubicBezTo>
                <a:cubicBezTo>
                  <a:pt x="3142" y="116"/>
                  <a:pt x="3138" y="111"/>
                  <a:pt x="3135" y="109"/>
                </a:cubicBezTo>
                <a:cubicBezTo>
                  <a:pt x="3133" y="107"/>
                  <a:pt x="3130" y="106"/>
                  <a:pt x="3126" y="106"/>
                </a:cubicBezTo>
                <a:cubicBezTo>
                  <a:pt x="3120" y="106"/>
                  <a:pt x="3120" y="106"/>
                  <a:pt x="3120" y="106"/>
                </a:cubicBezTo>
                <a:cubicBezTo>
                  <a:pt x="3120" y="135"/>
                  <a:pt x="3120" y="135"/>
                  <a:pt x="3120" y="135"/>
                </a:cubicBezTo>
                <a:lnTo>
                  <a:pt x="3109" y="135"/>
                </a:lnTo>
                <a:close/>
                <a:moveTo>
                  <a:pt x="2276" y="420"/>
                </a:moveTo>
                <a:lnTo>
                  <a:pt x="2276" y="420"/>
                </a:lnTo>
                <a:cubicBezTo>
                  <a:pt x="2276" y="466"/>
                  <a:pt x="2287" y="501"/>
                  <a:pt x="2309" y="526"/>
                </a:cubicBezTo>
                <a:cubicBezTo>
                  <a:pt x="2331" y="550"/>
                  <a:pt x="2359" y="562"/>
                  <a:pt x="2391" y="562"/>
                </a:cubicBezTo>
                <a:cubicBezTo>
                  <a:pt x="2424" y="562"/>
                  <a:pt x="2451" y="550"/>
                  <a:pt x="2473" y="526"/>
                </a:cubicBezTo>
                <a:cubicBezTo>
                  <a:pt x="2495" y="501"/>
                  <a:pt x="2507" y="465"/>
                  <a:pt x="2507" y="419"/>
                </a:cubicBezTo>
                <a:cubicBezTo>
                  <a:pt x="2507" y="373"/>
                  <a:pt x="2495" y="338"/>
                  <a:pt x="2473" y="314"/>
                </a:cubicBezTo>
                <a:cubicBezTo>
                  <a:pt x="2451" y="289"/>
                  <a:pt x="2424" y="277"/>
                  <a:pt x="2391" y="277"/>
                </a:cubicBezTo>
                <a:cubicBezTo>
                  <a:pt x="2359" y="277"/>
                  <a:pt x="2331" y="289"/>
                  <a:pt x="2309" y="314"/>
                </a:cubicBezTo>
                <a:cubicBezTo>
                  <a:pt x="2287" y="338"/>
                  <a:pt x="2276" y="374"/>
                  <a:pt x="2276" y="420"/>
                </a:cubicBezTo>
                <a:close/>
                <a:moveTo>
                  <a:pt x="2147" y="413"/>
                </a:moveTo>
                <a:lnTo>
                  <a:pt x="2147" y="413"/>
                </a:lnTo>
                <a:cubicBezTo>
                  <a:pt x="2147" y="372"/>
                  <a:pt x="2157" y="333"/>
                  <a:pt x="2178" y="294"/>
                </a:cubicBezTo>
                <a:cubicBezTo>
                  <a:pt x="2198" y="256"/>
                  <a:pt x="2228" y="227"/>
                  <a:pt x="2265" y="207"/>
                </a:cubicBezTo>
                <a:cubicBezTo>
                  <a:pt x="2302" y="187"/>
                  <a:pt x="2344" y="177"/>
                  <a:pt x="2391" y="177"/>
                </a:cubicBezTo>
                <a:cubicBezTo>
                  <a:pt x="2462" y="177"/>
                  <a:pt x="2521" y="200"/>
                  <a:pt x="2567" y="245"/>
                </a:cubicBezTo>
                <a:cubicBezTo>
                  <a:pt x="2613" y="291"/>
                  <a:pt x="2635" y="349"/>
                  <a:pt x="2635" y="418"/>
                </a:cubicBezTo>
                <a:cubicBezTo>
                  <a:pt x="2635" y="489"/>
                  <a:pt x="2612" y="547"/>
                  <a:pt x="2566" y="593"/>
                </a:cubicBezTo>
                <a:cubicBezTo>
                  <a:pt x="2520" y="639"/>
                  <a:pt x="2462" y="662"/>
                  <a:pt x="2392" y="662"/>
                </a:cubicBezTo>
                <a:cubicBezTo>
                  <a:pt x="2348" y="662"/>
                  <a:pt x="2307" y="653"/>
                  <a:pt x="2268" y="634"/>
                </a:cubicBezTo>
                <a:cubicBezTo>
                  <a:pt x="2228" y="614"/>
                  <a:pt x="2198" y="586"/>
                  <a:pt x="2178" y="549"/>
                </a:cubicBezTo>
                <a:cubicBezTo>
                  <a:pt x="2157" y="512"/>
                  <a:pt x="2147" y="466"/>
                  <a:pt x="2147" y="413"/>
                </a:cubicBezTo>
                <a:close/>
                <a:moveTo>
                  <a:pt x="616" y="420"/>
                </a:moveTo>
                <a:lnTo>
                  <a:pt x="616" y="420"/>
                </a:lnTo>
                <a:cubicBezTo>
                  <a:pt x="616" y="466"/>
                  <a:pt x="627" y="501"/>
                  <a:pt x="649" y="526"/>
                </a:cubicBezTo>
                <a:cubicBezTo>
                  <a:pt x="671" y="550"/>
                  <a:pt x="699" y="562"/>
                  <a:pt x="732" y="562"/>
                </a:cubicBezTo>
                <a:cubicBezTo>
                  <a:pt x="764" y="562"/>
                  <a:pt x="792" y="550"/>
                  <a:pt x="814" y="526"/>
                </a:cubicBezTo>
                <a:cubicBezTo>
                  <a:pt x="836" y="501"/>
                  <a:pt x="847" y="465"/>
                  <a:pt x="847" y="419"/>
                </a:cubicBezTo>
                <a:cubicBezTo>
                  <a:pt x="847" y="373"/>
                  <a:pt x="836" y="338"/>
                  <a:pt x="814" y="314"/>
                </a:cubicBezTo>
                <a:cubicBezTo>
                  <a:pt x="792" y="289"/>
                  <a:pt x="764" y="277"/>
                  <a:pt x="732" y="277"/>
                </a:cubicBezTo>
                <a:cubicBezTo>
                  <a:pt x="699" y="277"/>
                  <a:pt x="671" y="289"/>
                  <a:pt x="649" y="314"/>
                </a:cubicBezTo>
                <a:cubicBezTo>
                  <a:pt x="627" y="338"/>
                  <a:pt x="616" y="374"/>
                  <a:pt x="616" y="420"/>
                </a:cubicBezTo>
                <a:close/>
                <a:moveTo>
                  <a:pt x="488" y="413"/>
                </a:moveTo>
                <a:lnTo>
                  <a:pt x="488" y="413"/>
                </a:lnTo>
                <a:cubicBezTo>
                  <a:pt x="488" y="372"/>
                  <a:pt x="498" y="333"/>
                  <a:pt x="518" y="294"/>
                </a:cubicBezTo>
                <a:cubicBezTo>
                  <a:pt x="539" y="256"/>
                  <a:pt x="568" y="227"/>
                  <a:pt x="605" y="207"/>
                </a:cubicBezTo>
                <a:cubicBezTo>
                  <a:pt x="643" y="187"/>
                  <a:pt x="685" y="177"/>
                  <a:pt x="731" y="177"/>
                </a:cubicBezTo>
                <a:cubicBezTo>
                  <a:pt x="803" y="177"/>
                  <a:pt x="861" y="200"/>
                  <a:pt x="907" y="245"/>
                </a:cubicBezTo>
                <a:cubicBezTo>
                  <a:pt x="953" y="291"/>
                  <a:pt x="976" y="349"/>
                  <a:pt x="976" y="418"/>
                </a:cubicBezTo>
                <a:cubicBezTo>
                  <a:pt x="976" y="489"/>
                  <a:pt x="953" y="547"/>
                  <a:pt x="906" y="593"/>
                </a:cubicBezTo>
                <a:cubicBezTo>
                  <a:pt x="860" y="639"/>
                  <a:pt x="802" y="662"/>
                  <a:pt x="732" y="662"/>
                </a:cubicBezTo>
                <a:cubicBezTo>
                  <a:pt x="689" y="662"/>
                  <a:pt x="647" y="653"/>
                  <a:pt x="608" y="634"/>
                </a:cubicBezTo>
                <a:cubicBezTo>
                  <a:pt x="569" y="614"/>
                  <a:pt x="539" y="586"/>
                  <a:pt x="518" y="549"/>
                </a:cubicBezTo>
                <a:cubicBezTo>
                  <a:pt x="498" y="512"/>
                  <a:pt x="488" y="466"/>
                  <a:pt x="488" y="413"/>
                </a:cubicBezTo>
                <a:close/>
                <a:moveTo>
                  <a:pt x="3137" y="48"/>
                </a:moveTo>
                <a:lnTo>
                  <a:pt x="3137" y="48"/>
                </a:lnTo>
                <a:cubicBezTo>
                  <a:pt x="3128" y="48"/>
                  <a:pt x="3119" y="51"/>
                  <a:pt x="3111" y="55"/>
                </a:cubicBezTo>
                <a:cubicBezTo>
                  <a:pt x="3102" y="60"/>
                  <a:pt x="3096" y="66"/>
                  <a:pt x="3091" y="74"/>
                </a:cubicBezTo>
                <a:cubicBezTo>
                  <a:pt x="3086" y="83"/>
                  <a:pt x="3084" y="91"/>
                  <a:pt x="3084" y="100"/>
                </a:cubicBezTo>
                <a:cubicBezTo>
                  <a:pt x="3084" y="109"/>
                  <a:pt x="3086" y="118"/>
                  <a:pt x="3091" y="126"/>
                </a:cubicBezTo>
                <a:cubicBezTo>
                  <a:pt x="3095" y="134"/>
                  <a:pt x="3102" y="141"/>
                  <a:pt x="3110" y="145"/>
                </a:cubicBezTo>
                <a:cubicBezTo>
                  <a:pt x="3119" y="150"/>
                  <a:pt x="3128" y="152"/>
                  <a:pt x="3137" y="152"/>
                </a:cubicBezTo>
                <a:cubicBezTo>
                  <a:pt x="3146" y="152"/>
                  <a:pt x="3155" y="150"/>
                  <a:pt x="3163" y="145"/>
                </a:cubicBezTo>
                <a:cubicBezTo>
                  <a:pt x="3171" y="141"/>
                  <a:pt x="3178" y="134"/>
                  <a:pt x="3182" y="126"/>
                </a:cubicBezTo>
                <a:cubicBezTo>
                  <a:pt x="3187" y="118"/>
                  <a:pt x="3190" y="109"/>
                  <a:pt x="3190" y="100"/>
                </a:cubicBezTo>
                <a:cubicBezTo>
                  <a:pt x="3190" y="91"/>
                  <a:pt x="3187" y="83"/>
                  <a:pt x="3182" y="74"/>
                </a:cubicBezTo>
                <a:cubicBezTo>
                  <a:pt x="3178" y="66"/>
                  <a:pt x="3171" y="60"/>
                  <a:pt x="3163" y="55"/>
                </a:cubicBezTo>
                <a:cubicBezTo>
                  <a:pt x="3154" y="51"/>
                  <a:pt x="3145" y="48"/>
                  <a:pt x="3137" y="48"/>
                </a:cubicBezTo>
                <a:close/>
                <a:moveTo>
                  <a:pt x="3137" y="38"/>
                </a:moveTo>
                <a:lnTo>
                  <a:pt x="3137" y="38"/>
                </a:lnTo>
                <a:cubicBezTo>
                  <a:pt x="3147" y="38"/>
                  <a:pt x="3158" y="41"/>
                  <a:pt x="3168" y="46"/>
                </a:cubicBezTo>
                <a:cubicBezTo>
                  <a:pt x="3178" y="51"/>
                  <a:pt x="3186" y="59"/>
                  <a:pt x="3191" y="69"/>
                </a:cubicBezTo>
                <a:cubicBezTo>
                  <a:pt x="3197" y="79"/>
                  <a:pt x="3200" y="89"/>
                  <a:pt x="3200" y="100"/>
                </a:cubicBezTo>
                <a:cubicBezTo>
                  <a:pt x="3200" y="111"/>
                  <a:pt x="3197" y="121"/>
                  <a:pt x="3192" y="131"/>
                </a:cubicBezTo>
                <a:cubicBezTo>
                  <a:pt x="3186" y="141"/>
                  <a:pt x="3178" y="149"/>
                  <a:pt x="3168" y="154"/>
                </a:cubicBezTo>
                <a:cubicBezTo>
                  <a:pt x="3158" y="160"/>
                  <a:pt x="3148" y="162"/>
                  <a:pt x="3137" y="162"/>
                </a:cubicBezTo>
                <a:cubicBezTo>
                  <a:pt x="3126" y="162"/>
                  <a:pt x="3115" y="160"/>
                  <a:pt x="3105" y="154"/>
                </a:cubicBezTo>
                <a:cubicBezTo>
                  <a:pt x="3095" y="149"/>
                  <a:pt x="3087" y="141"/>
                  <a:pt x="3082" y="131"/>
                </a:cubicBezTo>
                <a:cubicBezTo>
                  <a:pt x="3076" y="121"/>
                  <a:pt x="3073" y="111"/>
                  <a:pt x="3073" y="100"/>
                </a:cubicBezTo>
                <a:cubicBezTo>
                  <a:pt x="3073" y="89"/>
                  <a:pt x="3076" y="79"/>
                  <a:pt x="3082" y="69"/>
                </a:cubicBezTo>
                <a:cubicBezTo>
                  <a:pt x="3087" y="59"/>
                  <a:pt x="3095" y="51"/>
                  <a:pt x="3106" y="46"/>
                </a:cubicBezTo>
                <a:cubicBezTo>
                  <a:pt x="3116" y="41"/>
                  <a:pt x="3126" y="38"/>
                  <a:pt x="3137" y="38"/>
                </a:cubicBezTo>
                <a:close/>
                <a:moveTo>
                  <a:pt x="2809" y="652"/>
                </a:moveTo>
                <a:lnTo>
                  <a:pt x="2809" y="652"/>
                </a:lnTo>
                <a:cubicBezTo>
                  <a:pt x="2618" y="187"/>
                  <a:pt x="2618" y="187"/>
                  <a:pt x="2618" y="187"/>
                </a:cubicBezTo>
                <a:cubicBezTo>
                  <a:pt x="2749" y="187"/>
                  <a:pt x="2749" y="187"/>
                  <a:pt x="2749" y="187"/>
                </a:cubicBezTo>
                <a:cubicBezTo>
                  <a:pt x="2839" y="425"/>
                  <a:pt x="2839" y="425"/>
                  <a:pt x="2839" y="425"/>
                </a:cubicBezTo>
                <a:cubicBezTo>
                  <a:pt x="2864" y="504"/>
                  <a:pt x="2864" y="504"/>
                  <a:pt x="2864" y="504"/>
                </a:cubicBezTo>
                <a:cubicBezTo>
                  <a:pt x="2871" y="483"/>
                  <a:pt x="2875" y="470"/>
                  <a:pt x="2877" y="464"/>
                </a:cubicBezTo>
                <a:cubicBezTo>
                  <a:pt x="2881" y="451"/>
                  <a:pt x="2886" y="438"/>
                  <a:pt x="2891" y="425"/>
                </a:cubicBezTo>
                <a:cubicBezTo>
                  <a:pt x="2981" y="187"/>
                  <a:pt x="2981" y="187"/>
                  <a:pt x="2981" y="187"/>
                </a:cubicBezTo>
                <a:cubicBezTo>
                  <a:pt x="3109" y="187"/>
                  <a:pt x="3109" y="187"/>
                  <a:pt x="3109" y="187"/>
                </a:cubicBezTo>
                <a:cubicBezTo>
                  <a:pt x="2921" y="652"/>
                  <a:pt x="2921" y="652"/>
                  <a:pt x="2921" y="652"/>
                </a:cubicBezTo>
                <a:lnTo>
                  <a:pt x="2809" y="652"/>
                </a:lnTo>
                <a:close/>
                <a:moveTo>
                  <a:pt x="1826" y="416"/>
                </a:moveTo>
                <a:lnTo>
                  <a:pt x="1826" y="416"/>
                </a:lnTo>
                <a:cubicBezTo>
                  <a:pt x="1826" y="308"/>
                  <a:pt x="1826" y="308"/>
                  <a:pt x="1826" y="308"/>
                </a:cubicBezTo>
                <a:cubicBezTo>
                  <a:pt x="2110" y="308"/>
                  <a:pt x="2110" y="308"/>
                  <a:pt x="2110" y="308"/>
                </a:cubicBezTo>
                <a:cubicBezTo>
                  <a:pt x="2110" y="563"/>
                  <a:pt x="2110" y="563"/>
                  <a:pt x="2110" y="563"/>
                </a:cubicBezTo>
                <a:cubicBezTo>
                  <a:pt x="2083" y="590"/>
                  <a:pt x="2043" y="613"/>
                  <a:pt x="1990" y="633"/>
                </a:cubicBezTo>
                <a:cubicBezTo>
                  <a:pt x="1938" y="653"/>
                  <a:pt x="1885" y="663"/>
                  <a:pt x="1831" y="663"/>
                </a:cubicBezTo>
                <a:cubicBezTo>
                  <a:pt x="1763" y="663"/>
                  <a:pt x="1703" y="649"/>
                  <a:pt x="1652" y="621"/>
                </a:cubicBezTo>
                <a:cubicBezTo>
                  <a:pt x="1602" y="593"/>
                  <a:pt x="1563" y="552"/>
                  <a:pt x="1538" y="500"/>
                </a:cubicBezTo>
                <a:cubicBezTo>
                  <a:pt x="1512" y="448"/>
                  <a:pt x="1500" y="391"/>
                  <a:pt x="1500" y="329"/>
                </a:cubicBezTo>
                <a:cubicBezTo>
                  <a:pt x="1500" y="262"/>
                  <a:pt x="1514" y="203"/>
                  <a:pt x="1542" y="151"/>
                </a:cubicBezTo>
                <a:cubicBezTo>
                  <a:pt x="1571" y="99"/>
                  <a:pt x="1613" y="59"/>
                  <a:pt x="1668" y="32"/>
                </a:cubicBezTo>
                <a:cubicBezTo>
                  <a:pt x="1709" y="10"/>
                  <a:pt x="1762" y="0"/>
                  <a:pt x="1824" y="0"/>
                </a:cubicBezTo>
                <a:cubicBezTo>
                  <a:pt x="1905" y="0"/>
                  <a:pt x="1968" y="16"/>
                  <a:pt x="2014" y="50"/>
                </a:cubicBezTo>
                <a:cubicBezTo>
                  <a:pt x="2059" y="83"/>
                  <a:pt x="2089" y="129"/>
                  <a:pt x="2102" y="188"/>
                </a:cubicBezTo>
                <a:cubicBezTo>
                  <a:pt x="1971" y="212"/>
                  <a:pt x="1971" y="212"/>
                  <a:pt x="1971" y="212"/>
                </a:cubicBezTo>
                <a:cubicBezTo>
                  <a:pt x="1961" y="181"/>
                  <a:pt x="1944" y="156"/>
                  <a:pt x="1919" y="138"/>
                </a:cubicBezTo>
                <a:cubicBezTo>
                  <a:pt x="1894" y="119"/>
                  <a:pt x="1862" y="110"/>
                  <a:pt x="1824" y="110"/>
                </a:cubicBezTo>
                <a:cubicBezTo>
                  <a:pt x="1766" y="110"/>
                  <a:pt x="1720" y="128"/>
                  <a:pt x="1686" y="164"/>
                </a:cubicBezTo>
                <a:cubicBezTo>
                  <a:pt x="1652" y="200"/>
                  <a:pt x="1635" y="253"/>
                  <a:pt x="1635" y="324"/>
                </a:cubicBezTo>
                <a:cubicBezTo>
                  <a:pt x="1635" y="400"/>
                  <a:pt x="1653" y="457"/>
                  <a:pt x="1687" y="495"/>
                </a:cubicBezTo>
                <a:cubicBezTo>
                  <a:pt x="1722" y="533"/>
                  <a:pt x="1767" y="552"/>
                  <a:pt x="1822" y="552"/>
                </a:cubicBezTo>
                <a:cubicBezTo>
                  <a:pt x="1850" y="552"/>
                  <a:pt x="1878" y="547"/>
                  <a:pt x="1906" y="536"/>
                </a:cubicBezTo>
                <a:cubicBezTo>
                  <a:pt x="1933" y="526"/>
                  <a:pt x="1957" y="513"/>
                  <a:pt x="1977" y="497"/>
                </a:cubicBezTo>
                <a:cubicBezTo>
                  <a:pt x="1977" y="416"/>
                  <a:pt x="1977" y="416"/>
                  <a:pt x="1977" y="416"/>
                </a:cubicBezTo>
                <a:lnTo>
                  <a:pt x="1826" y="416"/>
                </a:lnTo>
                <a:close/>
                <a:moveTo>
                  <a:pt x="1330" y="652"/>
                </a:moveTo>
                <a:lnTo>
                  <a:pt x="1330" y="652"/>
                </a:lnTo>
                <a:cubicBezTo>
                  <a:pt x="1330" y="583"/>
                  <a:pt x="1330" y="583"/>
                  <a:pt x="1330" y="583"/>
                </a:cubicBezTo>
                <a:cubicBezTo>
                  <a:pt x="1313" y="607"/>
                  <a:pt x="1290" y="627"/>
                  <a:pt x="1262" y="641"/>
                </a:cubicBezTo>
                <a:cubicBezTo>
                  <a:pt x="1234" y="655"/>
                  <a:pt x="1205" y="662"/>
                  <a:pt x="1174" y="662"/>
                </a:cubicBezTo>
                <a:cubicBezTo>
                  <a:pt x="1142" y="662"/>
                  <a:pt x="1113" y="656"/>
                  <a:pt x="1088" y="642"/>
                </a:cubicBezTo>
                <a:cubicBezTo>
                  <a:pt x="1063" y="628"/>
                  <a:pt x="1045" y="609"/>
                  <a:pt x="1033" y="584"/>
                </a:cubicBezTo>
                <a:cubicBezTo>
                  <a:pt x="1022" y="559"/>
                  <a:pt x="1016" y="525"/>
                  <a:pt x="1016" y="481"/>
                </a:cubicBezTo>
                <a:cubicBezTo>
                  <a:pt x="1016" y="187"/>
                  <a:pt x="1016" y="187"/>
                  <a:pt x="1016" y="187"/>
                </a:cubicBezTo>
                <a:cubicBezTo>
                  <a:pt x="1141" y="187"/>
                  <a:pt x="1141" y="187"/>
                  <a:pt x="1141" y="187"/>
                </a:cubicBezTo>
                <a:cubicBezTo>
                  <a:pt x="1141" y="401"/>
                  <a:pt x="1141" y="401"/>
                  <a:pt x="1141" y="401"/>
                </a:cubicBezTo>
                <a:cubicBezTo>
                  <a:pt x="1141" y="466"/>
                  <a:pt x="1144" y="506"/>
                  <a:pt x="1148" y="521"/>
                </a:cubicBezTo>
                <a:cubicBezTo>
                  <a:pt x="1153" y="536"/>
                  <a:pt x="1161" y="547"/>
                  <a:pt x="1174" y="556"/>
                </a:cubicBezTo>
                <a:cubicBezTo>
                  <a:pt x="1186" y="564"/>
                  <a:pt x="1201" y="569"/>
                  <a:pt x="1220" y="569"/>
                </a:cubicBezTo>
                <a:cubicBezTo>
                  <a:pt x="1241" y="569"/>
                  <a:pt x="1260" y="563"/>
                  <a:pt x="1277" y="552"/>
                </a:cubicBezTo>
                <a:cubicBezTo>
                  <a:pt x="1294" y="540"/>
                  <a:pt x="1306" y="526"/>
                  <a:pt x="1312" y="509"/>
                </a:cubicBezTo>
                <a:cubicBezTo>
                  <a:pt x="1318" y="492"/>
                  <a:pt x="1321" y="450"/>
                  <a:pt x="1321" y="383"/>
                </a:cubicBezTo>
                <a:cubicBezTo>
                  <a:pt x="1321" y="187"/>
                  <a:pt x="1321" y="187"/>
                  <a:pt x="1321" y="187"/>
                </a:cubicBezTo>
                <a:cubicBezTo>
                  <a:pt x="1447" y="187"/>
                  <a:pt x="1447" y="187"/>
                  <a:pt x="1447" y="187"/>
                </a:cubicBezTo>
                <a:cubicBezTo>
                  <a:pt x="1447" y="652"/>
                  <a:pt x="1447" y="652"/>
                  <a:pt x="1447" y="652"/>
                </a:cubicBezTo>
                <a:lnTo>
                  <a:pt x="1330" y="652"/>
                </a:lnTo>
                <a:close/>
                <a:moveTo>
                  <a:pt x="239" y="382"/>
                </a:moveTo>
                <a:lnTo>
                  <a:pt x="239" y="382"/>
                </a:lnTo>
                <a:cubicBezTo>
                  <a:pt x="0" y="10"/>
                  <a:pt x="0" y="10"/>
                  <a:pt x="0" y="10"/>
                </a:cubicBezTo>
                <a:cubicBezTo>
                  <a:pt x="154" y="10"/>
                  <a:pt x="154" y="10"/>
                  <a:pt x="154" y="10"/>
                </a:cubicBezTo>
                <a:cubicBezTo>
                  <a:pt x="308" y="264"/>
                  <a:pt x="308" y="264"/>
                  <a:pt x="308" y="264"/>
                </a:cubicBezTo>
                <a:cubicBezTo>
                  <a:pt x="459" y="10"/>
                  <a:pt x="459" y="10"/>
                  <a:pt x="459" y="10"/>
                </a:cubicBezTo>
                <a:cubicBezTo>
                  <a:pt x="611" y="10"/>
                  <a:pt x="611" y="10"/>
                  <a:pt x="611" y="10"/>
                </a:cubicBezTo>
                <a:cubicBezTo>
                  <a:pt x="371" y="383"/>
                  <a:pt x="371" y="383"/>
                  <a:pt x="371" y="383"/>
                </a:cubicBezTo>
                <a:cubicBezTo>
                  <a:pt x="371" y="652"/>
                  <a:pt x="371" y="652"/>
                  <a:pt x="371" y="652"/>
                </a:cubicBezTo>
                <a:cubicBezTo>
                  <a:pt x="239" y="652"/>
                  <a:pt x="239" y="652"/>
                  <a:pt x="239" y="652"/>
                </a:cubicBezTo>
                <a:lnTo>
                  <a:pt x="239" y="382"/>
                </a:lnTo>
                <a:close/>
              </a:path>
            </a:pathLst>
          </a:custGeom>
          <a:solidFill>
            <a:schemeClr val="tx1"/>
          </a:solidFill>
          <a:ln>
            <a:noFill/>
          </a:ln>
          <a:effectLst/>
        </p:spPr>
        <p:txBody>
          <a:bodyPr wrap="none" anchor="ctr"/>
          <a:lstStyle/>
          <a:p>
            <a:endParaRPr lang="en-GB" noProof="0" dirty="0"/>
          </a:p>
        </p:txBody>
      </p:sp>
      <p:sp>
        <p:nvSpPr>
          <p:cNvPr id="11" name="Subtitle Eyebrow">
            <a:extLst>
              <a:ext uri="{FF2B5EF4-FFF2-40B4-BE49-F238E27FC236}">
                <a16:creationId xmlns:a16="http://schemas.microsoft.com/office/drawing/2014/main" id="{D206BE5F-CEB9-49D1-803B-E295E267D8A4}"/>
              </a:ext>
            </a:extLst>
          </p:cNvPr>
          <p:cNvSpPr>
            <a:spLocks noGrp="1"/>
          </p:cNvSpPr>
          <p:nvPr>
            <p:ph type="subTitle" idx="33" hasCustomPrompt="1"/>
          </p:nvPr>
        </p:nvSpPr>
        <p:spPr>
          <a:xfrm>
            <a:off x="539999" y="481818"/>
            <a:ext cx="2642400" cy="154800"/>
          </a:xfrm>
        </p:spPr>
        <p:txBody>
          <a:bodyPr/>
          <a:lstStyle>
            <a:lvl1pPr marL="0" indent="0" algn="l">
              <a:lnSpc>
                <a:spcPct val="100000"/>
              </a:lnSpc>
              <a:spcBef>
                <a:spcPts val="0"/>
              </a:spcBef>
              <a:spcAft>
                <a:spcPts val="0"/>
              </a:spcAft>
              <a:buFont typeface="Arial" panose="020B0604020202020204" pitchFamily="34" charset="0"/>
              <a:buChar char="​"/>
              <a:defRPr sz="900" b="0">
                <a:solidFill>
                  <a:schemeClr val="tx1"/>
                </a:solidFill>
                <a:latin typeface="+mn-lt"/>
              </a:defRPr>
            </a:lvl1pPr>
            <a:lvl2pPr marL="0" indent="0" algn="l">
              <a:buFont typeface="Arial" panose="020B0604020202020204" pitchFamily="34" charset="0"/>
              <a:buNone/>
              <a:defRPr sz="1800" b="1">
                <a:solidFill>
                  <a:schemeClr val="bg1"/>
                </a:solidFill>
                <a:latin typeface="+mn-lt"/>
              </a:defRPr>
            </a:lvl2pPr>
            <a:lvl3pPr marL="0" indent="0" algn="l">
              <a:buFont typeface="Arial" panose="020B0604020202020204" pitchFamily="34" charset="0"/>
              <a:buChar char="​"/>
              <a:defRPr sz="1800" b="1">
                <a:solidFill>
                  <a:schemeClr val="bg1"/>
                </a:solidFill>
                <a:latin typeface="+mn-lt"/>
              </a:defRPr>
            </a:lvl3pPr>
            <a:lvl4pPr marL="0" indent="0" algn="l">
              <a:buFont typeface="Arial" panose="020B0604020202020204" pitchFamily="34" charset="0"/>
              <a:buChar char="​"/>
              <a:defRPr sz="1800" b="1">
                <a:solidFill>
                  <a:schemeClr val="bg1"/>
                </a:solidFill>
                <a:latin typeface="+mn-lt"/>
              </a:defRPr>
            </a:lvl4pPr>
            <a:lvl5pPr marL="0" indent="0" algn="l">
              <a:buFont typeface="Arial" panose="020B0604020202020204" pitchFamily="34" charset="0"/>
              <a:buChar char="​"/>
              <a:defRPr sz="1800" b="1">
                <a:solidFill>
                  <a:schemeClr val="bg1"/>
                </a:solidFill>
                <a:latin typeface="+mn-lt"/>
              </a:defRPr>
            </a:lvl5pPr>
            <a:lvl6pPr marL="0" indent="0" algn="l">
              <a:buFont typeface="Arial" panose="020B0604020202020204" pitchFamily="34" charset="0"/>
              <a:buChar char="​"/>
              <a:defRPr sz="1800" b="1">
                <a:solidFill>
                  <a:schemeClr val="bg1"/>
                </a:solidFill>
                <a:latin typeface="+mn-lt"/>
              </a:defRPr>
            </a:lvl6pPr>
            <a:lvl7pPr marL="0" indent="0" algn="l">
              <a:buFont typeface="Arial" panose="020B0604020202020204" pitchFamily="34" charset="0"/>
              <a:buChar char="​"/>
              <a:defRPr sz="1800" b="1">
                <a:solidFill>
                  <a:schemeClr val="bg1"/>
                </a:solidFill>
                <a:latin typeface="+mn-lt"/>
              </a:defRPr>
            </a:lvl7pPr>
            <a:lvl8pPr marL="0" indent="0" algn="l">
              <a:buFont typeface="Arial" panose="020B0604020202020204" pitchFamily="34" charset="0"/>
              <a:buChar char="​"/>
              <a:defRPr sz="1800" b="1">
                <a:solidFill>
                  <a:schemeClr val="bg1"/>
                </a:solidFill>
                <a:latin typeface="+mn-lt"/>
              </a:defRPr>
            </a:lvl8pPr>
            <a:lvl9pPr marL="0" indent="0" algn="l">
              <a:buFont typeface="Arial" panose="020B0604020202020204" pitchFamily="34" charset="0"/>
              <a:buChar char="​"/>
              <a:defRPr sz="1800" b="1">
                <a:solidFill>
                  <a:schemeClr val="bg1"/>
                </a:solidFill>
                <a:latin typeface="+mn-lt"/>
              </a:defRPr>
            </a:lvl9pPr>
          </a:lstStyle>
          <a:p>
            <a:r>
              <a:rPr lang="en-GB" dirty="0"/>
              <a:t>Click to add Eyebrow text</a:t>
            </a:r>
          </a:p>
        </p:txBody>
      </p:sp>
      <p:sp>
        <p:nvSpPr>
          <p:cNvPr id="16" name="Footer Placeholder 4">
            <a:extLst>
              <a:ext uri="{FF2B5EF4-FFF2-40B4-BE49-F238E27FC236}">
                <a16:creationId xmlns:a16="http://schemas.microsoft.com/office/drawing/2014/main" id="{0B3134F2-7EC8-4616-B8C4-C0739FE7C4AD}"/>
              </a:ext>
            </a:extLst>
          </p:cNvPr>
          <p:cNvSpPr>
            <a:spLocks noGrp="1"/>
          </p:cNvSpPr>
          <p:nvPr>
            <p:ph type="ftr" sz="quarter" idx="11"/>
          </p:nvPr>
        </p:nvSpPr>
        <p:spPr>
          <a:xfrm>
            <a:off x="3693599" y="481818"/>
            <a:ext cx="5135612" cy="154800"/>
          </a:xfrm>
        </p:spPr>
        <p:txBody>
          <a:bodyPr/>
          <a:lstStyle>
            <a:lvl1pPr>
              <a:defRPr>
                <a:solidFill>
                  <a:schemeClr val="tx1"/>
                </a:solidFill>
              </a:defRPr>
            </a:lvl1pPr>
          </a:lstStyle>
          <a:p>
            <a:endParaRPr lang="en-GB" dirty="0"/>
          </a:p>
        </p:txBody>
      </p:sp>
      <p:sp>
        <p:nvSpPr>
          <p:cNvPr id="17" name="Slide Number Placeholder 5">
            <a:extLst>
              <a:ext uri="{FF2B5EF4-FFF2-40B4-BE49-F238E27FC236}">
                <a16:creationId xmlns:a16="http://schemas.microsoft.com/office/drawing/2014/main" id="{A04E556B-9E2B-4EB6-8D41-01F75CC52BF5}"/>
              </a:ext>
            </a:extLst>
          </p:cNvPr>
          <p:cNvSpPr>
            <a:spLocks noGrp="1"/>
          </p:cNvSpPr>
          <p:nvPr>
            <p:ph type="sldNum" sz="quarter" idx="12"/>
          </p:nvPr>
        </p:nvSpPr>
        <p:spPr>
          <a:xfrm>
            <a:off x="3362400" y="481818"/>
            <a:ext cx="270000" cy="154800"/>
          </a:xfrm>
        </p:spPr>
        <p:txBody>
          <a:bodyPr/>
          <a:lstStyle>
            <a:lvl1pPr>
              <a:defRPr>
                <a:solidFill>
                  <a:schemeClr val="tx1"/>
                </a:solidFill>
              </a:defRPr>
            </a:lvl1p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3480818548"/>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ACKGROUND Plum">
    <p:bg>
      <p:bgPr>
        <a:solidFill>
          <a:schemeClr val="accent2"/>
        </a:solidFill>
        <a:effectLst/>
      </p:bgPr>
    </p:bg>
    <p:spTree>
      <p:nvGrpSpPr>
        <p:cNvPr id="1" name=""/>
        <p:cNvGrpSpPr/>
        <p:nvPr/>
      </p:nvGrpSpPr>
      <p:grpSpPr>
        <a:xfrm>
          <a:off x="0" y="0"/>
          <a:ext cx="0" cy="0"/>
          <a:chOff x="0" y="0"/>
          <a:chExt cx="0" cy="0"/>
        </a:xfrm>
      </p:grpSpPr>
      <p:sp>
        <p:nvSpPr>
          <p:cNvPr id="15" name="Date Placeholder 3" hidden="1">
            <a:extLst>
              <a:ext uri="{FF2B5EF4-FFF2-40B4-BE49-F238E27FC236}">
                <a16:creationId xmlns:a16="http://schemas.microsoft.com/office/drawing/2014/main" id="{30BCE865-EB97-4BB1-BA4E-65299AFC6D58}"/>
              </a:ext>
            </a:extLst>
          </p:cNvPr>
          <p:cNvSpPr>
            <a:spLocks noGrp="1"/>
          </p:cNvSpPr>
          <p:nvPr>
            <p:ph type="dt" sz="half" idx="10"/>
          </p:nvPr>
        </p:nvSpPr>
        <p:spPr>
          <a:xfrm>
            <a:off x="12193200" y="6858000"/>
            <a:ext cx="0" cy="0"/>
          </a:xfrm>
        </p:spPr>
        <p:txBody>
          <a:bodyPr/>
          <a:lstStyle/>
          <a:p>
            <a:fld id="{995AAEFB-805E-4E76-BAE2-4203F4619090}" type="datetime4">
              <a:rPr lang="en-GB" smtClean="0"/>
              <a:t>31 October 2023</a:t>
            </a:fld>
            <a:endParaRPr lang="en-GB" dirty="0"/>
          </a:p>
        </p:txBody>
      </p:sp>
      <p:sp>
        <p:nvSpPr>
          <p:cNvPr id="14" name="Background">
            <a:extLst>
              <a:ext uri="{FF2B5EF4-FFF2-40B4-BE49-F238E27FC236}">
                <a16:creationId xmlns:a16="http://schemas.microsoft.com/office/drawing/2014/main" id="{664A6DE0-79CC-4CA3-9F7F-10C5EE372E4C}"/>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9" name="Triangle 12">
            <a:extLst>
              <a:ext uri="{FF2B5EF4-FFF2-40B4-BE49-F238E27FC236}">
                <a16:creationId xmlns:a16="http://schemas.microsoft.com/office/drawing/2014/main" id="{3A10916F-C220-4378-9C2A-98EC215EE4D0}"/>
              </a:ext>
            </a:extLst>
          </p:cNvPr>
          <p:cNvSpPr/>
          <p:nvPr userDrawn="1"/>
        </p:nvSpPr>
        <p:spPr bwMode="white">
          <a:xfrm rot="5400000">
            <a:off x="-24338" y="2091774"/>
            <a:ext cx="228599" cy="179924"/>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10" name="Freeform 1">
            <a:extLst>
              <a:ext uri="{FF2B5EF4-FFF2-40B4-BE49-F238E27FC236}">
                <a16:creationId xmlns:a16="http://schemas.microsoft.com/office/drawing/2014/main" id="{85A140AF-9500-46B6-B1FC-4547A69D895F}"/>
              </a:ext>
            </a:extLst>
          </p:cNvPr>
          <p:cNvSpPr>
            <a:spLocks noChangeArrowheads="1"/>
          </p:cNvSpPr>
          <p:nvPr userDrawn="1"/>
        </p:nvSpPr>
        <p:spPr bwMode="white">
          <a:xfrm>
            <a:off x="539750" y="6062679"/>
            <a:ext cx="1221148" cy="253984"/>
          </a:xfrm>
          <a:custGeom>
            <a:avLst/>
            <a:gdLst>
              <a:gd name="T0" fmla="*/ 3133 w 3201"/>
              <a:gd name="T1" fmla="*/ 97 h 664"/>
              <a:gd name="T2" fmla="*/ 3148 w 3201"/>
              <a:gd name="T3" fmla="*/ 81 h 664"/>
              <a:gd name="T4" fmla="*/ 3120 w 3201"/>
              <a:gd name="T5" fmla="*/ 77 h 664"/>
              <a:gd name="T6" fmla="*/ 3109 w 3201"/>
              <a:gd name="T7" fmla="*/ 135 h 664"/>
              <a:gd name="T8" fmla="*/ 3150 w 3201"/>
              <a:gd name="T9" fmla="*/ 69 h 664"/>
              <a:gd name="T10" fmla="*/ 3156 w 3201"/>
              <a:gd name="T11" fmla="*/ 99 h 664"/>
              <a:gd name="T12" fmla="*/ 3158 w 3201"/>
              <a:gd name="T13" fmla="*/ 122 h 664"/>
              <a:gd name="T14" fmla="*/ 3147 w 3201"/>
              <a:gd name="T15" fmla="*/ 124 h 664"/>
              <a:gd name="T16" fmla="*/ 3120 w 3201"/>
              <a:gd name="T17" fmla="*/ 106 h 664"/>
              <a:gd name="T18" fmla="*/ 2276 w 3201"/>
              <a:gd name="T19" fmla="*/ 420 h 664"/>
              <a:gd name="T20" fmla="*/ 2391 w 3201"/>
              <a:gd name="T21" fmla="*/ 562 h 664"/>
              <a:gd name="T22" fmla="*/ 2473 w 3201"/>
              <a:gd name="T23" fmla="*/ 314 h 664"/>
              <a:gd name="T24" fmla="*/ 2276 w 3201"/>
              <a:gd name="T25" fmla="*/ 420 h 664"/>
              <a:gd name="T26" fmla="*/ 2178 w 3201"/>
              <a:gd name="T27" fmla="*/ 294 h 664"/>
              <a:gd name="T28" fmla="*/ 2567 w 3201"/>
              <a:gd name="T29" fmla="*/ 245 h 664"/>
              <a:gd name="T30" fmla="*/ 2392 w 3201"/>
              <a:gd name="T31" fmla="*/ 662 h 664"/>
              <a:gd name="T32" fmla="*/ 2147 w 3201"/>
              <a:gd name="T33" fmla="*/ 413 h 664"/>
              <a:gd name="T34" fmla="*/ 649 w 3201"/>
              <a:gd name="T35" fmla="*/ 526 h 664"/>
              <a:gd name="T36" fmla="*/ 847 w 3201"/>
              <a:gd name="T37" fmla="*/ 419 h 664"/>
              <a:gd name="T38" fmla="*/ 649 w 3201"/>
              <a:gd name="T39" fmla="*/ 314 h 664"/>
              <a:gd name="T40" fmla="*/ 488 w 3201"/>
              <a:gd name="T41" fmla="*/ 413 h 664"/>
              <a:gd name="T42" fmla="*/ 731 w 3201"/>
              <a:gd name="T43" fmla="*/ 177 h 664"/>
              <a:gd name="T44" fmla="*/ 906 w 3201"/>
              <a:gd name="T45" fmla="*/ 593 h 664"/>
              <a:gd name="T46" fmla="*/ 518 w 3201"/>
              <a:gd name="T47" fmla="*/ 549 h 664"/>
              <a:gd name="T48" fmla="*/ 3137 w 3201"/>
              <a:gd name="T49" fmla="*/ 48 h 664"/>
              <a:gd name="T50" fmla="*/ 3084 w 3201"/>
              <a:gd name="T51" fmla="*/ 100 h 664"/>
              <a:gd name="T52" fmla="*/ 3137 w 3201"/>
              <a:gd name="T53" fmla="*/ 152 h 664"/>
              <a:gd name="T54" fmla="*/ 3190 w 3201"/>
              <a:gd name="T55" fmla="*/ 100 h 664"/>
              <a:gd name="T56" fmla="*/ 3137 w 3201"/>
              <a:gd name="T57" fmla="*/ 48 h 664"/>
              <a:gd name="T58" fmla="*/ 3168 w 3201"/>
              <a:gd name="T59" fmla="*/ 46 h 664"/>
              <a:gd name="T60" fmla="*/ 3192 w 3201"/>
              <a:gd name="T61" fmla="*/ 131 h 664"/>
              <a:gd name="T62" fmla="*/ 3105 w 3201"/>
              <a:gd name="T63" fmla="*/ 154 h 664"/>
              <a:gd name="T64" fmla="*/ 3082 w 3201"/>
              <a:gd name="T65" fmla="*/ 69 h 664"/>
              <a:gd name="T66" fmla="*/ 2809 w 3201"/>
              <a:gd name="T67" fmla="*/ 652 h 664"/>
              <a:gd name="T68" fmla="*/ 2749 w 3201"/>
              <a:gd name="T69" fmla="*/ 187 h 664"/>
              <a:gd name="T70" fmla="*/ 2877 w 3201"/>
              <a:gd name="T71" fmla="*/ 464 h 664"/>
              <a:gd name="T72" fmla="*/ 3109 w 3201"/>
              <a:gd name="T73" fmla="*/ 187 h 664"/>
              <a:gd name="T74" fmla="*/ 1826 w 3201"/>
              <a:gd name="T75" fmla="*/ 416 h 664"/>
              <a:gd name="T76" fmla="*/ 2110 w 3201"/>
              <a:gd name="T77" fmla="*/ 308 h 664"/>
              <a:gd name="T78" fmla="*/ 1831 w 3201"/>
              <a:gd name="T79" fmla="*/ 663 h 664"/>
              <a:gd name="T80" fmla="*/ 1500 w 3201"/>
              <a:gd name="T81" fmla="*/ 329 h 664"/>
              <a:gd name="T82" fmla="*/ 1824 w 3201"/>
              <a:gd name="T83" fmla="*/ 0 h 664"/>
              <a:gd name="T84" fmla="*/ 1971 w 3201"/>
              <a:gd name="T85" fmla="*/ 212 h 664"/>
              <a:gd name="T86" fmla="*/ 1686 w 3201"/>
              <a:gd name="T87" fmla="*/ 164 h 664"/>
              <a:gd name="T88" fmla="*/ 1822 w 3201"/>
              <a:gd name="T89" fmla="*/ 552 h 664"/>
              <a:gd name="T90" fmla="*/ 1977 w 3201"/>
              <a:gd name="T91" fmla="*/ 416 h 664"/>
              <a:gd name="T92" fmla="*/ 1330 w 3201"/>
              <a:gd name="T93" fmla="*/ 652 h 664"/>
              <a:gd name="T94" fmla="*/ 1174 w 3201"/>
              <a:gd name="T95" fmla="*/ 662 h 664"/>
              <a:gd name="T96" fmla="*/ 1016 w 3201"/>
              <a:gd name="T97" fmla="*/ 481 h 664"/>
              <a:gd name="T98" fmla="*/ 1141 w 3201"/>
              <a:gd name="T99" fmla="*/ 401 h 664"/>
              <a:gd name="T100" fmla="*/ 1220 w 3201"/>
              <a:gd name="T101" fmla="*/ 569 h 664"/>
              <a:gd name="T102" fmla="*/ 1321 w 3201"/>
              <a:gd name="T103" fmla="*/ 383 h 664"/>
              <a:gd name="T104" fmla="*/ 1447 w 3201"/>
              <a:gd name="T105" fmla="*/ 652 h 664"/>
              <a:gd name="T106" fmla="*/ 239 w 3201"/>
              <a:gd name="T107" fmla="*/ 382 h 664"/>
              <a:gd name="T108" fmla="*/ 308 w 3201"/>
              <a:gd name="T109" fmla="*/ 264 h 664"/>
              <a:gd name="T110" fmla="*/ 371 w 3201"/>
              <a:gd name="T111" fmla="*/ 383 h 664"/>
              <a:gd name="T112" fmla="*/ 239 w 3201"/>
              <a:gd name="T113" fmla="*/ 382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201" h="664">
                <a:moveTo>
                  <a:pt x="3120" y="97"/>
                </a:moveTo>
                <a:lnTo>
                  <a:pt x="3120" y="97"/>
                </a:lnTo>
                <a:cubicBezTo>
                  <a:pt x="3133" y="97"/>
                  <a:pt x="3133" y="97"/>
                  <a:pt x="3133" y="97"/>
                </a:cubicBezTo>
                <a:cubicBezTo>
                  <a:pt x="3140" y="97"/>
                  <a:pt x="3144" y="96"/>
                  <a:pt x="3146" y="94"/>
                </a:cubicBezTo>
                <a:cubicBezTo>
                  <a:pt x="3149" y="92"/>
                  <a:pt x="3150" y="90"/>
                  <a:pt x="3150" y="87"/>
                </a:cubicBezTo>
                <a:cubicBezTo>
                  <a:pt x="3150" y="85"/>
                  <a:pt x="3149" y="83"/>
                  <a:pt x="3148" y="81"/>
                </a:cubicBezTo>
                <a:cubicBezTo>
                  <a:pt x="3147" y="80"/>
                  <a:pt x="3145" y="79"/>
                  <a:pt x="3143" y="78"/>
                </a:cubicBezTo>
                <a:cubicBezTo>
                  <a:pt x="3141" y="77"/>
                  <a:pt x="3138" y="77"/>
                  <a:pt x="3132" y="77"/>
                </a:cubicBezTo>
                <a:cubicBezTo>
                  <a:pt x="3120" y="77"/>
                  <a:pt x="3120" y="77"/>
                  <a:pt x="3120" y="77"/>
                </a:cubicBezTo>
                <a:lnTo>
                  <a:pt x="3120" y="97"/>
                </a:lnTo>
                <a:close/>
                <a:moveTo>
                  <a:pt x="3109" y="135"/>
                </a:moveTo>
                <a:lnTo>
                  <a:pt x="3109" y="135"/>
                </a:lnTo>
                <a:cubicBezTo>
                  <a:pt x="3109" y="68"/>
                  <a:pt x="3109" y="68"/>
                  <a:pt x="3109" y="68"/>
                </a:cubicBezTo>
                <a:cubicBezTo>
                  <a:pt x="3132" y="68"/>
                  <a:pt x="3132" y="68"/>
                  <a:pt x="3132" y="68"/>
                </a:cubicBezTo>
                <a:cubicBezTo>
                  <a:pt x="3140" y="68"/>
                  <a:pt x="3146" y="68"/>
                  <a:pt x="3150" y="69"/>
                </a:cubicBezTo>
                <a:cubicBezTo>
                  <a:pt x="3153" y="71"/>
                  <a:pt x="3156" y="73"/>
                  <a:pt x="3158" y="76"/>
                </a:cubicBezTo>
                <a:cubicBezTo>
                  <a:pt x="3160" y="79"/>
                  <a:pt x="3161" y="82"/>
                  <a:pt x="3161" y="86"/>
                </a:cubicBezTo>
                <a:cubicBezTo>
                  <a:pt x="3161" y="91"/>
                  <a:pt x="3160" y="95"/>
                  <a:pt x="3156" y="99"/>
                </a:cubicBezTo>
                <a:cubicBezTo>
                  <a:pt x="3153" y="102"/>
                  <a:pt x="3148" y="104"/>
                  <a:pt x="3142" y="105"/>
                </a:cubicBezTo>
                <a:cubicBezTo>
                  <a:pt x="3144" y="106"/>
                  <a:pt x="3146" y="107"/>
                  <a:pt x="3148" y="108"/>
                </a:cubicBezTo>
                <a:cubicBezTo>
                  <a:pt x="3150" y="111"/>
                  <a:pt x="3154" y="115"/>
                  <a:pt x="3158" y="122"/>
                </a:cubicBezTo>
                <a:cubicBezTo>
                  <a:pt x="3166" y="135"/>
                  <a:pt x="3166" y="135"/>
                  <a:pt x="3166" y="135"/>
                </a:cubicBezTo>
                <a:cubicBezTo>
                  <a:pt x="3153" y="135"/>
                  <a:pt x="3153" y="135"/>
                  <a:pt x="3153" y="135"/>
                </a:cubicBezTo>
                <a:cubicBezTo>
                  <a:pt x="3147" y="124"/>
                  <a:pt x="3147" y="124"/>
                  <a:pt x="3147" y="124"/>
                </a:cubicBezTo>
                <a:cubicBezTo>
                  <a:pt x="3142" y="116"/>
                  <a:pt x="3138" y="111"/>
                  <a:pt x="3135" y="109"/>
                </a:cubicBezTo>
                <a:cubicBezTo>
                  <a:pt x="3133" y="107"/>
                  <a:pt x="3130" y="106"/>
                  <a:pt x="3126" y="106"/>
                </a:cubicBezTo>
                <a:cubicBezTo>
                  <a:pt x="3120" y="106"/>
                  <a:pt x="3120" y="106"/>
                  <a:pt x="3120" y="106"/>
                </a:cubicBezTo>
                <a:cubicBezTo>
                  <a:pt x="3120" y="135"/>
                  <a:pt x="3120" y="135"/>
                  <a:pt x="3120" y="135"/>
                </a:cubicBezTo>
                <a:lnTo>
                  <a:pt x="3109" y="135"/>
                </a:lnTo>
                <a:close/>
                <a:moveTo>
                  <a:pt x="2276" y="420"/>
                </a:moveTo>
                <a:lnTo>
                  <a:pt x="2276" y="420"/>
                </a:lnTo>
                <a:cubicBezTo>
                  <a:pt x="2276" y="466"/>
                  <a:pt x="2287" y="501"/>
                  <a:pt x="2309" y="526"/>
                </a:cubicBezTo>
                <a:cubicBezTo>
                  <a:pt x="2331" y="550"/>
                  <a:pt x="2359" y="562"/>
                  <a:pt x="2391" y="562"/>
                </a:cubicBezTo>
                <a:cubicBezTo>
                  <a:pt x="2424" y="562"/>
                  <a:pt x="2451" y="550"/>
                  <a:pt x="2473" y="526"/>
                </a:cubicBezTo>
                <a:cubicBezTo>
                  <a:pt x="2495" y="501"/>
                  <a:pt x="2507" y="465"/>
                  <a:pt x="2507" y="419"/>
                </a:cubicBezTo>
                <a:cubicBezTo>
                  <a:pt x="2507" y="373"/>
                  <a:pt x="2495" y="338"/>
                  <a:pt x="2473" y="314"/>
                </a:cubicBezTo>
                <a:cubicBezTo>
                  <a:pt x="2451" y="289"/>
                  <a:pt x="2424" y="277"/>
                  <a:pt x="2391" y="277"/>
                </a:cubicBezTo>
                <a:cubicBezTo>
                  <a:pt x="2359" y="277"/>
                  <a:pt x="2331" y="289"/>
                  <a:pt x="2309" y="314"/>
                </a:cubicBezTo>
                <a:cubicBezTo>
                  <a:pt x="2287" y="338"/>
                  <a:pt x="2276" y="374"/>
                  <a:pt x="2276" y="420"/>
                </a:cubicBezTo>
                <a:close/>
                <a:moveTo>
                  <a:pt x="2147" y="413"/>
                </a:moveTo>
                <a:lnTo>
                  <a:pt x="2147" y="413"/>
                </a:lnTo>
                <a:cubicBezTo>
                  <a:pt x="2147" y="372"/>
                  <a:pt x="2157" y="333"/>
                  <a:pt x="2178" y="294"/>
                </a:cubicBezTo>
                <a:cubicBezTo>
                  <a:pt x="2198" y="256"/>
                  <a:pt x="2228" y="227"/>
                  <a:pt x="2265" y="207"/>
                </a:cubicBezTo>
                <a:cubicBezTo>
                  <a:pt x="2302" y="187"/>
                  <a:pt x="2344" y="177"/>
                  <a:pt x="2391" y="177"/>
                </a:cubicBezTo>
                <a:cubicBezTo>
                  <a:pt x="2462" y="177"/>
                  <a:pt x="2521" y="200"/>
                  <a:pt x="2567" y="245"/>
                </a:cubicBezTo>
                <a:cubicBezTo>
                  <a:pt x="2613" y="291"/>
                  <a:pt x="2635" y="349"/>
                  <a:pt x="2635" y="418"/>
                </a:cubicBezTo>
                <a:cubicBezTo>
                  <a:pt x="2635" y="489"/>
                  <a:pt x="2612" y="547"/>
                  <a:pt x="2566" y="593"/>
                </a:cubicBezTo>
                <a:cubicBezTo>
                  <a:pt x="2520" y="639"/>
                  <a:pt x="2462" y="662"/>
                  <a:pt x="2392" y="662"/>
                </a:cubicBezTo>
                <a:cubicBezTo>
                  <a:pt x="2348" y="662"/>
                  <a:pt x="2307" y="653"/>
                  <a:pt x="2268" y="634"/>
                </a:cubicBezTo>
                <a:cubicBezTo>
                  <a:pt x="2228" y="614"/>
                  <a:pt x="2198" y="586"/>
                  <a:pt x="2178" y="549"/>
                </a:cubicBezTo>
                <a:cubicBezTo>
                  <a:pt x="2157" y="512"/>
                  <a:pt x="2147" y="466"/>
                  <a:pt x="2147" y="413"/>
                </a:cubicBezTo>
                <a:close/>
                <a:moveTo>
                  <a:pt x="616" y="420"/>
                </a:moveTo>
                <a:lnTo>
                  <a:pt x="616" y="420"/>
                </a:lnTo>
                <a:cubicBezTo>
                  <a:pt x="616" y="466"/>
                  <a:pt x="627" y="501"/>
                  <a:pt x="649" y="526"/>
                </a:cubicBezTo>
                <a:cubicBezTo>
                  <a:pt x="671" y="550"/>
                  <a:pt x="699" y="562"/>
                  <a:pt x="732" y="562"/>
                </a:cubicBezTo>
                <a:cubicBezTo>
                  <a:pt x="764" y="562"/>
                  <a:pt x="792" y="550"/>
                  <a:pt x="814" y="526"/>
                </a:cubicBezTo>
                <a:cubicBezTo>
                  <a:pt x="836" y="501"/>
                  <a:pt x="847" y="465"/>
                  <a:pt x="847" y="419"/>
                </a:cubicBezTo>
                <a:cubicBezTo>
                  <a:pt x="847" y="373"/>
                  <a:pt x="836" y="338"/>
                  <a:pt x="814" y="314"/>
                </a:cubicBezTo>
                <a:cubicBezTo>
                  <a:pt x="792" y="289"/>
                  <a:pt x="764" y="277"/>
                  <a:pt x="732" y="277"/>
                </a:cubicBezTo>
                <a:cubicBezTo>
                  <a:pt x="699" y="277"/>
                  <a:pt x="671" y="289"/>
                  <a:pt x="649" y="314"/>
                </a:cubicBezTo>
                <a:cubicBezTo>
                  <a:pt x="627" y="338"/>
                  <a:pt x="616" y="374"/>
                  <a:pt x="616" y="420"/>
                </a:cubicBezTo>
                <a:close/>
                <a:moveTo>
                  <a:pt x="488" y="413"/>
                </a:moveTo>
                <a:lnTo>
                  <a:pt x="488" y="413"/>
                </a:lnTo>
                <a:cubicBezTo>
                  <a:pt x="488" y="372"/>
                  <a:pt x="498" y="333"/>
                  <a:pt x="518" y="294"/>
                </a:cubicBezTo>
                <a:cubicBezTo>
                  <a:pt x="539" y="256"/>
                  <a:pt x="568" y="227"/>
                  <a:pt x="605" y="207"/>
                </a:cubicBezTo>
                <a:cubicBezTo>
                  <a:pt x="643" y="187"/>
                  <a:pt x="685" y="177"/>
                  <a:pt x="731" y="177"/>
                </a:cubicBezTo>
                <a:cubicBezTo>
                  <a:pt x="803" y="177"/>
                  <a:pt x="861" y="200"/>
                  <a:pt x="907" y="245"/>
                </a:cubicBezTo>
                <a:cubicBezTo>
                  <a:pt x="953" y="291"/>
                  <a:pt x="976" y="349"/>
                  <a:pt x="976" y="418"/>
                </a:cubicBezTo>
                <a:cubicBezTo>
                  <a:pt x="976" y="489"/>
                  <a:pt x="953" y="547"/>
                  <a:pt x="906" y="593"/>
                </a:cubicBezTo>
                <a:cubicBezTo>
                  <a:pt x="860" y="639"/>
                  <a:pt x="802" y="662"/>
                  <a:pt x="732" y="662"/>
                </a:cubicBezTo>
                <a:cubicBezTo>
                  <a:pt x="689" y="662"/>
                  <a:pt x="647" y="653"/>
                  <a:pt x="608" y="634"/>
                </a:cubicBezTo>
                <a:cubicBezTo>
                  <a:pt x="569" y="614"/>
                  <a:pt x="539" y="586"/>
                  <a:pt x="518" y="549"/>
                </a:cubicBezTo>
                <a:cubicBezTo>
                  <a:pt x="498" y="512"/>
                  <a:pt x="488" y="466"/>
                  <a:pt x="488" y="413"/>
                </a:cubicBezTo>
                <a:close/>
                <a:moveTo>
                  <a:pt x="3137" y="48"/>
                </a:moveTo>
                <a:lnTo>
                  <a:pt x="3137" y="48"/>
                </a:lnTo>
                <a:cubicBezTo>
                  <a:pt x="3128" y="48"/>
                  <a:pt x="3119" y="51"/>
                  <a:pt x="3111" y="55"/>
                </a:cubicBezTo>
                <a:cubicBezTo>
                  <a:pt x="3102" y="60"/>
                  <a:pt x="3096" y="66"/>
                  <a:pt x="3091" y="74"/>
                </a:cubicBezTo>
                <a:cubicBezTo>
                  <a:pt x="3086" y="83"/>
                  <a:pt x="3084" y="91"/>
                  <a:pt x="3084" y="100"/>
                </a:cubicBezTo>
                <a:cubicBezTo>
                  <a:pt x="3084" y="109"/>
                  <a:pt x="3086" y="118"/>
                  <a:pt x="3091" y="126"/>
                </a:cubicBezTo>
                <a:cubicBezTo>
                  <a:pt x="3095" y="134"/>
                  <a:pt x="3102" y="141"/>
                  <a:pt x="3110" y="145"/>
                </a:cubicBezTo>
                <a:cubicBezTo>
                  <a:pt x="3119" y="150"/>
                  <a:pt x="3128" y="152"/>
                  <a:pt x="3137" y="152"/>
                </a:cubicBezTo>
                <a:cubicBezTo>
                  <a:pt x="3146" y="152"/>
                  <a:pt x="3155" y="150"/>
                  <a:pt x="3163" y="145"/>
                </a:cubicBezTo>
                <a:cubicBezTo>
                  <a:pt x="3171" y="141"/>
                  <a:pt x="3178" y="134"/>
                  <a:pt x="3182" y="126"/>
                </a:cubicBezTo>
                <a:cubicBezTo>
                  <a:pt x="3187" y="118"/>
                  <a:pt x="3190" y="109"/>
                  <a:pt x="3190" y="100"/>
                </a:cubicBezTo>
                <a:cubicBezTo>
                  <a:pt x="3190" y="91"/>
                  <a:pt x="3187" y="83"/>
                  <a:pt x="3182" y="74"/>
                </a:cubicBezTo>
                <a:cubicBezTo>
                  <a:pt x="3178" y="66"/>
                  <a:pt x="3171" y="60"/>
                  <a:pt x="3163" y="55"/>
                </a:cubicBezTo>
                <a:cubicBezTo>
                  <a:pt x="3154" y="51"/>
                  <a:pt x="3145" y="48"/>
                  <a:pt x="3137" y="48"/>
                </a:cubicBezTo>
                <a:close/>
                <a:moveTo>
                  <a:pt x="3137" y="38"/>
                </a:moveTo>
                <a:lnTo>
                  <a:pt x="3137" y="38"/>
                </a:lnTo>
                <a:cubicBezTo>
                  <a:pt x="3147" y="38"/>
                  <a:pt x="3158" y="41"/>
                  <a:pt x="3168" y="46"/>
                </a:cubicBezTo>
                <a:cubicBezTo>
                  <a:pt x="3178" y="51"/>
                  <a:pt x="3186" y="59"/>
                  <a:pt x="3191" y="69"/>
                </a:cubicBezTo>
                <a:cubicBezTo>
                  <a:pt x="3197" y="79"/>
                  <a:pt x="3200" y="89"/>
                  <a:pt x="3200" y="100"/>
                </a:cubicBezTo>
                <a:cubicBezTo>
                  <a:pt x="3200" y="111"/>
                  <a:pt x="3197" y="121"/>
                  <a:pt x="3192" y="131"/>
                </a:cubicBezTo>
                <a:cubicBezTo>
                  <a:pt x="3186" y="141"/>
                  <a:pt x="3178" y="149"/>
                  <a:pt x="3168" y="154"/>
                </a:cubicBezTo>
                <a:cubicBezTo>
                  <a:pt x="3158" y="160"/>
                  <a:pt x="3148" y="162"/>
                  <a:pt x="3137" y="162"/>
                </a:cubicBezTo>
                <a:cubicBezTo>
                  <a:pt x="3126" y="162"/>
                  <a:pt x="3115" y="160"/>
                  <a:pt x="3105" y="154"/>
                </a:cubicBezTo>
                <a:cubicBezTo>
                  <a:pt x="3095" y="149"/>
                  <a:pt x="3087" y="141"/>
                  <a:pt x="3082" y="131"/>
                </a:cubicBezTo>
                <a:cubicBezTo>
                  <a:pt x="3076" y="121"/>
                  <a:pt x="3073" y="111"/>
                  <a:pt x="3073" y="100"/>
                </a:cubicBezTo>
                <a:cubicBezTo>
                  <a:pt x="3073" y="89"/>
                  <a:pt x="3076" y="79"/>
                  <a:pt x="3082" y="69"/>
                </a:cubicBezTo>
                <a:cubicBezTo>
                  <a:pt x="3087" y="59"/>
                  <a:pt x="3095" y="51"/>
                  <a:pt x="3106" y="46"/>
                </a:cubicBezTo>
                <a:cubicBezTo>
                  <a:pt x="3116" y="41"/>
                  <a:pt x="3126" y="38"/>
                  <a:pt x="3137" y="38"/>
                </a:cubicBezTo>
                <a:close/>
                <a:moveTo>
                  <a:pt x="2809" y="652"/>
                </a:moveTo>
                <a:lnTo>
                  <a:pt x="2809" y="652"/>
                </a:lnTo>
                <a:cubicBezTo>
                  <a:pt x="2618" y="187"/>
                  <a:pt x="2618" y="187"/>
                  <a:pt x="2618" y="187"/>
                </a:cubicBezTo>
                <a:cubicBezTo>
                  <a:pt x="2749" y="187"/>
                  <a:pt x="2749" y="187"/>
                  <a:pt x="2749" y="187"/>
                </a:cubicBezTo>
                <a:cubicBezTo>
                  <a:pt x="2839" y="425"/>
                  <a:pt x="2839" y="425"/>
                  <a:pt x="2839" y="425"/>
                </a:cubicBezTo>
                <a:cubicBezTo>
                  <a:pt x="2864" y="504"/>
                  <a:pt x="2864" y="504"/>
                  <a:pt x="2864" y="504"/>
                </a:cubicBezTo>
                <a:cubicBezTo>
                  <a:pt x="2871" y="483"/>
                  <a:pt x="2875" y="470"/>
                  <a:pt x="2877" y="464"/>
                </a:cubicBezTo>
                <a:cubicBezTo>
                  <a:pt x="2881" y="451"/>
                  <a:pt x="2886" y="438"/>
                  <a:pt x="2891" y="425"/>
                </a:cubicBezTo>
                <a:cubicBezTo>
                  <a:pt x="2981" y="187"/>
                  <a:pt x="2981" y="187"/>
                  <a:pt x="2981" y="187"/>
                </a:cubicBezTo>
                <a:cubicBezTo>
                  <a:pt x="3109" y="187"/>
                  <a:pt x="3109" y="187"/>
                  <a:pt x="3109" y="187"/>
                </a:cubicBezTo>
                <a:cubicBezTo>
                  <a:pt x="2921" y="652"/>
                  <a:pt x="2921" y="652"/>
                  <a:pt x="2921" y="652"/>
                </a:cubicBezTo>
                <a:lnTo>
                  <a:pt x="2809" y="652"/>
                </a:lnTo>
                <a:close/>
                <a:moveTo>
                  <a:pt x="1826" y="416"/>
                </a:moveTo>
                <a:lnTo>
                  <a:pt x="1826" y="416"/>
                </a:lnTo>
                <a:cubicBezTo>
                  <a:pt x="1826" y="308"/>
                  <a:pt x="1826" y="308"/>
                  <a:pt x="1826" y="308"/>
                </a:cubicBezTo>
                <a:cubicBezTo>
                  <a:pt x="2110" y="308"/>
                  <a:pt x="2110" y="308"/>
                  <a:pt x="2110" y="308"/>
                </a:cubicBezTo>
                <a:cubicBezTo>
                  <a:pt x="2110" y="563"/>
                  <a:pt x="2110" y="563"/>
                  <a:pt x="2110" y="563"/>
                </a:cubicBezTo>
                <a:cubicBezTo>
                  <a:pt x="2083" y="590"/>
                  <a:pt x="2043" y="613"/>
                  <a:pt x="1990" y="633"/>
                </a:cubicBezTo>
                <a:cubicBezTo>
                  <a:pt x="1938" y="653"/>
                  <a:pt x="1885" y="663"/>
                  <a:pt x="1831" y="663"/>
                </a:cubicBezTo>
                <a:cubicBezTo>
                  <a:pt x="1763" y="663"/>
                  <a:pt x="1703" y="649"/>
                  <a:pt x="1652" y="621"/>
                </a:cubicBezTo>
                <a:cubicBezTo>
                  <a:pt x="1602" y="593"/>
                  <a:pt x="1563" y="552"/>
                  <a:pt x="1538" y="500"/>
                </a:cubicBezTo>
                <a:cubicBezTo>
                  <a:pt x="1512" y="448"/>
                  <a:pt x="1500" y="391"/>
                  <a:pt x="1500" y="329"/>
                </a:cubicBezTo>
                <a:cubicBezTo>
                  <a:pt x="1500" y="262"/>
                  <a:pt x="1514" y="203"/>
                  <a:pt x="1542" y="151"/>
                </a:cubicBezTo>
                <a:cubicBezTo>
                  <a:pt x="1571" y="99"/>
                  <a:pt x="1613" y="59"/>
                  <a:pt x="1668" y="32"/>
                </a:cubicBezTo>
                <a:cubicBezTo>
                  <a:pt x="1709" y="10"/>
                  <a:pt x="1762" y="0"/>
                  <a:pt x="1824" y="0"/>
                </a:cubicBezTo>
                <a:cubicBezTo>
                  <a:pt x="1905" y="0"/>
                  <a:pt x="1968" y="16"/>
                  <a:pt x="2014" y="50"/>
                </a:cubicBezTo>
                <a:cubicBezTo>
                  <a:pt x="2059" y="83"/>
                  <a:pt x="2089" y="129"/>
                  <a:pt x="2102" y="188"/>
                </a:cubicBezTo>
                <a:cubicBezTo>
                  <a:pt x="1971" y="212"/>
                  <a:pt x="1971" y="212"/>
                  <a:pt x="1971" y="212"/>
                </a:cubicBezTo>
                <a:cubicBezTo>
                  <a:pt x="1961" y="181"/>
                  <a:pt x="1944" y="156"/>
                  <a:pt x="1919" y="138"/>
                </a:cubicBezTo>
                <a:cubicBezTo>
                  <a:pt x="1894" y="119"/>
                  <a:pt x="1862" y="110"/>
                  <a:pt x="1824" y="110"/>
                </a:cubicBezTo>
                <a:cubicBezTo>
                  <a:pt x="1766" y="110"/>
                  <a:pt x="1720" y="128"/>
                  <a:pt x="1686" y="164"/>
                </a:cubicBezTo>
                <a:cubicBezTo>
                  <a:pt x="1652" y="200"/>
                  <a:pt x="1635" y="253"/>
                  <a:pt x="1635" y="324"/>
                </a:cubicBezTo>
                <a:cubicBezTo>
                  <a:pt x="1635" y="400"/>
                  <a:pt x="1653" y="457"/>
                  <a:pt x="1687" y="495"/>
                </a:cubicBezTo>
                <a:cubicBezTo>
                  <a:pt x="1722" y="533"/>
                  <a:pt x="1767" y="552"/>
                  <a:pt x="1822" y="552"/>
                </a:cubicBezTo>
                <a:cubicBezTo>
                  <a:pt x="1850" y="552"/>
                  <a:pt x="1878" y="547"/>
                  <a:pt x="1906" y="536"/>
                </a:cubicBezTo>
                <a:cubicBezTo>
                  <a:pt x="1933" y="526"/>
                  <a:pt x="1957" y="513"/>
                  <a:pt x="1977" y="497"/>
                </a:cubicBezTo>
                <a:cubicBezTo>
                  <a:pt x="1977" y="416"/>
                  <a:pt x="1977" y="416"/>
                  <a:pt x="1977" y="416"/>
                </a:cubicBezTo>
                <a:lnTo>
                  <a:pt x="1826" y="416"/>
                </a:lnTo>
                <a:close/>
                <a:moveTo>
                  <a:pt x="1330" y="652"/>
                </a:moveTo>
                <a:lnTo>
                  <a:pt x="1330" y="652"/>
                </a:lnTo>
                <a:cubicBezTo>
                  <a:pt x="1330" y="583"/>
                  <a:pt x="1330" y="583"/>
                  <a:pt x="1330" y="583"/>
                </a:cubicBezTo>
                <a:cubicBezTo>
                  <a:pt x="1313" y="607"/>
                  <a:pt x="1290" y="627"/>
                  <a:pt x="1262" y="641"/>
                </a:cubicBezTo>
                <a:cubicBezTo>
                  <a:pt x="1234" y="655"/>
                  <a:pt x="1205" y="662"/>
                  <a:pt x="1174" y="662"/>
                </a:cubicBezTo>
                <a:cubicBezTo>
                  <a:pt x="1142" y="662"/>
                  <a:pt x="1113" y="656"/>
                  <a:pt x="1088" y="642"/>
                </a:cubicBezTo>
                <a:cubicBezTo>
                  <a:pt x="1063" y="628"/>
                  <a:pt x="1045" y="609"/>
                  <a:pt x="1033" y="584"/>
                </a:cubicBezTo>
                <a:cubicBezTo>
                  <a:pt x="1022" y="559"/>
                  <a:pt x="1016" y="525"/>
                  <a:pt x="1016" y="481"/>
                </a:cubicBezTo>
                <a:cubicBezTo>
                  <a:pt x="1016" y="187"/>
                  <a:pt x="1016" y="187"/>
                  <a:pt x="1016" y="187"/>
                </a:cubicBezTo>
                <a:cubicBezTo>
                  <a:pt x="1141" y="187"/>
                  <a:pt x="1141" y="187"/>
                  <a:pt x="1141" y="187"/>
                </a:cubicBezTo>
                <a:cubicBezTo>
                  <a:pt x="1141" y="401"/>
                  <a:pt x="1141" y="401"/>
                  <a:pt x="1141" y="401"/>
                </a:cubicBezTo>
                <a:cubicBezTo>
                  <a:pt x="1141" y="466"/>
                  <a:pt x="1144" y="506"/>
                  <a:pt x="1148" y="521"/>
                </a:cubicBezTo>
                <a:cubicBezTo>
                  <a:pt x="1153" y="536"/>
                  <a:pt x="1161" y="547"/>
                  <a:pt x="1174" y="556"/>
                </a:cubicBezTo>
                <a:cubicBezTo>
                  <a:pt x="1186" y="564"/>
                  <a:pt x="1201" y="569"/>
                  <a:pt x="1220" y="569"/>
                </a:cubicBezTo>
                <a:cubicBezTo>
                  <a:pt x="1241" y="569"/>
                  <a:pt x="1260" y="563"/>
                  <a:pt x="1277" y="552"/>
                </a:cubicBezTo>
                <a:cubicBezTo>
                  <a:pt x="1294" y="540"/>
                  <a:pt x="1306" y="526"/>
                  <a:pt x="1312" y="509"/>
                </a:cubicBezTo>
                <a:cubicBezTo>
                  <a:pt x="1318" y="492"/>
                  <a:pt x="1321" y="450"/>
                  <a:pt x="1321" y="383"/>
                </a:cubicBezTo>
                <a:cubicBezTo>
                  <a:pt x="1321" y="187"/>
                  <a:pt x="1321" y="187"/>
                  <a:pt x="1321" y="187"/>
                </a:cubicBezTo>
                <a:cubicBezTo>
                  <a:pt x="1447" y="187"/>
                  <a:pt x="1447" y="187"/>
                  <a:pt x="1447" y="187"/>
                </a:cubicBezTo>
                <a:cubicBezTo>
                  <a:pt x="1447" y="652"/>
                  <a:pt x="1447" y="652"/>
                  <a:pt x="1447" y="652"/>
                </a:cubicBezTo>
                <a:lnTo>
                  <a:pt x="1330" y="652"/>
                </a:lnTo>
                <a:close/>
                <a:moveTo>
                  <a:pt x="239" y="382"/>
                </a:moveTo>
                <a:lnTo>
                  <a:pt x="239" y="382"/>
                </a:lnTo>
                <a:cubicBezTo>
                  <a:pt x="0" y="10"/>
                  <a:pt x="0" y="10"/>
                  <a:pt x="0" y="10"/>
                </a:cubicBezTo>
                <a:cubicBezTo>
                  <a:pt x="154" y="10"/>
                  <a:pt x="154" y="10"/>
                  <a:pt x="154" y="10"/>
                </a:cubicBezTo>
                <a:cubicBezTo>
                  <a:pt x="308" y="264"/>
                  <a:pt x="308" y="264"/>
                  <a:pt x="308" y="264"/>
                </a:cubicBezTo>
                <a:cubicBezTo>
                  <a:pt x="459" y="10"/>
                  <a:pt x="459" y="10"/>
                  <a:pt x="459" y="10"/>
                </a:cubicBezTo>
                <a:cubicBezTo>
                  <a:pt x="611" y="10"/>
                  <a:pt x="611" y="10"/>
                  <a:pt x="611" y="10"/>
                </a:cubicBezTo>
                <a:cubicBezTo>
                  <a:pt x="371" y="383"/>
                  <a:pt x="371" y="383"/>
                  <a:pt x="371" y="383"/>
                </a:cubicBezTo>
                <a:cubicBezTo>
                  <a:pt x="371" y="652"/>
                  <a:pt x="371" y="652"/>
                  <a:pt x="371" y="652"/>
                </a:cubicBezTo>
                <a:cubicBezTo>
                  <a:pt x="239" y="652"/>
                  <a:pt x="239" y="652"/>
                  <a:pt x="239" y="652"/>
                </a:cubicBezTo>
                <a:lnTo>
                  <a:pt x="239" y="382"/>
                </a:lnTo>
                <a:close/>
              </a:path>
            </a:pathLst>
          </a:custGeom>
          <a:solidFill>
            <a:schemeClr val="tx1"/>
          </a:solidFill>
          <a:ln>
            <a:noFill/>
          </a:ln>
          <a:effectLst/>
        </p:spPr>
        <p:txBody>
          <a:bodyPr wrap="none" anchor="ctr"/>
          <a:lstStyle/>
          <a:p>
            <a:endParaRPr lang="en-GB" noProof="0" dirty="0"/>
          </a:p>
        </p:txBody>
      </p:sp>
      <p:sp>
        <p:nvSpPr>
          <p:cNvPr id="11" name="Subtitle Eyebrow">
            <a:extLst>
              <a:ext uri="{FF2B5EF4-FFF2-40B4-BE49-F238E27FC236}">
                <a16:creationId xmlns:a16="http://schemas.microsoft.com/office/drawing/2014/main" id="{D206BE5F-CEB9-49D1-803B-E295E267D8A4}"/>
              </a:ext>
            </a:extLst>
          </p:cNvPr>
          <p:cNvSpPr>
            <a:spLocks noGrp="1"/>
          </p:cNvSpPr>
          <p:nvPr>
            <p:ph type="subTitle" idx="33" hasCustomPrompt="1"/>
          </p:nvPr>
        </p:nvSpPr>
        <p:spPr>
          <a:xfrm>
            <a:off x="539999" y="481818"/>
            <a:ext cx="2642400" cy="154800"/>
          </a:xfrm>
        </p:spPr>
        <p:txBody>
          <a:bodyPr/>
          <a:lstStyle>
            <a:lvl1pPr marL="0" indent="0" algn="l">
              <a:lnSpc>
                <a:spcPct val="100000"/>
              </a:lnSpc>
              <a:spcBef>
                <a:spcPts val="0"/>
              </a:spcBef>
              <a:spcAft>
                <a:spcPts val="0"/>
              </a:spcAft>
              <a:buFont typeface="Arial" panose="020B0604020202020204" pitchFamily="34" charset="0"/>
              <a:buChar char="​"/>
              <a:defRPr sz="900" b="0">
                <a:solidFill>
                  <a:schemeClr val="tx1"/>
                </a:solidFill>
                <a:latin typeface="+mn-lt"/>
              </a:defRPr>
            </a:lvl1pPr>
            <a:lvl2pPr marL="0" indent="0" algn="l">
              <a:buFont typeface="Arial" panose="020B0604020202020204" pitchFamily="34" charset="0"/>
              <a:buNone/>
              <a:defRPr sz="1800" b="1">
                <a:solidFill>
                  <a:schemeClr val="bg1"/>
                </a:solidFill>
                <a:latin typeface="+mn-lt"/>
              </a:defRPr>
            </a:lvl2pPr>
            <a:lvl3pPr marL="0" indent="0" algn="l">
              <a:buFont typeface="Arial" panose="020B0604020202020204" pitchFamily="34" charset="0"/>
              <a:buChar char="​"/>
              <a:defRPr sz="1800" b="1">
                <a:solidFill>
                  <a:schemeClr val="bg1"/>
                </a:solidFill>
                <a:latin typeface="+mn-lt"/>
              </a:defRPr>
            </a:lvl3pPr>
            <a:lvl4pPr marL="0" indent="0" algn="l">
              <a:buFont typeface="Arial" panose="020B0604020202020204" pitchFamily="34" charset="0"/>
              <a:buChar char="​"/>
              <a:defRPr sz="1800" b="1">
                <a:solidFill>
                  <a:schemeClr val="bg1"/>
                </a:solidFill>
                <a:latin typeface="+mn-lt"/>
              </a:defRPr>
            </a:lvl4pPr>
            <a:lvl5pPr marL="0" indent="0" algn="l">
              <a:buFont typeface="Arial" panose="020B0604020202020204" pitchFamily="34" charset="0"/>
              <a:buChar char="​"/>
              <a:defRPr sz="1800" b="1">
                <a:solidFill>
                  <a:schemeClr val="bg1"/>
                </a:solidFill>
                <a:latin typeface="+mn-lt"/>
              </a:defRPr>
            </a:lvl5pPr>
            <a:lvl6pPr marL="0" indent="0" algn="l">
              <a:buFont typeface="Arial" panose="020B0604020202020204" pitchFamily="34" charset="0"/>
              <a:buChar char="​"/>
              <a:defRPr sz="1800" b="1">
                <a:solidFill>
                  <a:schemeClr val="bg1"/>
                </a:solidFill>
                <a:latin typeface="+mn-lt"/>
              </a:defRPr>
            </a:lvl6pPr>
            <a:lvl7pPr marL="0" indent="0" algn="l">
              <a:buFont typeface="Arial" panose="020B0604020202020204" pitchFamily="34" charset="0"/>
              <a:buChar char="​"/>
              <a:defRPr sz="1800" b="1">
                <a:solidFill>
                  <a:schemeClr val="bg1"/>
                </a:solidFill>
                <a:latin typeface="+mn-lt"/>
              </a:defRPr>
            </a:lvl7pPr>
            <a:lvl8pPr marL="0" indent="0" algn="l">
              <a:buFont typeface="Arial" panose="020B0604020202020204" pitchFamily="34" charset="0"/>
              <a:buChar char="​"/>
              <a:defRPr sz="1800" b="1">
                <a:solidFill>
                  <a:schemeClr val="bg1"/>
                </a:solidFill>
                <a:latin typeface="+mn-lt"/>
              </a:defRPr>
            </a:lvl8pPr>
            <a:lvl9pPr marL="0" indent="0" algn="l">
              <a:buFont typeface="Arial" panose="020B0604020202020204" pitchFamily="34" charset="0"/>
              <a:buChar char="​"/>
              <a:defRPr sz="1800" b="1">
                <a:solidFill>
                  <a:schemeClr val="bg1"/>
                </a:solidFill>
                <a:latin typeface="+mn-lt"/>
              </a:defRPr>
            </a:lvl9pPr>
          </a:lstStyle>
          <a:p>
            <a:r>
              <a:rPr lang="en-GB" dirty="0"/>
              <a:t>Click to add Eyebrow text</a:t>
            </a:r>
          </a:p>
        </p:txBody>
      </p:sp>
      <p:sp>
        <p:nvSpPr>
          <p:cNvPr id="16" name="Footer Placeholder 4">
            <a:extLst>
              <a:ext uri="{FF2B5EF4-FFF2-40B4-BE49-F238E27FC236}">
                <a16:creationId xmlns:a16="http://schemas.microsoft.com/office/drawing/2014/main" id="{0B3134F2-7EC8-4616-B8C4-C0739FE7C4AD}"/>
              </a:ext>
            </a:extLst>
          </p:cNvPr>
          <p:cNvSpPr>
            <a:spLocks noGrp="1"/>
          </p:cNvSpPr>
          <p:nvPr>
            <p:ph type="ftr" sz="quarter" idx="11"/>
          </p:nvPr>
        </p:nvSpPr>
        <p:spPr>
          <a:xfrm>
            <a:off x="3693599" y="481818"/>
            <a:ext cx="5135612" cy="154800"/>
          </a:xfrm>
        </p:spPr>
        <p:txBody>
          <a:bodyPr/>
          <a:lstStyle>
            <a:lvl1pPr>
              <a:defRPr>
                <a:solidFill>
                  <a:schemeClr val="tx1"/>
                </a:solidFill>
              </a:defRPr>
            </a:lvl1pPr>
          </a:lstStyle>
          <a:p>
            <a:endParaRPr lang="en-GB" dirty="0"/>
          </a:p>
        </p:txBody>
      </p:sp>
      <p:sp>
        <p:nvSpPr>
          <p:cNvPr id="17" name="Slide Number Placeholder 5">
            <a:extLst>
              <a:ext uri="{FF2B5EF4-FFF2-40B4-BE49-F238E27FC236}">
                <a16:creationId xmlns:a16="http://schemas.microsoft.com/office/drawing/2014/main" id="{A04E556B-9E2B-4EB6-8D41-01F75CC52BF5}"/>
              </a:ext>
            </a:extLst>
          </p:cNvPr>
          <p:cNvSpPr>
            <a:spLocks noGrp="1"/>
          </p:cNvSpPr>
          <p:nvPr>
            <p:ph type="sldNum" sz="quarter" idx="12"/>
          </p:nvPr>
        </p:nvSpPr>
        <p:spPr>
          <a:xfrm>
            <a:off x="3362400" y="481818"/>
            <a:ext cx="270000" cy="154800"/>
          </a:xfrm>
        </p:spPr>
        <p:txBody>
          <a:bodyPr/>
          <a:lstStyle>
            <a:lvl1pPr>
              <a:defRPr>
                <a:solidFill>
                  <a:schemeClr val="tx1"/>
                </a:solidFill>
              </a:defRPr>
            </a:lvl1p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2047390594"/>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Medium Box Option">
    <p:spTree>
      <p:nvGrpSpPr>
        <p:cNvPr id="1" name=""/>
        <p:cNvGrpSpPr/>
        <p:nvPr/>
      </p:nvGrpSpPr>
      <p:grpSpPr>
        <a:xfrm>
          <a:off x="0" y="0"/>
          <a:ext cx="0" cy="0"/>
          <a:chOff x="0" y="0"/>
          <a:chExt cx="0" cy="0"/>
        </a:xfrm>
      </p:grpSpPr>
      <p:sp>
        <p:nvSpPr>
          <p:cNvPr id="13" name="Footer Placeholder 7" hidden="1">
            <a:extLst>
              <a:ext uri="{FF2B5EF4-FFF2-40B4-BE49-F238E27FC236}">
                <a16:creationId xmlns:a16="http://schemas.microsoft.com/office/drawing/2014/main" id="{F9E6EAE7-05BD-4710-B2F1-AA7C9501E252}"/>
              </a:ext>
            </a:extLst>
          </p:cNvPr>
          <p:cNvSpPr>
            <a:spLocks noGrp="1"/>
          </p:cNvSpPr>
          <p:nvPr>
            <p:ph type="ftr" sz="quarter" idx="3"/>
          </p:nvPr>
        </p:nvSpPr>
        <p:spPr bwMode="white">
          <a:xfrm>
            <a:off x="12193200" y="6858000"/>
            <a:ext cx="0" cy="0"/>
          </a:xfrm>
          <a:prstGeom prst="rect">
            <a:avLst/>
          </a:prstGeom>
        </p:spPr>
        <p:txBody>
          <a:bodyPr vert="horz" lIns="0" tIns="0" rIns="0" bIns="0" rtlCol="0" anchor="t" anchorCtr="0"/>
          <a:lstStyle>
            <a:lvl1pPr algn="l">
              <a:defRPr sz="100">
                <a:noFill/>
              </a:defRPr>
            </a:lvl1pPr>
          </a:lstStyle>
          <a:p>
            <a:endParaRPr lang="en-GB" dirty="0"/>
          </a:p>
        </p:txBody>
      </p:sp>
      <p:sp>
        <p:nvSpPr>
          <p:cNvPr id="15" name="Slide Number Placeholder 10" hidden="1">
            <a:extLst>
              <a:ext uri="{FF2B5EF4-FFF2-40B4-BE49-F238E27FC236}">
                <a16:creationId xmlns:a16="http://schemas.microsoft.com/office/drawing/2014/main" id="{F74147FC-947A-4690-8704-DAA1282EE004}"/>
              </a:ext>
            </a:extLst>
          </p:cNvPr>
          <p:cNvSpPr txBox="1">
            <a:spLocks/>
          </p:cNvSpPr>
          <p:nvPr userDrawn="1"/>
        </p:nvSpPr>
        <p:spPr>
          <a:xfrm>
            <a:off x="12193200" y="6858000"/>
            <a:ext cx="0" cy="0"/>
          </a:xfrm>
          <a:prstGeom prst="rect">
            <a:avLst/>
          </a:prstGeom>
        </p:spPr>
        <p:txBody>
          <a:bodyPr vert="horz" lIns="0" tIns="0" rIns="0" bIns="0" rtlCol="0" anchor="t" anchorCtr="0"/>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3AA811B-2EBD-4900-905E-5BE206449611}" type="slidenum">
              <a:rPr lang="en-GB" smtClean="0"/>
              <a:pPr/>
              <a:t>‹#›</a:t>
            </a:fld>
            <a:endParaRPr lang="en-GB" dirty="0"/>
          </a:p>
        </p:txBody>
      </p:sp>
      <p:pic>
        <p:nvPicPr>
          <p:cNvPr id="7" name="Graphics">
            <a:extLst>
              <a:ext uri="{FF2B5EF4-FFF2-40B4-BE49-F238E27FC236}">
                <a16:creationId xmlns:a16="http://schemas.microsoft.com/office/drawing/2014/main" id="{8EA39949-CB15-4518-A3C1-134F05399AA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Rectangle 10">
            <a:extLst>
              <a:ext uri="{FF2B5EF4-FFF2-40B4-BE49-F238E27FC236}">
                <a16:creationId xmlns:a16="http://schemas.microsoft.com/office/drawing/2014/main" id="{7D76BAD8-4A04-4562-A908-5C01BD6D9ACB}"/>
              </a:ext>
            </a:extLst>
          </p:cNvPr>
          <p:cNvSpPr/>
          <p:nvPr userDrawn="1"/>
        </p:nvSpPr>
        <p:spPr>
          <a:xfrm>
            <a:off x="539998" y="540000"/>
            <a:ext cx="5468400" cy="576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Logo">
            <a:extLst>
              <a:ext uri="{FF2B5EF4-FFF2-40B4-BE49-F238E27FC236}">
                <a16:creationId xmlns:a16="http://schemas.microsoft.com/office/drawing/2014/main" id="{BACEDC41-79C2-4ADA-B739-01C59B4CABDE}"/>
              </a:ext>
            </a:extLst>
          </p:cNvPr>
          <p:cNvSpPr>
            <a:spLocks noChangeArrowheads="1"/>
          </p:cNvSpPr>
          <p:nvPr userDrawn="1"/>
        </p:nvSpPr>
        <p:spPr bwMode="white">
          <a:xfrm>
            <a:off x="10048010" y="3221010"/>
            <a:ext cx="1670252" cy="347393"/>
          </a:xfrm>
          <a:custGeom>
            <a:avLst/>
            <a:gdLst>
              <a:gd name="T0" fmla="*/ 3133 w 3201"/>
              <a:gd name="T1" fmla="*/ 97 h 664"/>
              <a:gd name="T2" fmla="*/ 3148 w 3201"/>
              <a:gd name="T3" fmla="*/ 81 h 664"/>
              <a:gd name="T4" fmla="*/ 3120 w 3201"/>
              <a:gd name="T5" fmla="*/ 77 h 664"/>
              <a:gd name="T6" fmla="*/ 3109 w 3201"/>
              <a:gd name="T7" fmla="*/ 135 h 664"/>
              <a:gd name="T8" fmla="*/ 3150 w 3201"/>
              <a:gd name="T9" fmla="*/ 69 h 664"/>
              <a:gd name="T10" fmla="*/ 3156 w 3201"/>
              <a:gd name="T11" fmla="*/ 99 h 664"/>
              <a:gd name="T12" fmla="*/ 3158 w 3201"/>
              <a:gd name="T13" fmla="*/ 122 h 664"/>
              <a:gd name="T14" fmla="*/ 3147 w 3201"/>
              <a:gd name="T15" fmla="*/ 124 h 664"/>
              <a:gd name="T16" fmla="*/ 3120 w 3201"/>
              <a:gd name="T17" fmla="*/ 106 h 664"/>
              <a:gd name="T18" fmla="*/ 2276 w 3201"/>
              <a:gd name="T19" fmla="*/ 420 h 664"/>
              <a:gd name="T20" fmla="*/ 2391 w 3201"/>
              <a:gd name="T21" fmla="*/ 562 h 664"/>
              <a:gd name="T22" fmla="*/ 2473 w 3201"/>
              <a:gd name="T23" fmla="*/ 314 h 664"/>
              <a:gd name="T24" fmla="*/ 2276 w 3201"/>
              <a:gd name="T25" fmla="*/ 420 h 664"/>
              <a:gd name="T26" fmla="*/ 2178 w 3201"/>
              <a:gd name="T27" fmla="*/ 294 h 664"/>
              <a:gd name="T28" fmla="*/ 2567 w 3201"/>
              <a:gd name="T29" fmla="*/ 245 h 664"/>
              <a:gd name="T30" fmla="*/ 2392 w 3201"/>
              <a:gd name="T31" fmla="*/ 662 h 664"/>
              <a:gd name="T32" fmla="*/ 2147 w 3201"/>
              <a:gd name="T33" fmla="*/ 413 h 664"/>
              <a:gd name="T34" fmla="*/ 649 w 3201"/>
              <a:gd name="T35" fmla="*/ 526 h 664"/>
              <a:gd name="T36" fmla="*/ 847 w 3201"/>
              <a:gd name="T37" fmla="*/ 419 h 664"/>
              <a:gd name="T38" fmla="*/ 649 w 3201"/>
              <a:gd name="T39" fmla="*/ 314 h 664"/>
              <a:gd name="T40" fmla="*/ 488 w 3201"/>
              <a:gd name="T41" fmla="*/ 413 h 664"/>
              <a:gd name="T42" fmla="*/ 731 w 3201"/>
              <a:gd name="T43" fmla="*/ 177 h 664"/>
              <a:gd name="T44" fmla="*/ 906 w 3201"/>
              <a:gd name="T45" fmla="*/ 593 h 664"/>
              <a:gd name="T46" fmla="*/ 518 w 3201"/>
              <a:gd name="T47" fmla="*/ 549 h 664"/>
              <a:gd name="T48" fmla="*/ 3137 w 3201"/>
              <a:gd name="T49" fmla="*/ 48 h 664"/>
              <a:gd name="T50" fmla="*/ 3084 w 3201"/>
              <a:gd name="T51" fmla="*/ 100 h 664"/>
              <a:gd name="T52" fmla="*/ 3137 w 3201"/>
              <a:gd name="T53" fmla="*/ 152 h 664"/>
              <a:gd name="T54" fmla="*/ 3190 w 3201"/>
              <a:gd name="T55" fmla="*/ 100 h 664"/>
              <a:gd name="T56" fmla="*/ 3137 w 3201"/>
              <a:gd name="T57" fmla="*/ 48 h 664"/>
              <a:gd name="T58" fmla="*/ 3168 w 3201"/>
              <a:gd name="T59" fmla="*/ 46 h 664"/>
              <a:gd name="T60" fmla="*/ 3192 w 3201"/>
              <a:gd name="T61" fmla="*/ 131 h 664"/>
              <a:gd name="T62" fmla="*/ 3105 w 3201"/>
              <a:gd name="T63" fmla="*/ 154 h 664"/>
              <a:gd name="T64" fmla="*/ 3082 w 3201"/>
              <a:gd name="T65" fmla="*/ 69 h 664"/>
              <a:gd name="T66" fmla="*/ 2809 w 3201"/>
              <a:gd name="T67" fmla="*/ 652 h 664"/>
              <a:gd name="T68" fmla="*/ 2749 w 3201"/>
              <a:gd name="T69" fmla="*/ 187 h 664"/>
              <a:gd name="T70" fmla="*/ 2877 w 3201"/>
              <a:gd name="T71" fmla="*/ 464 h 664"/>
              <a:gd name="T72" fmla="*/ 3109 w 3201"/>
              <a:gd name="T73" fmla="*/ 187 h 664"/>
              <a:gd name="T74" fmla="*/ 1826 w 3201"/>
              <a:gd name="T75" fmla="*/ 416 h 664"/>
              <a:gd name="T76" fmla="*/ 2110 w 3201"/>
              <a:gd name="T77" fmla="*/ 308 h 664"/>
              <a:gd name="T78" fmla="*/ 1831 w 3201"/>
              <a:gd name="T79" fmla="*/ 663 h 664"/>
              <a:gd name="T80" fmla="*/ 1500 w 3201"/>
              <a:gd name="T81" fmla="*/ 329 h 664"/>
              <a:gd name="T82" fmla="*/ 1824 w 3201"/>
              <a:gd name="T83" fmla="*/ 0 h 664"/>
              <a:gd name="T84" fmla="*/ 1971 w 3201"/>
              <a:gd name="T85" fmla="*/ 212 h 664"/>
              <a:gd name="T86" fmla="*/ 1686 w 3201"/>
              <a:gd name="T87" fmla="*/ 164 h 664"/>
              <a:gd name="T88" fmla="*/ 1822 w 3201"/>
              <a:gd name="T89" fmla="*/ 552 h 664"/>
              <a:gd name="T90" fmla="*/ 1977 w 3201"/>
              <a:gd name="T91" fmla="*/ 416 h 664"/>
              <a:gd name="T92" fmla="*/ 1330 w 3201"/>
              <a:gd name="T93" fmla="*/ 652 h 664"/>
              <a:gd name="T94" fmla="*/ 1174 w 3201"/>
              <a:gd name="T95" fmla="*/ 662 h 664"/>
              <a:gd name="T96" fmla="*/ 1016 w 3201"/>
              <a:gd name="T97" fmla="*/ 481 h 664"/>
              <a:gd name="T98" fmla="*/ 1141 w 3201"/>
              <a:gd name="T99" fmla="*/ 401 h 664"/>
              <a:gd name="T100" fmla="*/ 1220 w 3201"/>
              <a:gd name="T101" fmla="*/ 569 h 664"/>
              <a:gd name="T102" fmla="*/ 1321 w 3201"/>
              <a:gd name="T103" fmla="*/ 383 h 664"/>
              <a:gd name="T104" fmla="*/ 1447 w 3201"/>
              <a:gd name="T105" fmla="*/ 652 h 664"/>
              <a:gd name="T106" fmla="*/ 239 w 3201"/>
              <a:gd name="T107" fmla="*/ 382 h 664"/>
              <a:gd name="T108" fmla="*/ 308 w 3201"/>
              <a:gd name="T109" fmla="*/ 264 h 664"/>
              <a:gd name="T110" fmla="*/ 371 w 3201"/>
              <a:gd name="T111" fmla="*/ 383 h 664"/>
              <a:gd name="T112" fmla="*/ 239 w 3201"/>
              <a:gd name="T113" fmla="*/ 382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201" h="664">
                <a:moveTo>
                  <a:pt x="3120" y="97"/>
                </a:moveTo>
                <a:lnTo>
                  <a:pt x="3120" y="97"/>
                </a:lnTo>
                <a:cubicBezTo>
                  <a:pt x="3133" y="97"/>
                  <a:pt x="3133" y="97"/>
                  <a:pt x="3133" y="97"/>
                </a:cubicBezTo>
                <a:cubicBezTo>
                  <a:pt x="3140" y="97"/>
                  <a:pt x="3144" y="96"/>
                  <a:pt x="3146" y="94"/>
                </a:cubicBezTo>
                <a:cubicBezTo>
                  <a:pt x="3149" y="92"/>
                  <a:pt x="3150" y="90"/>
                  <a:pt x="3150" y="87"/>
                </a:cubicBezTo>
                <a:cubicBezTo>
                  <a:pt x="3150" y="85"/>
                  <a:pt x="3149" y="83"/>
                  <a:pt x="3148" y="81"/>
                </a:cubicBezTo>
                <a:cubicBezTo>
                  <a:pt x="3147" y="80"/>
                  <a:pt x="3145" y="79"/>
                  <a:pt x="3143" y="78"/>
                </a:cubicBezTo>
                <a:cubicBezTo>
                  <a:pt x="3141" y="77"/>
                  <a:pt x="3138" y="77"/>
                  <a:pt x="3132" y="77"/>
                </a:cubicBezTo>
                <a:cubicBezTo>
                  <a:pt x="3120" y="77"/>
                  <a:pt x="3120" y="77"/>
                  <a:pt x="3120" y="77"/>
                </a:cubicBezTo>
                <a:lnTo>
                  <a:pt x="3120" y="97"/>
                </a:lnTo>
                <a:close/>
                <a:moveTo>
                  <a:pt x="3109" y="135"/>
                </a:moveTo>
                <a:lnTo>
                  <a:pt x="3109" y="135"/>
                </a:lnTo>
                <a:cubicBezTo>
                  <a:pt x="3109" y="68"/>
                  <a:pt x="3109" y="68"/>
                  <a:pt x="3109" y="68"/>
                </a:cubicBezTo>
                <a:cubicBezTo>
                  <a:pt x="3132" y="68"/>
                  <a:pt x="3132" y="68"/>
                  <a:pt x="3132" y="68"/>
                </a:cubicBezTo>
                <a:cubicBezTo>
                  <a:pt x="3140" y="68"/>
                  <a:pt x="3146" y="68"/>
                  <a:pt x="3150" y="69"/>
                </a:cubicBezTo>
                <a:cubicBezTo>
                  <a:pt x="3153" y="71"/>
                  <a:pt x="3156" y="73"/>
                  <a:pt x="3158" y="76"/>
                </a:cubicBezTo>
                <a:cubicBezTo>
                  <a:pt x="3160" y="79"/>
                  <a:pt x="3161" y="82"/>
                  <a:pt x="3161" y="86"/>
                </a:cubicBezTo>
                <a:cubicBezTo>
                  <a:pt x="3161" y="91"/>
                  <a:pt x="3160" y="95"/>
                  <a:pt x="3156" y="99"/>
                </a:cubicBezTo>
                <a:cubicBezTo>
                  <a:pt x="3153" y="102"/>
                  <a:pt x="3148" y="104"/>
                  <a:pt x="3142" y="105"/>
                </a:cubicBezTo>
                <a:cubicBezTo>
                  <a:pt x="3144" y="106"/>
                  <a:pt x="3146" y="107"/>
                  <a:pt x="3148" y="108"/>
                </a:cubicBezTo>
                <a:cubicBezTo>
                  <a:pt x="3150" y="111"/>
                  <a:pt x="3154" y="115"/>
                  <a:pt x="3158" y="122"/>
                </a:cubicBezTo>
                <a:cubicBezTo>
                  <a:pt x="3166" y="135"/>
                  <a:pt x="3166" y="135"/>
                  <a:pt x="3166" y="135"/>
                </a:cubicBezTo>
                <a:cubicBezTo>
                  <a:pt x="3153" y="135"/>
                  <a:pt x="3153" y="135"/>
                  <a:pt x="3153" y="135"/>
                </a:cubicBezTo>
                <a:cubicBezTo>
                  <a:pt x="3147" y="124"/>
                  <a:pt x="3147" y="124"/>
                  <a:pt x="3147" y="124"/>
                </a:cubicBezTo>
                <a:cubicBezTo>
                  <a:pt x="3142" y="116"/>
                  <a:pt x="3138" y="111"/>
                  <a:pt x="3135" y="109"/>
                </a:cubicBezTo>
                <a:cubicBezTo>
                  <a:pt x="3133" y="107"/>
                  <a:pt x="3130" y="106"/>
                  <a:pt x="3126" y="106"/>
                </a:cubicBezTo>
                <a:cubicBezTo>
                  <a:pt x="3120" y="106"/>
                  <a:pt x="3120" y="106"/>
                  <a:pt x="3120" y="106"/>
                </a:cubicBezTo>
                <a:cubicBezTo>
                  <a:pt x="3120" y="135"/>
                  <a:pt x="3120" y="135"/>
                  <a:pt x="3120" y="135"/>
                </a:cubicBezTo>
                <a:lnTo>
                  <a:pt x="3109" y="135"/>
                </a:lnTo>
                <a:close/>
                <a:moveTo>
                  <a:pt x="2276" y="420"/>
                </a:moveTo>
                <a:lnTo>
                  <a:pt x="2276" y="420"/>
                </a:lnTo>
                <a:cubicBezTo>
                  <a:pt x="2276" y="466"/>
                  <a:pt x="2287" y="501"/>
                  <a:pt x="2309" y="526"/>
                </a:cubicBezTo>
                <a:cubicBezTo>
                  <a:pt x="2331" y="550"/>
                  <a:pt x="2359" y="562"/>
                  <a:pt x="2391" y="562"/>
                </a:cubicBezTo>
                <a:cubicBezTo>
                  <a:pt x="2424" y="562"/>
                  <a:pt x="2451" y="550"/>
                  <a:pt x="2473" y="526"/>
                </a:cubicBezTo>
                <a:cubicBezTo>
                  <a:pt x="2495" y="501"/>
                  <a:pt x="2507" y="465"/>
                  <a:pt x="2507" y="419"/>
                </a:cubicBezTo>
                <a:cubicBezTo>
                  <a:pt x="2507" y="373"/>
                  <a:pt x="2495" y="338"/>
                  <a:pt x="2473" y="314"/>
                </a:cubicBezTo>
                <a:cubicBezTo>
                  <a:pt x="2451" y="289"/>
                  <a:pt x="2424" y="277"/>
                  <a:pt x="2391" y="277"/>
                </a:cubicBezTo>
                <a:cubicBezTo>
                  <a:pt x="2359" y="277"/>
                  <a:pt x="2331" y="289"/>
                  <a:pt x="2309" y="314"/>
                </a:cubicBezTo>
                <a:cubicBezTo>
                  <a:pt x="2287" y="338"/>
                  <a:pt x="2276" y="374"/>
                  <a:pt x="2276" y="420"/>
                </a:cubicBezTo>
                <a:close/>
                <a:moveTo>
                  <a:pt x="2147" y="413"/>
                </a:moveTo>
                <a:lnTo>
                  <a:pt x="2147" y="413"/>
                </a:lnTo>
                <a:cubicBezTo>
                  <a:pt x="2147" y="372"/>
                  <a:pt x="2157" y="333"/>
                  <a:pt x="2178" y="294"/>
                </a:cubicBezTo>
                <a:cubicBezTo>
                  <a:pt x="2198" y="256"/>
                  <a:pt x="2228" y="227"/>
                  <a:pt x="2265" y="207"/>
                </a:cubicBezTo>
                <a:cubicBezTo>
                  <a:pt x="2302" y="187"/>
                  <a:pt x="2344" y="177"/>
                  <a:pt x="2391" y="177"/>
                </a:cubicBezTo>
                <a:cubicBezTo>
                  <a:pt x="2462" y="177"/>
                  <a:pt x="2521" y="200"/>
                  <a:pt x="2567" y="245"/>
                </a:cubicBezTo>
                <a:cubicBezTo>
                  <a:pt x="2613" y="291"/>
                  <a:pt x="2635" y="349"/>
                  <a:pt x="2635" y="418"/>
                </a:cubicBezTo>
                <a:cubicBezTo>
                  <a:pt x="2635" y="489"/>
                  <a:pt x="2612" y="547"/>
                  <a:pt x="2566" y="593"/>
                </a:cubicBezTo>
                <a:cubicBezTo>
                  <a:pt x="2520" y="639"/>
                  <a:pt x="2462" y="662"/>
                  <a:pt x="2392" y="662"/>
                </a:cubicBezTo>
                <a:cubicBezTo>
                  <a:pt x="2348" y="662"/>
                  <a:pt x="2307" y="653"/>
                  <a:pt x="2268" y="634"/>
                </a:cubicBezTo>
                <a:cubicBezTo>
                  <a:pt x="2228" y="614"/>
                  <a:pt x="2198" y="586"/>
                  <a:pt x="2178" y="549"/>
                </a:cubicBezTo>
                <a:cubicBezTo>
                  <a:pt x="2157" y="512"/>
                  <a:pt x="2147" y="466"/>
                  <a:pt x="2147" y="413"/>
                </a:cubicBezTo>
                <a:close/>
                <a:moveTo>
                  <a:pt x="616" y="420"/>
                </a:moveTo>
                <a:lnTo>
                  <a:pt x="616" y="420"/>
                </a:lnTo>
                <a:cubicBezTo>
                  <a:pt x="616" y="466"/>
                  <a:pt x="627" y="501"/>
                  <a:pt x="649" y="526"/>
                </a:cubicBezTo>
                <a:cubicBezTo>
                  <a:pt x="671" y="550"/>
                  <a:pt x="699" y="562"/>
                  <a:pt x="732" y="562"/>
                </a:cubicBezTo>
                <a:cubicBezTo>
                  <a:pt x="764" y="562"/>
                  <a:pt x="792" y="550"/>
                  <a:pt x="814" y="526"/>
                </a:cubicBezTo>
                <a:cubicBezTo>
                  <a:pt x="836" y="501"/>
                  <a:pt x="847" y="465"/>
                  <a:pt x="847" y="419"/>
                </a:cubicBezTo>
                <a:cubicBezTo>
                  <a:pt x="847" y="373"/>
                  <a:pt x="836" y="338"/>
                  <a:pt x="814" y="314"/>
                </a:cubicBezTo>
                <a:cubicBezTo>
                  <a:pt x="792" y="289"/>
                  <a:pt x="764" y="277"/>
                  <a:pt x="732" y="277"/>
                </a:cubicBezTo>
                <a:cubicBezTo>
                  <a:pt x="699" y="277"/>
                  <a:pt x="671" y="289"/>
                  <a:pt x="649" y="314"/>
                </a:cubicBezTo>
                <a:cubicBezTo>
                  <a:pt x="627" y="338"/>
                  <a:pt x="616" y="374"/>
                  <a:pt x="616" y="420"/>
                </a:cubicBezTo>
                <a:close/>
                <a:moveTo>
                  <a:pt x="488" y="413"/>
                </a:moveTo>
                <a:lnTo>
                  <a:pt x="488" y="413"/>
                </a:lnTo>
                <a:cubicBezTo>
                  <a:pt x="488" y="372"/>
                  <a:pt x="498" y="333"/>
                  <a:pt x="518" y="294"/>
                </a:cubicBezTo>
                <a:cubicBezTo>
                  <a:pt x="539" y="256"/>
                  <a:pt x="568" y="227"/>
                  <a:pt x="605" y="207"/>
                </a:cubicBezTo>
                <a:cubicBezTo>
                  <a:pt x="643" y="187"/>
                  <a:pt x="685" y="177"/>
                  <a:pt x="731" y="177"/>
                </a:cubicBezTo>
                <a:cubicBezTo>
                  <a:pt x="803" y="177"/>
                  <a:pt x="861" y="200"/>
                  <a:pt x="907" y="245"/>
                </a:cubicBezTo>
                <a:cubicBezTo>
                  <a:pt x="953" y="291"/>
                  <a:pt x="976" y="349"/>
                  <a:pt x="976" y="418"/>
                </a:cubicBezTo>
                <a:cubicBezTo>
                  <a:pt x="976" y="489"/>
                  <a:pt x="953" y="547"/>
                  <a:pt x="906" y="593"/>
                </a:cubicBezTo>
                <a:cubicBezTo>
                  <a:pt x="860" y="639"/>
                  <a:pt x="802" y="662"/>
                  <a:pt x="732" y="662"/>
                </a:cubicBezTo>
                <a:cubicBezTo>
                  <a:pt x="689" y="662"/>
                  <a:pt x="647" y="653"/>
                  <a:pt x="608" y="634"/>
                </a:cubicBezTo>
                <a:cubicBezTo>
                  <a:pt x="569" y="614"/>
                  <a:pt x="539" y="586"/>
                  <a:pt x="518" y="549"/>
                </a:cubicBezTo>
                <a:cubicBezTo>
                  <a:pt x="498" y="512"/>
                  <a:pt x="488" y="466"/>
                  <a:pt x="488" y="413"/>
                </a:cubicBezTo>
                <a:close/>
                <a:moveTo>
                  <a:pt x="3137" y="48"/>
                </a:moveTo>
                <a:lnTo>
                  <a:pt x="3137" y="48"/>
                </a:lnTo>
                <a:cubicBezTo>
                  <a:pt x="3128" y="48"/>
                  <a:pt x="3119" y="51"/>
                  <a:pt x="3111" y="55"/>
                </a:cubicBezTo>
                <a:cubicBezTo>
                  <a:pt x="3102" y="60"/>
                  <a:pt x="3096" y="66"/>
                  <a:pt x="3091" y="74"/>
                </a:cubicBezTo>
                <a:cubicBezTo>
                  <a:pt x="3086" y="83"/>
                  <a:pt x="3084" y="91"/>
                  <a:pt x="3084" y="100"/>
                </a:cubicBezTo>
                <a:cubicBezTo>
                  <a:pt x="3084" y="109"/>
                  <a:pt x="3086" y="118"/>
                  <a:pt x="3091" y="126"/>
                </a:cubicBezTo>
                <a:cubicBezTo>
                  <a:pt x="3095" y="134"/>
                  <a:pt x="3102" y="141"/>
                  <a:pt x="3110" y="145"/>
                </a:cubicBezTo>
                <a:cubicBezTo>
                  <a:pt x="3119" y="150"/>
                  <a:pt x="3128" y="152"/>
                  <a:pt x="3137" y="152"/>
                </a:cubicBezTo>
                <a:cubicBezTo>
                  <a:pt x="3146" y="152"/>
                  <a:pt x="3155" y="150"/>
                  <a:pt x="3163" y="145"/>
                </a:cubicBezTo>
                <a:cubicBezTo>
                  <a:pt x="3171" y="141"/>
                  <a:pt x="3178" y="134"/>
                  <a:pt x="3182" y="126"/>
                </a:cubicBezTo>
                <a:cubicBezTo>
                  <a:pt x="3187" y="118"/>
                  <a:pt x="3190" y="109"/>
                  <a:pt x="3190" y="100"/>
                </a:cubicBezTo>
                <a:cubicBezTo>
                  <a:pt x="3190" y="91"/>
                  <a:pt x="3187" y="83"/>
                  <a:pt x="3182" y="74"/>
                </a:cubicBezTo>
                <a:cubicBezTo>
                  <a:pt x="3178" y="66"/>
                  <a:pt x="3171" y="60"/>
                  <a:pt x="3163" y="55"/>
                </a:cubicBezTo>
                <a:cubicBezTo>
                  <a:pt x="3154" y="51"/>
                  <a:pt x="3145" y="48"/>
                  <a:pt x="3137" y="48"/>
                </a:cubicBezTo>
                <a:close/>
                <a:moveTo>
                  <a:pt x="3137" y="38"/>
                </a:moveTo>
                <a:lnTo>
                  <a:pt x="3137" y="38"/>
                </a:lnTo>
                <a:cubicBezTo>
                  <a:pt x="3147" y="38"/>
                  <a:pt x="3158" y="41"/>
                  <a:pt x="3168" y="46"/>
                </a:cubicBezTo>
                <a:cubicBezTo>
                  <a:pt x="3178" y="51"/>
                  <a:pt x="3186" y="59"/>
                  <a:pt x="3191" y="69"/>
                </a:cubicBezTo>
                <a:cubicBezTo>
                  <a:pt x="3197" y="79"/>
                  <a:pt x="3200" y="89"/>
                  <a:pt x="3200" y="100"/>
                </a:cubicBezTo>
                <a:cubicBezTo>
                  <a:pt x="3200" y="111"/>
                  <a:pt x="3197" y="121"/>
                  <a:pt x="3192" y="131"/>
                </a:cubicBezTo>
                <a:cubicBezTo>
                  <a:pt x="3186" y="141"/>
                  <a:pt x="3178" y="149"/>
                  <a:pt x="3168" y="154"/>
                </a:cubicBezTo>
                <a:cubicBezTo>
                  <a:pt x="3158" y="160"/>
                  <a:pt x="3148" y="162"/>
                  <a:pt x="3137" y="162"/>
                </a:cubicBezTo>
                <a:cubicBezTo>
                  <a:pt x="3126" y="162"/>
                  <a:pt x="3115" y="160"/>
                  <a:pt x="3105" y="154"/>
                </a:cubicBezTo>
                <a:cubicBezTo>
                  <a:pt x="3095" y="149"/>
                  <a:pt x="3087" y="141"/>
                  <a:pt x="3082" y="131"/>
                </a:cubicBezTo>
                <a:cubicBezTo>
                  <a:pt x="3076" y="121"/>
                  <a:pt x="3073" y="111"/>
                  <a:pt x="3073" y="100"/>
                </a:cubicBezTo>
                <a:cubicBezTo>
                  <a:pt x="3073" y="89"/>
                  <a:pt x="3076" y="79"/>
                  <a:pt x="3082" y="69"/>
                </a:cubicBezTo>
                <a:cubicBezTo>
                  <a:pt x="3087" y="59"/>
                  <a:pt x="3095" y="51"/>
                  <a:pt x="3106" y="46"/>
                </a:cubicBezTo>
                <a:cubicBezTo>
                  <a:pt x="3116" y="41"/>
                  <a:pt x="3126" y="38"/>
                  <a:pt x="3137" y="38"/>
                </a:cubicBezTo>
                <a:close/>
                <a:moveTo>
                  <a:pt x="2809" y="652"/>
                </a:moveTo>
                <a:lnTo>
                  <a:pt x="2809" y="652"/>
                </a:lnTo>
                <a:cubicBezTo>
                  <a:pt x="2618" y="187"/>
                  <a:pt x="2618" y="187"/>
                  <a:pt x="2618" y="187"/>
                </a:cubicBezTo>
                <a:cubicBezTo>
                  <a:pt x="2749" y="187"/>
                  <a:pt x="2749" y="187"/>
                  <a:pt x="2749" y="187"/>
                </a:cubicBezTo>
                <a:cubicBezTo>
                  <a:pt x="2839" y="425"/>
                  <a:pt x="2839" y="425"/>
                  <a:pt x="2839" y="425"/>
                </a:cubicBezTo>
                <a:cubicBezTo>
                  <a:pt x="2864" y="504"/>
                  <a:pt x="2864" y="504"/>
                  <a:pt x="2864" y="504"/>
                </a:cubicBezTo>
                <a:cubicBezTo>
                  <a:pt x="2871" y="483"/>
                  <a:pt x="2875" y="470"/>
                  <a:pt x="2877" y="464"/>
                </a:cubicBezTo>
                <a:cubicBezTo>
                  <a:pt x="2881" y="451"/>
                  <a:pt x="2886" y="438"/>
                  <a:pt x="2891" y="425"/>
                </a:cubicBezTo>
                <a:cubicBezTo>
                  <a:pt x="2981" y="187"/>
                  <a:pt x="2981" y="187"/>
                  <a:pt x="2981" y="187"/>
                </a:cubicBezTo>
                <a:cubicBezTo>
                  <a:pt x="3109" y="187"/>
                  <a:pt x="3109" y="187"/>
                  <a:pt x="3109" y="187"/>
                </a:cubicBezTo>
                <a:cubicBezTo>
                  <a:pt x="2921" y="652"/>
                  <a:pt x="2921" y="652"/>
                  <a:pt x="2921" y="652"/>
                </a:cubicBezTo>
                <a:lnTo>
                  <a:pt x="2809" y="652"/>
                </a:lnTo>
                <a:close/>
                <a:moveTo>
                  <a:pt x="1826" y="416"/>
                </a:moveTo>
                <a:lnTo>
                  <a:pt x="1826" y="416"/>
                </a:lnTo>
                <a:cubicBezTo>
                  <a:pt x="1826" y="308"/>
                  <a:pt x="1826" y="308"/>
                  <a:pt x="1826" y="308"/>
                </a:cubicBezTo>
                <a:cubicBezTo>
                  <a:pt x="2110" y="308"/>
                  <a:pt x="2110" y="308"/>
                  <a:pt x="2110" y="308"/>
                </a:cubicBezTo>
                <a:cubicBezTo>
                  <a:pt x="2110" y="563"/>
                  <a:pt x="2110" y="563"/>
                  <a:pt x="2110" y="563"/>
                </a:cubicBezTo>
                <a:cubicBezTo>
                  <a:pt x="2083" y="590"/>
                  <a:pt x="2043" y="613"/>
                  <a:pt x="1990" y="633"/>
                </a:cubicBezTo>
                <a:cubicBezTo>
                  <a:pt x="1938" y="653"/>
                  <a:pt x="1885" y="663"/>
                  <a:pt x="1831" y="663"/>
                </a:cubicBezTo>
                <a:cubicBezTo>
                  <a:pt x="1763" y="663"/>
                  <a:pt x="1703" y="649"/>
                  <a:pt x="1652" y="621"/>
                </a:cubicBezTo>
                <a:cubicBezTo>
                  <a:pt x="1602" y="593"/>
                  <a:pt x="1563" y="552"/>
                  <a:pt x="1538" y="500"/>
                </a:cubicBezTo>
                <a:cubicBezTo>
                  <a:pt x="1512" y="448"/>
                  <a:pt x="1500" y="391"/>
                  <a:pt x="1500" y="329"/>
                </a:cubicBezTo>
                <a:cubicBezTo>
                  <a:pt x="1500" y="262"/>
                  <a:pt x="1514" y="203"/>
                  <a:pt x="1542" y="151"/>
                </a:cubicBezTo>
                <a:cubicBezTo>
                  <a:pt x="1571" y="99"/>
                  <a:pt x="1613" y="59"/>
                  <a:pt x="1668" y="32"/>
                </a:cubicBezTo>
                <a:cubicBezTo>
                  <a:pt x="1709" y="10"/>
                  <a:pt x="1762" y="0"/>
                  <a:pt x="1824" y="0"/>
                </a:cubicBezTo>
                <a:cubicBezTo>
                  <a:pt x="1905" y="0"/>
                  <a:pt x="1968" y="16"/>
                  <a:pt x="2014" y="50"/>
                </a:cubicBezTo>
                <a:cubicBezTo>
                  <a:pt x="2059" y="83"/>
                  <a:pt x="2089" y="129"/>
                  <a:pt x="2102" y="188"/>
                </a:cubicBezTo>
                <a:cubicBezTo>
                  <a:pt x="1971" y="212"/>
                  <a:pt x="1971" y="212"/>
                  <a:pt x="1971" y="212"/>
                </a:cubicBezTo>
                <a:cubicBezTo>
                  <a:pt x="1961" y="181"/>
                  <a:pt x="1944" y="156"/>
                  <a:pt x="1919" y="138"/>
                </a:cubicBezTo>
                <a:cubicBezTo>
                  <a:pt x="1894" y="119"/>
                  <a:pt x="1862" y="110"/>
                  <a:pt x="1824" y="110"/>
                </a:cubicBezTo>
                <a:cubicBezTo>
                  <a:pt x="1766" y="110"/>
                  <a:pt x="1720" y="128"/>
                  <a:pt x="1686" y="164"/>
                </a:cubicBezTo>
                <a:cubicBezTo>
                  <a:pt x="1652" y="200"/>
                  <a:pt x="1635" y="253"/>
                  <a:pt x="1635" y="324"/>
                </a:cubicBezTo>
                <a:cubicBezTo>
                  <a:pt x="1635" y="400"/>
                  <a:pt x="1653" y="457"/>
                  <a:pt x="1687" y="495"/>
                </a:cubicBezTo>
                <a:cubicBezTo>
                  <a:pt x="1722" y="533"/>
                  <a:pt x="1767" y="552"/>
                  <a:pt x="1822" y="552"/>
                </a:cubicBezTo>
                <a:cubicBezTo>
                  <a:pt x="1850" y="552"/>
                  <a:pt x="1878" y="547"/>
                  <a:pt x="1906" y="536"/>
                </a:cubicBezTo>
                <a:cubicBezTo>
                  <a:pt x="1933" y="526"/>
                  <a:pt x="1957" y="513"/>
                  <a:pt x="1977" y="497"/>
                </a:cubicBezTo>
                <a:cubicBezTo>
                  <a:pt x="1977" y="416"/>
                  <a:pt x="1977" y="416"/>
                  <a:pt x="1977" y="416"/>
                </a:cubicBezTo>
                <a:lnTo>
                  <a:pt x="1826" y="416"/>
                </a:lnTo>
                <a:close/>
                <a:moveTo>
                  <a:pt x="1330" y="652"/>
                </a:moveTo>
                <a:lnTo>
                  <a:pt x="1330" y="652"/>
                </a:lnTo>
                <a:cubicBezTo>
                  <a:pt x="1330" y="583"/>
                  <a:pt x="1330" y="583"/>
                  <a:pt x="1330" y="583"/>
                </a:cubicBezTo>
                <a:cubicBezTo>
                  <a:pt x="1313" y="607"/>
                  <a:pt x="1290" y="627"/>
                  <a:pt x="1262" y="641"/>
                </a:cubicBezTo>
                <a:cubicBezTo>
                  <a:pt x="1234" y="655"/>
                  <a:pt x="1205" y="662"/>
                  <a:pt x="1174" y="662"/>
                </a:cubicBezTo>
                <a:cubicBezTo>
                  <a:pt x="1142" y="662"/>
                  <a:pt x="1113" y="656"/>
                  <a:pt x="1088" y="642"/>
                </a:cubicBezTo>
                <a:cubicBezTo>
                  <a:pt x="1063" y="628"/>
                  <a:pt x="1045" y="609"/>
                  <a:pt x="1033" y="584"/>
                </a:cubicBezTo>
                <a:cubicBezTo>
                  <a:pt x="1022" y="559"/>
                  <a:pt x="1016" y="525"/>
                  <a:pt x="1016" y="481"/>
                </a:cubicBezTo>
                <a:cubicBezTo>
                  <a:pt x="1016" y="187"/>
                  <a:pt x="1016" y="187"/>
                  <a:pt x="1016" y="187"/>
                </a:cubicBezTo>
                <a:cubicBezTo>
                  <a:pt x="1141" y="187"/>
                  <a:pt x="1141" y="187"/>
                  <a:pt x="1141" y="187"/>
                </a:cubicBezTo>
                <a:cubicBezTo>
                  <a:pt x="1141" y="401"/>
                  <a:pt x="1141" y="401"/>
                  <a:pt x="1141" y="401"/>
                </a:cubicBezTo>
                <a:cubicBezTo>
                  <a:pt x="1141" y="466"/>
                  <a:pt x="1144" y="506"/>
                  <a:pt x="1148" y="521"/>
                </a:cubicBezTo>
                <a:cubicBezTo>
                  <a:pt x="1153" y="536"/>
                  <a:pt x="1161" y="547"/>
                  <a:pt x="1174" y="556"/>
                </a:cubicBezTo>
                <a:cubicBezTo>
                  <a:pt x="1186" y="564"/>
                  <a:pt x="1201" y="569"/>
                  <a:pt x="1220" y="569"/>
                </a:cubicBezTo>
                <a:cubicBezTo>
                  <a:pt x="1241" y="569"/>
                  <a:pt x="1260" y="563"/>
                  <a:pt x="1277" y="552"/>
                </a:cubicBezTo>
                <a:cubicBezTo>
                  <a:pt x="1294" y="540"/>
                  <a:pt x="1306" y="526"/>
                  <a:pt x="1312" y="509"/>
                </a:cubicBezTo>
                <a:cubicBezTo>
                  <a:pt x="1318" y="492"/>
                  <a:pt x="1321" y="450"/>
                  <a:pt x="1321" y="383"/>
                </a:cubicBezTo>
                <a:cubicBezTo>
                  <a:pt x="1321" y="187"/>
                  <a:pt x="1321" y="187"/>
                  <a:pt x="1321" y="187"/>
                </a:cubicBezTo>
                <a:cubicBezTo>
                  <a:pt x="1447" y="187"/>
                  <a:pt x="1447" y="187"/>
                  <a:pt x="1447" y="187"/>
                </a:cubicBezTo>
                <a:cubicBezTo>
                  <a:pt x="1447" y="652"/>
                  <a:pt x="1447" y="652"/>
                  <a:pt x="1447" y="652"/>
                </a:cubicBezTo>
                <a:lnTo>
                  <a:pt x="1330" y="652"/>
                </a:lnTo>
                <a:close/>
                <a:moveTo>
                  <a:pt x="239" y="382"/>
                </a:moveTo>
                <a:lnTo>
                  <a:pt x="239" y="382"/>
                </a:lnTo>
                <a:cubicBezTo>
                  <a:pt x="0" y="10"/>
                  <a:pt x="0" y="10"/>
                  <a:pt x="0" y="10"/>
                </a:cubicBezTo>
                <a:cubicBezTo>
                  <a:pt x="154" y="10"/>
                  <a:pt x="154" y="10"/>
                  <a:pt x="154" y="10"/>
                </a:cubicBezTo>
                <a:cubicBezTo>
                  <a:pt x="308" y="264"/>
                  <a:pt x="308" y="264"/>
                  <a:pt x="308" y="264"/>
                </a:cubicBezTo>
                <a:cubicBezTo>
                  <a:pt x="459" y="10"/>
                  <a:pt x="459" y="10"/>
                  <a:pt x="459" y="10"/>
                </a:cubicBezTo>
                <a:cubicBezTo>
                  <a:pt x="611" y="10"/>
                  <a:pt x="611" y="10"/>
                  <a:pt x="611" y="10"/>
                </a:cubicBezTo>
                <a:cubicBezTo>
                  <a:pt x="371" y="383"/>
                  <a:pt x="371" y="383"/>
                  <a:pt x="371" y="383"/>
                </a:cubicBezTo>
                <a:cubicBezTo>
                  <a:pt x="371" y="652"/>
                  <a:pt x="371" y="652"/>
                  <a:pt x="371" y="652"/>
                </a:cubicBezTo>
                <a:cubicBezTo>
                  <a:pt x="239" y="652"/>
                  <a:pt x="239" y="652"/>
                  <a:pt x="239" y="652"/>
                </a:cubicBezTo>
                <a:lnTo>
                  <a:pt x="239" y="382"/>
                </a:lnTo>
                <a:close/>
              </a:path>
            </a:pathLst>
          </a:custGeom>
          <a:solidFill>
            <a:schemeClr val="bg1"/>
          </a:solidFill>
          <a:ln>
            <a:noFill/>
          </a:ln>
          <a:effectLst/>
        </p:spPr>
        <p:txBody>
          <a:bodyPr wrap="none" anchor="ctr"/>
          <a:lstStyle/>
          <a:p>
            <a:endParaRPr lang="en-GB" dirty="0"/>
          </a:p>
        </p:txBody>
      </p:sp>
      <p:sp>
        <p:nvSpPr>
          <p:cNvPr id="9" name="Triangle 14">
            <a:extLst>
              <a:ext uri="{FF2B5EF4-FFF2-40B4-BE49-F238E27FC236}">
                <a16:creationId xmlns:a16="http://schemas.microsoft.com/office/drawing/2014/main" id="{CC85A10E-8271-4502-86CC-22674166B7FE}"/>
              </a:ext>
            </a:extLst>
          </p:cNvPr>
          <p:cNvSpPr/>
          <p:nvPr userDrawn="1"/>
        </p:nvSpPr>
        <p:spPr>
          <a:xfrm rot="16200000">
            <a:off x="11987738" y="3339037"/>
            <a:ext cx="228599" cy="179924"/>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18" name="Triangle 12">
            <a:extLst>
              <a:ext uri="{FF2B5EF4-FFF2-40B4-BE49-F238E27FC236}">
                <a16:creationId xmlns:a16="http://schemas.microsoft.com/office/drawing/2014/main" id="{FA752B54-A44D-497A-B004-44B8A0676096}"/>
              </a:ext>
            </a:extLst>
          </p:cNvPr>
          <p:cNvSpPr/>
          <p:nvPr userDrawn="1"/>
        </p:nvSpPr>
        <p:spPr>
          <a:xfrm rot="5400000">
            <a:off x="5982965" y="3339037"/>
            <a:ext cx="228599" cy="179924"/>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20" name="Rectangle 19">
            <a:extLst>
              <a:ext uri="{FF2B5EF4-FFF2-40B4-BE49-F238E27FC236}">
                <a16:creationId xmlns:a16="http://schemas.microsoft.com/office/drawing/2014/main" id="{3403585E-6DB7-4307-BDBF-3FBAB1B38DF4}"/>
              </a:ext>
            </a:extLst>
          </p:cNvPr>
          <p:cNvSpPr/>
          <p:nvPr userDrawn="1"/>
        </p:nvSpPr>
        <p:spPr>
          <a:xfrm>
            <a:off x="900000" y="5580000"/>
            <a:ext cx="1710000" cy="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2" name="Title 1"/>
          <p:cNvSpPr>
            <a:spLocks noGrp="1"/>
          </p:cNvSpPr>
          <p:nvPr>
            <p:ph type="ctrTitle" hasCustomPrompt="1"/>
          </p:nvPr>
        </p:nvSpPr>
        <p:spPr>
          <a:xfrm>
            <a:off x="900000" y="1979998"/>
            <a:ext cx="4742414" cy="2232000"/>
          </a:xfrm>
        </p:spPr>
        <p:txBody>
          <a:bodyPr anchor="t" anchorCtr="0"/>
          <a:lstStyle>
            <a:lvl1pPr algn="l">
              <a:lnSpc>
                <a:spcPct val="80000"/>
              </a:lnSpc>
              <a:defRPr sz="6000">
                <a:solidFill>
                  <a:schemeClr val="tx1"/>
                </a:solidFill>
              </a:defRPr>
            </a:lvl1pPr>
          </a:lstStyle>
          <a:p>
            <a:r>
              <a:rPr lang="en-GB" dirty="0"/>
              <a:t>Click to add title</a:t>
            </a:r>
          </a:p>
        </p:txBody>
      </p:sp>
      <p:sp>
        <p:nvSpPr>
          <p:cNvPr id="3" name="Subtitle 2"/>
          <p:cNvSpPr>
            <a:spLocks noGrp="1"/>
          </p:cNvSpPr>
          <p:nvPr>
            <p:ph type="subTitle" idx="1" hasCustomPrompt="1"/>
          </p:nvPr>
        </p:nvSpPr>
        <p:spPr>
          <a:xfrm>
            <a:off x="900000" y="4320000"/>
            <a:ext cx="4742414" cy="910800"/>
          </a:xfrm>
        </p:spPr>
        <p:txBody>
          <a:bodyPr/>
          <a:lstStyle>
            <a:lvl1pPr marL="0" indent="0" algn="l">
              <a:spcBef>
                <a:spcPts val="0"/>
              </a:spcBef>
              <a:buFont typeface="Arial" panose="020B0604020202020204" pitchFamily="34" charset="0"/>
              <a:buChar char="​"/>
              <a:defRPr sz="1200" b="0">
                <a:solidFill>
                  <a:schemeClr val="tx1"/>
                </a:solidFill>
                <a:latin typeface="+mn-lt"/>
              </a:defRPr>
            </a:lvl1pPr>
            <a:lvl2pPr marL="0" indent="0" algn="l">
              <a:buFont typeface="Arial" panose="020B0604020202020204" pitchFamily="34" charset="0"/>
              <a:buNone/>
              <a:defRPr sz="1800" b="1">
                <a:solidFill>
                  <a:schemeClr val="bg1"/>
                </a:solidFill>
                <a:latin typeface="+mn-lt"/>
              </a:defRPr>
            </a:lvl2pPr>
            <a:lvl3pPr marL="0" indent="0" algn="l">
              <a:buFont typeface="Arial" panose="020B0604020202020204" pitchFamily="34" charset="0"/>
              <a:buChar char="​"/>
              <a:defRPr sz="1800" b="1">
                <a:solidFill>
                  <a:schemeClr val="bg1"/>
                </a:solidFill>
                <a:latin typeface="+mn-lt"/>
              </a:defRPr>
            </a:lvl3pPr>
            <a:lvl4pPr marL="0" indent="0" algn="l">
              <a:buFont typeface="Arial" panose="020B0604020202020204" pitchFamily="34" charset="0"/>
              <a:buChar char="​"/>
              <a:defRPr sz="1800" b="1">
                <a:solidFill>
                  <a:schemeClr val="bg1"/>
                </a:solidFill>
                <a:latin typeface="+mn-lt"/>
              </a:defRPr>
            </a:lvl4pPr>
            <a:lvl5pPr marL="0" indent="0" algn="l">
              <a:buFont typeface="Arial" panose="020B0604020202020204" pitchFamily="34" charset="0"/>
              <a:buChar char="​"/>
              <a:defRPr sz="1800" b="1">
                <a:solidFill>
                  <a:schemeClr val="bg1"/>
                </a:solidFill>
                <a:latin typeface="+mn-lt"/>
              </a:defRPr>
            </a:lvl5pPr>
            <a:lvl6pPr marL="0" indent="0" algn="l">
              <a:buFont typeface="Arial" panose="020B0604020202020204" pitchFamily="34" charset="0"/>
              <a:buChar char="​"/>
              <a:defRPr sz="1800" b="1">
                <a:solidFill>
                  <a:schemeClr val="bg1"/>
                </a:solidFill>
                <a:latin typeface="+mn-lt"/>
              </a:defRPr>
            </a:lvl6pPr>
            <a:lvl7pPr marL="0" indent="0" algn="l">
              <a:buFont typeface="Arial" panose="020B0604020202020204" pitchFamily="34" charset="0"/>
              <a:buChar char="​"/>
              <a:defRPr sz="1800" b="1">
                <a:solidFill>
                  <a:schemeClr val="bg1"/>
                </a:solidFill>
                <a:latin typeface="+mn-lt"/>
              </a:defRPr>
            </a:lvl7pPr>
            <a:lvl8pPr marL="0" indent="0" algn="l">
              <a:buFont typeface="Arial" panose="020B0604020202020204" pitchFamily="34" charset="0"/>
              <a:buChar char="​"/>
              <a:defRPr sz="1800" b="1">
                <a:solidFill>
                  <a:schemeClr val="bg1"/>
                </a:solidFill>
                <a:latin typeface="+mn-lt"/>
              </a:defRPr>
            </a:lvl8pPr>
            <a:lvl9pPr marL="0" indent="0" algn="l">
              <a:buFont typeface="Arial" panose="020B0604020202020204" pitchFamily="34" charset="0"/>
              <a:buChar char="​"/>
              <a:defRPr sz="1800" b="1">
                <a:solidFill>
                  <a:schemeClr val="bg1"/>
                </a:solidFill>
                <a:latin typeface="+mn-lt"/>
              </a:defRPr>
            </a:lvl9pPr>
          </a:lstStyle>
          <a:p>
            <a:r>
              <a:rPr lang="en-GB" dirty="0"/>
              <a:t>Click to add subtitle</a:t>
            </a:r>
          </a:p>
        </p:txBody>
      </p:sp>
      <p:sp>
        <p:nvSpPr>
          <p:cNvPr id="16" name="Text Placeholder 4">
            <a:extLst>
              <a:ext uri="{FF2B5EF4-FFF2-40B4-BE49-F238E27FC236}">
                <a16:creationId xmlns:a16="http://schemas.microsoft.com/office/drawing/2014/main" id="{D3EC336D-76C3-421F-8374-4FEBE711D9F7}"/>
              </a:ext>
            </a:extLst>
          </p:cNvPr>
          <p:cNvSpPr>
            <a:spLocks noGrp="1"/>
          </p:cNvSpPr>
          <p:nvPr>
            <p:ph type="body" sz="quarter" idx="18" hasCustomPrompt="1"/>
          </p:nvPr>
        </p:nvSpPr>
        <p:spPr>
          <a:xfrm>
            <a:off x="900000" y="5760000"/>
            <a:ext cx="4741200" cy="396000"/>
          </a:xfrm>
        </p:spPr>
        <p:txBody>
          <a:bodyPr/>
          <a:lstStyle>
            <a:lvl1pPr marL="0" indent="0">
              <a:lnSpc>
                <a:spcPct val="100000"/>
              </a:lnSpc>
              <a:spcBef>
                <a:spcPts val="0"/>
              </a:spcBef>
              <a:spcAft>
                <a:spcPts val="0"/>
              </a:spcAft>
              <a:buFontTx/>
              <a:buNone/>
              <a:defRPr lang="en-US" sz="1400" b="1" kern="1200" dirty="0" smtClean="0">
                <a:solidFill>
                  <a:schemeClr val="tx1"/>
                </a:solidFill>
                <a:latin typeface="+mn-lt"/>
                <a:ea typeface="+mn-ea"/>
                <a:cs typeface="+mn-cs"/>
              </a:defRPr>
            </a:lvl1pPr>
            <a:lvl2pPr marL="0" indent="0">
              <a:lnSpc>
                <a:spcPct val="100000"/>
              </a:lnSpc>
              <a:spcBef>
                <a:spcPts val="0"/>
              </a:spcBef>
              <a:spcAft>
                <a:spcPts val="0"/>
              </a:spcAft>
              <a:buFontTx/>
              <a:buNone/>
              <a:defRPr lang="en-US" sz="1400" b="0" kern="1200" dirty="0" smtClean="0">
                <a:solidFill>
                  <a:schemeClr val="tx1"/>
                </a:solidFill>
                <a:latin typeface="+mn-lt"/>
                <a:ea typeface="+mn-ea"/>
                <a:cs typeface="+mn-cs"/>
              </a:defRPr>
            </a:lvl2pPr>
            <a:lvl3pPr marL="0" indent="0">
              <a:lnSpc>
                <a:spcPct val="100000"/>
              </a:lnSpc>
              <a:spcBef>
                <a:spcPts val="0"/>
              </a:spcBef>
              <a:spcAft>
                <a:spcPts val="0"/>
              </a:spcAft>
              <a:buFontTx/>
              <a:buNone/>
              <a:defRPr lang="en-US" sz="1400" b="0" kern="1200" dirty="0" smtClean="0">
                <a:solidFill>
                  <a:schemeClr val="tx1"/>
                </a:solidFill>
                <a:latin typeface="+mn-lt"/>
                <a:ea typeface="+mn-ea"/>
                <a:cs typeface="+mn-cs"/>
              </a:defRPr>
            </a:lvl3pPr>
            <a:lvl4pPr marL="0">
              <a:lnSpc>
                <a:spcPct val="100000"/>
              </a:lnSpc>
              <a:spcBef>
                <a:spcPts val="0"/>
              </a:spcBef>
              <a:spcAft>
                <a:spcPts val="0"/>
              </a:spcAft>
              <a:buFontTx/>
              <a:buNone/>
              <a:defRPr lang="en-US" sz="1400" b="0" kern="1200" dirty="0" smtClean="0">
                <a:solidFill>
                  <a:schemeClr val="tx1"/>
                </a:solidFill>
                <a:latin typeface="+mn-lt"/>
                <a:ea typeface="+mn-ea"/>
                <a:cs typeface="+mn-cs"/>
              </a:defRPr>
            </a:lvl4pPr>
            <a:lvl5pPr marL="0">
              <a:lnSpc>
                <a:spcPct val="100000"/>
              </a:lnSpc>
              <a:spcBef>
                <a:spcPts val="0"/>
              </a:spcBef>
              <a:spcAft>
                <a:spcPts val="0"/>
              </a:spcAft>
              <a:buFontTx/>
              <a:buNone/>
              <a:defRPr lang="en-GB" sz="1400" b="0" kern="1200" dirty="0">
                <a:solidFill>
                  <a:schemeClr val="tx1"/>
                </a:solidFill>
                <a:latin typeface="+mn-lt"/>
                <a:ea typeface="+mn-ea"/>
                <a:cs typeface="+mn-cs"/>
              </a:defRPr>
            </a:lvl5pPr>
            <a:lvl6pPr>
              <a:lnSpc>
                <a:spcPct val="100000"/>
              </a:lnSpc>
              <a:spcBef>
                <a:spcPts val="0"/>
              </a:spcBef>
              <a:spcAft>
                <a:spcPts val="0"/>
              </a:spcAft>
              <a:buNone/>
              <a:defRPr lang="en-US" sz="1400" b="0" kern="1200" cap="none" baseline="0" dirty="0" smtClean="0">
                <a:solidFill>
                  <a:schemeClr val="tx1"/>
                </a:solidFill>
                <a:latin typeface="+mn-lt"/>
                <a:ea typeface="+mn-ea"/>
                <a:cs typeface="+mn-cs"/>
              </a:defRPr>
            </a:lvl6pPr>
            <a:lvl7pPr>
              <a:lnSpc>
                <a:spcPct val="100000"/>
              </a:lnSpc>
              <a:spcBef>
                <a:spcPts val="0"/>
              </a:spcBef>
              <a:spcAft>
                <a:spcPts val="0"/>
              </a:spcAft>
              <a:buNone/>
              <a:defRPr lang="en-US" sz="1400" b="0" kern="1200" cap="none" baseline="0" dirty="0" smtClean="0">
                <a:solidFill>
                  <a:schemeClr val="tx1"/>
                </a:solidFill>
                <a:latin typeface="+mn-lt"/>
                <a:ea typeface="+mn-ea"/>
                <a:cs typeface="+mn-cs"/>
              </a:defRPr>
            </a:lvl7pPr>
            <a:lvl8pPr marL="0" indent="0">
              <a:lnSpc>
                <a:spcPct val="100000"/>
              </a:lnSpc>
              <a:spcBef>
                <a:spcPts val="0"/>
              </a:spcBef>
              <a:spcAft>
                <a:spcPts val="0"/>
              </a:spcAft>
              <a:buNone/>
              <a:defRPr lang="en-US" sz="1400" b="0" kern="1200" cap="none" baseline="0" dirty="0" smtClean="0">
                <a:solidFill>
                  <a:schemeClr val="tx1"/>
                </a:solidFill>
                <a:latin typeface="+mn-lt"/>
                <a:ea typeface="+mn-ea"/>
                <a:cs typeface="+mn-cs"/>
              </a:defRPr>
            </a:lvl8pPr>
            <a:lvl9pPr>
              <a:lnSpc>
                <a:spcPct val="100000"/>
              </a:lnSpc>
              <a:spcBef>
                <a:spcPts val="0"/>
              </a:spcBef>
              <a:spcAft>
                <a:spcPts val="0"/>
              </a:spcAft>
              <a:buNone/>
              <a:defRPr lang="en-GB" sz="1400" b="0" kern="1200" cap="none" baseline="0" dirty="0" smtClean="0">
                <a:solidFill>
                  <a:schemeClr val="tx1"/>
                </a:solidFill>
                <a:latin typeface="+mn-lt"/>
                <a:ea typeface="+mn-ea"/>
                <a:cs typeface="+mn-cs"/>
              </a:defRPr>
            </a:lvl9pPr>
          </a:lstStyle>
          <a:p>
            <a:pPr lvl="0"/>
            <a:r>
              <a:rPr lang="en-GB" noProof="0" dirty="0"/>
              <a:t>Click to add text</a:t>
            </a:r>
          </a:p>
        </p:txBody>
      </p:sp>
      <p:sp>
        <p:nvSpPr>
          <p:cNvPr id="17" name="Date Placeholder 1">
            <a:extLst>
              <a:ext uri="{FF2B5EF4-FFF2-40B4-BE49-F238E27FC236}">
                <a16:creationId xmlns:a16="http://schemas.microsoft.com/office/drawing/2014/main" id="{6D60C9B8-54EB-4CAF-B33B-5CBD629B423C}"/>
              </a:ext>
            </a:extLst>
          </p:cNvPr>
          <p:cNvSpPr>
            <a:spLocks noGrp="1"/>
          </p:cNvSpPr>
          <p:nvPr>
            <p:ph type="dt" sz="half" idx="2"/>
          </p:nvPr>
        </p:nvSpPr>
        <p:spPr>
          <a:xfrm>
            <a:off x="900000" y="882000"/>
            <a:ext cx="4742414" cy="216000"/>
          </a:xfrm>
          <a:prstGeom prst="rect">
            <a:avLst/>
          </a:prstGeom>
        </p:spPr>
        <p:txBody>
          <a:bodyPr vert="horz" lIns="0" tIns="0" rIns="0" bIns="0" rtlCol="0" anchor="t" anchorCtr="0"/>
          <a:lstStyle>
            <a:lvl1pPr algn="l">
              <a:defRPr sz="1200">
                <a:solidFill>
                  <a:schemeClr val="tx1"/>
                </a:solidFill>
              </a:defRPr>
            </a:lvl1pPr>
          </a:lstStyle>
          <a:p>
            <a:fld id="{6747DEF1-FAC7-4880-8A2A-1DEBD16DED9F}" type="datetime4">
              <a:rPr lang="en-GB" smtClean="0"/>
              <a:t>31 October 2023</a:t>
            </a:fld>
            <a:endParaRPr lang="en-GB" dirty="0"/>
          </a:p>
        </p:txBody>
      </p:sp>
      <p:sp>
        <p:nvSpPr>
          <p:cNvPr id="14" name="TextBox 13">
            <a:extLst>
              <a:ext uri="{FF2B5EF4-FFF2-40B4-BE49-F238E27FC236}">
                <a16:creationId xmlns:a16="http://schemas.microsoft.com/office/drawing/2014/main" id="{A1F9BA6F-0654-4221-B68A-C1F60C878B50}"/>
              </a:ext>
            </a:extLst>
          </p:cNvPr>
          <p:cNvSpPr txBox="1"/>
          <p:nvPr userDrawn="1"/>
        </p:nvSpPr>
        <p:spPr>
          <a:xfrm>
            <a:off x="539750" y="6480000"/>
            <a:ext cx="2822575" cy="169277"/>
          </a:xfrm>
          <a:prstGeom prst="rect">
            <a:avLst/>
          </a:prstGeom>
          <a:noFill/>
        </p:spPr>
        <p:txBody>
          <a:bodyPr wrap="square" lIns="0" tIns="0" rIns="0" bIns="0" rtlCol="0">
            <a:spAutoFit/>
          </a:bodyPr>
          <a:lstStyle/>
          <a:p>
            <a:pPr algn="l"/>
            <a:r>
              <a:rPr lang="en-GB" sz="1100" dirty="0">
                <a:solidFill>
                  <a:schemeClr val="bg1"/>
                </a:solidFill>
                <a:latin typeface="+mj-lt"/>
                <a:hlinkClick r:id="rId3">
                  <a:extLst>
                    <a:ext uri="{A12FA001-AC4F-418D-AE19-62706E023703}">
                      <ahyp:hlinkClr xmlns:ahyp="http://schemas.microsoft.com/office/drawing/2018/hyperlinkcolor" val="tx"/>
                    </a:ext>
                  </a:extLst>
                </a:hlinkClick>
              </a:rPr>
              <a:t>business.yougov.com</a:t>
            </a:r>
            <a:endParaRPr lang="en-GB" sz="1100" dirty="0">
              <a:solidFill>
                <a:schemeClr val="bg1"/>
              </a:solidFill>
              <a:latin typeface="+mj-lt"/>
            </a:endParaRPr>
          </a:p>
        </p:txBody>
      </p:sp>
    </p:spTree>
    <p:extLst>
      <p:ext uri="{BB962C8B-B14F-4D97-AF65-F5344CB8AC3E}">
        <p14:creationId xmlns:p14="http://schemas.microsoft.com/office/powerpoint/2010/main" val="20146108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ACKGROUND Blueberry">
    <p:bg>
      <p:bgPr>
        <a:solidFill>
          <a:schemeClr val="accent3"/>
        </a:solidFill>
        <a:effectLst/>
      </p:bgPr>
    </p:bg>
    <p:spTree>
      <p:nvGrpSpPr>
        <p:cNvPr id="1" name=""/>
        <p:cNvGrpSpPr/>
        <p:nvPr/>
      </p:nvGrpSpPr>
      <p:grpSpPr>
        <a:xfrm>
          <a:off x="0" y="0"/>
          <a:ext cx="0" cy="0"/>
          <a:chOff x="0" y="0"/>
          <a:chExt cx="0" cy="0"/>
        </a:xfrm>
      </p:grpSpPr>
      <p:sp>
        <p:nvSpPr>
          <p:cNvPr id="15" name="Date Placeholder 3" hidden="1">
            <a:extLst>
              <a:ext uri="{FF2B5EF4-FFF2-40B4-BE49-F238E27FC236}">
                <a16:creationId xmlns:a16="http://schemas.microsoft.com/office/drawing/2014/main" id="{30BCE865-EB97-4BB1-BA4E-65299AFC6D58}"/>
              </a:ext>
            </a:extLst>
          </p:cNvPr>
          <p:cNvSpPr>
            <a:spLocks noGrp="1"/>
          </p:cNvSpPr>
          <p:nvPr>
            <p:ph type="dt" sz="half" idx="10"/>
          </p:nvPr>
        </p:nvSpPr>
        <p:spPr>
          <a:xfrm>
            <a:off x="12193200" y="6858000"/>
            <a:ext cx="0" cy="0"/>
          </a:xfrm>
        </p:spPr>
        <p:txBody>
          <a:bodyPr/>
          <a:lstStyle/>
          <a:p>
            <a:fld id="{995AAEFB-805E-4E76-BAE2-4203F4619090}" type="datetime4">
              <a:rPr lang="en-GB" smtClean="0"/>
              <a:t>31 October 2023</a:t>
            </a:fld>
            <a:endParaRPr lang="en-GB" dirty="0"/>
          </a:p>
        </p:txBody>
      </p:sp>
      <p:sp>
        <p:nvSpPr>
          <p:cNvPr id="14" name="Background">
            <a:extLst>
              <a:ext uri="{FF2B5EF4-FFF2-40B4-BE49-F238E27FC236}">
                <a16:creationId xmlns:a16="http://schemas.microsoft.com/office/drawing/2014/main" id="{664A6DE0-79CC-4CA3-9F7F-10C5EE372E4C}"/>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9" name="Triangle 12">
            <a:extLst>
              <a:ext uri="{FF2B5EF4-FFF2-40B4-BE49-F238E27FC236}">
                <a16:creationId xmlns:a16="http://schemas.microsoft.com/office/drawing/2014/main" id="{3A10916F-C220-4378-9C2A-98EC215EE4D0}"/>
              </a:ext>
            </a:extLst>
          </p:cNvPr>
          <p:cNvSpPr/>
          <p:nvPr userDrawn="1"/>
        </p:nvSpPr>
        <p:spPr bwMode="white">
          <a:xfrm rot="5400000">
            <a:off x="-24338" y="2091774"/>
            <a:ext cx="228599" cy="179924"/>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10" name="Freeform 1">
            <a:extLst>
              <a:ext uri="{FF2B5EF4-FFF2-40B4-BE49-F238E27FC236}">
                <a16:creationId xmlns:a16="http://schemas.microsoft.com/office/drawing/2014/main" id="{85A140AF-9500-46B6-B1FC-4547A69D895F}"/>
              </a:ext>
            </a:extLst>
          </p:cNvPr>
          <p:cNvSpPr>
            <a:spLocks noChangeArrowheads="1"/>
          </p:cNvSpPr>
          <p:nvPr userDrawn="1"/>
        </p:nvSpPr>
        <p:spPr bwMode="white">
          <a:xfrm>
            <a:off x="539750" y="6062679"/>
            <a:ext cx="1221148" cy="253984"/>
          </a:xfrm>
          <a:custGeom>
            <a:avLst/>
            <a:gdLst>
              <a:gd name="T0" fmla="*/ 3133 w 3201"/>
              <a:gd name="T1" fmla="*/ 97 h 664"/>
              <a:gd name="T2" fmla="*/ 3148 w 3201"/>
              <a:gd name="T3" fmla="*/ 81 h 664"/>
              <a:gd name="T4" fmla="*/ 3120 w 3201"/>
              <a:gd name="T5" fmla="*/ 77 h 664"/>
              <a:gd name="T6" fmla="*/ 3109 w 3201"/>
              <a:gd name="T7" fmla="*/ 135 h 664"/>
              <a:gd name="T8" fmla="*/ 3150 w 3201"/>
              <a:gd name="T9" fmla="*/ 69 h 664"/>
              <a:gd name="T10" fmla="*/ 3156 w 3201"/>
              <a:gd name="T11" fmla="*/ 99 h 664"/>
              <a:gd name="T12" fmla="*/ 3158 w 3201"/>
              <a:gd name="T13" fmla="*/ 122 h 664"/>
              <a:gd name="T14" fmla="*/ 3147 w 3201"/>
              <a:gd name="T15" fmla="*/ 124 h 664"/>
              <a:gd name="T16" fmla="*/ 3120 w 3201"/>
              <a:gd name="T17" fmla="*/ 106 h 664"/>
              <a:gd name="T18" fmla="*/ 2276 w 3201"/>
              <a:gd name="T19" fmla="*/ 420 h 664"/>
              <a:gd name="T20" fmla="*/ 2391 w 3201"/>
              <a:gd name="T21" fmla="*/ 562 h 664"/>
              <a:gd name="T22" fmla="*/ 2473 w 3201"/>
              <a:gd name="T23" fmla="*/ 314 h 664"/>
              <a:gd name="T24" fmla="*/ 2276 w 3201"/>
              <a:gd name="T25" fmla="*/ 420 h 664"/>
              <a:gd name="T26" fmla="*/ 2178 w 3201"/>
              <a:gd name="T27" fmla="*/ 294 h 664"/>
              <a:gd name="T28" fmla="*/ 2567 w 3201"/>
              <a:gd name="T29" fmla="*/ 245 h 664"/>
              <a:gd name="T30" fmla="*/ 2392 w 3201"/>
              <a:gd name="T31" fmla="*/ 662 h 664"/>
              <a:gd name="T32" fmla="*/ 2147 w 3201"/>
              <a:gd name="T33" fmla="*/ 413 h 664"/>
              <a:gd name="T34" fmla="*/ 649 w 3201"/>
              <a:gd name="T35" fmla="*/ 526 h 664"/>
              <a:gd name="T36" fmla="*/ 847 w 3201"/>
              <a:gd name="T37" fmla="*/ 419 h 664"/>
              <a:gd name="T38" fmla="*/ 649 w 3201"/>
              <a:gd name="T39" fmla="*/ 314 h 664"/>
              <a:gd name="T40" fmla="*/ 488 w 3201"/>
              <a:gd name="T41" fmla="*/ 413 h 664"/>
              <a:gd name="T42" fmla="*/ 731 w 3201"/>
              <a:gd name="T43" fmla="*/ 177 h 664"/>
              <a:gd name="T44" fmla="*/ 906 w 3201"/>
              <a:gd name="T45" fmla="*/ 593 h 664"/>
              <a:gd name="T46" fmla="*/ 518 w 3201"/>
              <a:gd name="T47" fmla="*/ 549 h 664"/>
              <a:gd name="T48" fmla="*/ 3137 w 3201"/>
              <a:gd name="T49" fmla="*/ 48 h 664"/>
              <a:gd name="T50" fmla="*/ 3084 w 3201"/>
              <a:gd name="T51" fmla="*/ 100 h 664"/>
              <a:gd name="T52" fmla="*/ 3137 w 3201"/>
              <a:gd name="T53" fmla="*/ 152 h 664"/>
              <a:gd name="T54" fmla="*/ 3190 w 3201"/>
              <a:gd name="T55" fmla="*/ 100 h 664"/>
              <a:gd name="T56" fmla="*/ 3137 w 3201"/>
              <a:gd name="T57" fmla="*/ 48 h 664"/>
              <a:gd name="T58" fmla="*/ 3168 w 3201"/>
              <a:gd name="T59" fmla="*/ 46 h 664"/>
              <a:gd name="T60" fmla="*/ 3192 w 3201"/>
              <a:gd name="T61" fmla="*/ 131 h 664"/>
              <a:gd name="T62" fmla="*/ 3105 w 3201"/>
              <a:gd name="T63" fmla="*/ 154 h 664"/>
              <a:gd name="T64" fmla="*/ 3082 w 3201"/>
              <a:gd name="T65" fmla="*/ 69 h 664"/>
              <a:gd name="T66" fmla="*/ 2809 w 3201"/>
              <a:gd name="T67" fmla="*/ 652 h 664"/>
              <a:gd name="T68" fmla="*/ 2749 w 3201"/>
              <a:gd name="T69" fmla="*/ 187 h 664"/>
              <a:gd name="T70" fmla="*/ 2877 w 3201"/>
              <a:gd name="T71" fmla="*/ 464 h 664"/>
              <a:gd name="T72" fmla="*/ 3109 w 3201"/>
              <a:gd name="T73" fmla="*/ 187 h 664"/>
              <a:gd name="T74" fmla="*/ 1826 w 3201"/>
              <a:gd name="T75" fmla="*/ 416 h 664"/>
              <a:gd name="T76" fmla="*/ 2110 w 3201"/>
              <a:gd name="T77" fmla="*/ 308 h 664"/>
              <a:gd name="T78" fmla="*/ 1831 w 3201"/>
              <a:gd name="T79" fmla="*/ 663 h 664"/>
              <a:gd name="T80" fmla="*/ 1500 w 3201"/>
              <a:gd name="T81" fmla="*/ 329 h 664"/>
              <a:gd name="T82" fmla="*/ 1824 w 3201"/>
              <a:gd name="T83" fmla="*/ 0 h 664"/>
              <a:gd name="T84" fmla="*/ 1971 w 3201"/>
              <a:gd name="T85" fmla="*/ 212 h 664"/>
              <a:gd name="T86" fmla="*/ 1686 w 3201"/>
              <a:gd name="T87" fmla="*/ 164 h 664"/>
              <a:gd name="T88" fmla="*/ 1822 w 3201"/>
              <a:gd name="T89" fmla="*/ 552 h 664"/>
              <a:gd name="T90" fmla="*/ 1977 w 3201"/>
              <a:gd name="T91" fmla="*/ 416 h 664"/>
              <a:gd name="T92" fmla="*/ 1330 w 3201"/>
              <a:gd name="T93" fmla="*/ 652 h 664"/>
              <a:gd name="T94" fmla="*/ 1174 w 3201"/>
              <a:gd name="T95" fmla="*/ 662 h 664"/>
              <a:gd name="T96" fmla="*/ 1016 w 3201"/>
              <a:gd name="T97" fmla="*/ 481 h 664"/>
              <a:gd name="T98" fmla="*/ 1141 w 3201"/>
              <a:gd name="T99" fmla="*/ 401 h 664"/>
              <a:gd name="T100" fmla="*/ 1220 w 3201"/>
              <a:gd name="T101" fmla="*/ 569 h 664"/>
              <a:gd name="T102" fmla="*/ 1321 w 3201"/>
              <a:gd name="T103" fmla="*/ 383 h 664"/>
              <a:gd name="T104" fmla="*/ 1447 w 3201"/>
              <a:gd name="T105" fmla="*/ 652 h 664"/>
              <a:gd name="T106" fmla="*/ 239 w 3201"/>
              <a:gd name="T107" fmla="*/ 382 h 664"/>
              <a:gd name="T108" fmla="*/ 308 w 3201"/>
              <a:gd name="T109" fmla="*/ 264 h 664"/>
              <a:gd name="T110" fmla="*/ 371 w 3201"/>
              <a:gd name="T111" fmla="*/ 383 h 664"/>
              <a:gd name="T112" fmla="*/ 239 w 3201"/>
              <a:gd name="T113" fmla="*/ 382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201" h="664">
                <a:moveTo>
                  <a:pt x="3120" y="97"/>
                </a:moveTo>
                <a:lnTo>
                  <a:pt x="3120" y="97"/>
                </a:lnTo>
                <a:cubicBezTo>
                  <a:pt x="3133" y="97"/>
                  <a:pt x="3133" y="97"/>
                  <a:pt x="3133" y="97"/>
                </a:cubicBezTo>
                <a:cubicBezTo>
                  <a:pt x="3140" y="97"/>
                  <a:pt x="3144" y="96"/>
                  <a:pt x="3146" y="94"/>
                </a:cubicBezTo>
                <a:cubicBezTo>
                  <a:pt x="3149" y="92"/>
                  <a:pt x="3150" y="90"/>
                  <a:pt x="3150" y="87"/>
                </a:cubicBezTo>
                <a:cubicBezTo>
                  <a:pt x="3150" y="85"/>
                  <a:pt x="3149" y="83"/>
                  <a:pt x="3148" y="81"/>
                </a:cubicBezTo>
                <a:cubicBezTo>
                  <a:pt x="3147" y="80"/>
                  <a:pt x="3145" y="79"/>
                  <a:pt x="3143" y="78"/>
                </a:cubicBezTo>
                <a:cubicBezTo>
                  <a:pt x="3141" y="77"/>
                  <a:pt x="3138" y="77"/>
                  <a:pt x="3132" y="77"/>
                </a:cubicBezTo>
                <a:cubicBezTo>
                  <a:pt x="3120" y="77"/>
                  <a:pt x="3120" y="77"/>
                  <a:pt x="3120" y="77"/>
                </a:cubicBezTo>
                <a:lnTo>
                  <a:pt x="3120" y="97"/>
                </a:lnTo>
                <a:close/>
                <a:moveTo>
                  <a:pt x="3109" y="135"/>
                </a:moveTo>
                <a:lnTo>
                  <a:pt x="3109" y="135"/>
                </a:lnTo>
                <a:cubicBezTo>
                  <a:pt x="3109" y="68"/>
                  <a:pt x="3109" y="68"/>
                  <a:pt x="3109" y="68"/>
                </a:cubicBezTo>
                <a:cubicBezTo>
                  <a:pt x="3132" y="68"/>
                  <a:pt x="3132" y="68"/>
                  <a:pt x="3132" y="68"/>
                </a:cubicBezTo>
                <a:cubicBezTo>
                  <a:pt x="3140" y="68"/>
                  <a:pt x="3146" y="68"/>
                  <a:pt x="3150" y="69"/>
                </a:cubicBezTo>
                <a:cubicBezTo>
                  <a:pt x="3153" y="71"/>
                  <a:pt x="3156" y="73"/>
                  <a:pt x="3158" y="76"/>
                </a:cubicBezTo>
                <a:cubicBezTo>
                  <a:pt x="3160" y="79"/>
                  <a:pt x="3161" y="82"/>
                  <a:pt x="3161" y="86"/>
                </a:cubicBezTo>
                <a:cubicBezTo>
                  <a:pt x="3161" y="91"/>
                  <a:pt x="3160" y="95"/>
                  <a:pt x="3156" y="99"/>
                </a:cubicBezTo>
                <a:cubicBezTo>
                  <a:pt x="3153" y="102"/>
                  <a:pt x="3148" y="104"/>
                  <a:pt x="3142" y="105"/>
                </a:cubicBezTo>
                <a:cubicBezTo>
                  <a:pt x="3144" y="106"/>
                  <a:pt x="3146" y="107"/>
                  <a:pt x="3148" y="108"/>
                </a:cubicBezTo>
                <a:cubicBezTo>
                  <a:pt x="3150" y="111"/>
                  <a:pt x="3154" y="115"/>
                  <a:pt x="3158" y="122"/>
                </a:cubicBezTo>
                <a:cubicBezTo>
                  <a:pt x="3166" y="135"/>
                  <a:pt x="3166" y="135"/>
                  <a:pt x="3166" y="135"/>
                </a:cubicBezTo>
                <a:cubicBezTo>
                  <a:pt x="3153" y="135"/>
                  <a:pt x="3153" y="135"/>
                  <a:pt x="3153" y="135"/>
                </a:cubicBezTo>
                <a:cubicBezTo>
                  <a:pt x="3147" y="124"/>
                  <a:pt x="3147" y="124"/>
                  <a:pt x="3147" y="124"/>
                </a:cubicBezTo>
                <a:cubicBezTo>
                  <a:pt x="3142" y="116"/>
                  <a:pt x="3138" y="111"/>
                  <a:pt x="3135" y="109"/>
                </a:cubicBezTo>
                <a:cubicBezTo>
                  <a:pt x="3133" y="107"/>
                  <a:pt x="3130" y="106"/>
                  <a:pt x="3126" y="106"/>
                </a:cubicBezTo>
                <a:cubicBezTo>
                  <a:pt x="3120" y="106"/>
                  <a:pt x="3120" y="106"/>
                  <a:pt x="3120" y="106"/>
                </a:cubicBezTo>
                <a:cubicBezTo>
                  <a:pt x="3120" y="135"/>
                  <a:pt x="3120" y="135"/>
                  <a:pt x="3120" y="135"/>
                </a:cubicBezTo>
                <a:lnTo>
                  <a:pt x="3109" y="135"/>
                </a:lnTo>
                <a:close/>
                <a:moveTo>
                  <a:pt x="2276" y="420"/>
                </a:moveTo>
                <a:lnTo>
                  <a:pt x="2276" y="420"/>
                </a:lnTo>
                <a:cubicBezTo>
                  <a:pt x="2276" y="466"/>
                  <a:pt x="2287" y="501"/>
                  <a:pt x="2309" y="526"/>
                </a:cubicBezTo>
                <a:cubicBezTo>
                  <a:pt x="2331" y="550"/>
                  <a:pt x="2359" y="562"/>
                  <a:pt x="2391" y="562"/>
                </a:cubicBezTo>
                <a:cubicBezTo>
                  <a:pt x="2424" y="562"/>
                  <a:pt x="2451" y="550"/>
                  <a:pt x="2473" y="526"/>
                </a:cubicBezTo>
                <a:cubicBezTo>
                  <a:pt x="2495" y="501"/>
                  <a:pt x="2507" y="465"/>
                  <a:pt x="2507" y="419"/>
                </a:cubicBezTo>
                <a:cubicBezTo>
                  <a:pt x="2507" y="373"/>
                  <a:pt x="2495" y="338"/>
                  <a:pt x="2473" y="314"/>
                </a:cubicBezTo>
                <a:cubicBezTo>
                  <a:pt x="2451" y="289"/>
                  <a:pt x="2424" y="277"/>
                  <a:pt x="2391" y="277"/>
                </a:cubicBezTo>
                <a:cubicBezTo>
                  <a:pt x="2359" y="277"/>
                  <a:pt x="2331" y="289"/>
                  <a:pt x="2309" y="314"/>
                </a:cubicBezTo>
                <a:cubicBezTo>
                  <a:pt x="2287" y="338"/>
                  <a:pt x="2276" y="374"/>
                  <a:pt x="2276" y="420"/>
                </a:cubicBezTo>
                <a:close/>
                <a:moveTo>
                  <a:pt x="2147" y="413"/>
                </a:moveTo>
                <a:lnTo>
                  <a:pt x="2147" y="413"/>
                </a:lnTo>
                <a:cubicBezTo>
                  <a:pt x="2147" y="372"/>
                  <a:pt x="2157" y="333"/>
                  <a:pt x="2178" y="294"/>
                </a:cubicBezTo>
                <a:cubicBezTo>
                  <a:pt x="2198" y="256"/>
                  <a:pt x="2228" y="227"/>
                  <a:pt x="2265" y="207"/>
                </a:cubicBezTo>
                <a:cubicBezTo>
                  <a:pt x="2302" y="187"/>
                  <a:pt x="2344" y="177"/>
                  <a:pt x="2391" y="177"/>
                </a:cubicBezTo>
                <a:cubicBezTo>
                  <a:pt x="2462" y="177"/>
                  <a:pt x="2521" y="200"/>
                  <a:pt x="2567" y="245"/>
                </a:cubicBezTo>
                <a:cubicBezTo>
                  <a:pt x="2613" y="291"/>
                  <a:pt x="2635" y="349"/>
                  <a:pt x="2635" y="418"/>
                </a:cubicBezTo>
                <a:cubicBezTo>
                  <a:pt x="2635" y="489"/>
                  <a:pt x="2612" y="547"/>
                  <a:pt x="2566" y="593"/>
                </a:cubicBezTo>
                <a:cubicBezTo>
                  <a:pt x="2520" y="639"/>
                  <a:pt x="2462" y="662"/>
                  <a:pt x="2392" y="662"/>
                </a:cubicBezTo>
                <a:cubicBezTo>
                  <a:pt x="2348" y="662"/>
                  <a:pt x="2307" y="653"/>
                  <a:pt x="2268" y="634"/>
                </a:cubicBezTo>
                <a:cubicBezTo>
                  <a:pt x="2228" y="614"/>
                  <a:pt x="2198" y="586"/>
                  <a:pt x="2178" y="549"/>
                </a:cubicBezTo>
                <a:cubicBezTo>
                  <a:pt x="2157" y="512"/>
                  <a:pt x="2147" y="466"/>
                  <a:pt x="2147" y="413"/>
                </a:cubicBezTo>
                <a:close/>
                <a:moveTo>
                  <a:pt x="616" y="420"/>
                </a:moveTo>
                <a:lnTo>
                  <a:pt x="616" y="420"/>
                </a:lnTo>
                <a:cubicBezTo>
                  <a:pt x="616" y="466"/>
                  <a:pt x="627" y="501"/>
                  <a:pt x="649" y="526"/>
                </a:cubicBezTo>
                <a:cubicBezTo>
                  <a:pt x="671" y="550"/>
                  <a:pt x="699" y="562"/>
                  <a:pt x="732" y="562"/>
                </a:cubicBezTo>
                <a:cubicBezTo>
                  <a:pt x="764" y="562"/>
                  <a:pt x="792" y="550"/>
                  <a:pt x="814" y="526"/>
                </a:cubicBezTo>
                <a:cubicBezTo>
                  <a:pt x="836" y="501"/>
                  <a:pt x="847" y="465"/>
                  <a:pt x="847" y="419"/>
                </a:cubicBezTo>
                <a:cubicBezTo>
                  <a:pt x="847" y="373"/>
                  <a:pt x="836" y="338"/>
                  <a:pt x="814" y="314"/>
                </a:cubicBezTo>
                <a:cubicBezTo>
                  <a:pt x="792" y="289"/>
                  <a:pt x="764" y="277"/>
                  <a:pt x="732" y="277"/>
                </a:cubicBezTo>
                <a:cubicBezTo>
                  <a:pt x="699" y="277"/>
                  <a:pt x="671" y="289"/>
                  <a:pt x="649" y="314"/>
                </a:cubicBezTo>
                <a:cubicBezTo>
                  <a:pt x="627" y="338"/>
                  <a:pt x="616" y="374"/>
                  <a:pt x="616" y="420"/>
                </a:cubicBezTo>
                <a:close/>
                <a:moveTo>
                  <a:pt x="488" y="413"/>
                </a:moveTo>
                <a:lnTo>
                  <a:pt x="488" y="413"/>
                </a:lnTo>
                <a:cubicBezTo>
                  <a:pt x="488" y="372"/>
                  <a:pt x="498" y="333"/>
                  <a:pt x="518" y="294"/>
                </a:cubicBezTo>
                <a:cubicBezTo>
                  <a:pt x="539" y="256"/>
                  <a:pt x="568" y="227"/>
                  <a:pt x="605" y="207"/>
                </a:cubicBezTo>
                <a:cubicBezTo>
                  <a:pt x="643" y="187"/>
                  <a:pt x="685" y="177"/>
                  <a:pt x="731" y="177"/>
                </a:cubicBezTo>
                <a:cubicBezTo>
                  <a:pt x="803" y="177"/>
                  <a:pt x="861" y="200"/>
                  <a:pt x="907" y="245"/>
                </a:cubicBezTo>
                <a:cubicBezTo>
                  <a:pt x="953" y="291"/>
                  <a:pt x="976" y="349"/>
                  <a:pt x="976" y="418"/>
                </a:cubicBezTo>
                <a:cubicBezTo>
                  <a:pt x="976" y="489"/>
                  <a:pt x="953" y="547"/>
                  <a:pt x="906" y="593"/>
                </a:cubicBezTo>
                <a:cubicBezTo>
                  <a:pt x="860" y="639"/>
                  <a:pt x="802" y="662"/>
                  <a:pt x="732" y="662"/>
                </a:cubicBezTo>
                <a:cubicBezTo>
                  <a:pt x="689" y="662"/>
                  <a:pt x="647" y="653"/>
                  <a:pt x="608" y="634"/>
                </a:cubicBezTo>
                <a:cubicBezTo>
                  <a:pt x="569" y="614"/>
                  <a:pt x="539" y="586"/>
                  <a:pt x="518" y="549"/>
                </a:cubicBezTo>
                <a:cubicBezTo>
                  <a:pt x="498" y="512"/>
                  <a:pt x="488" y="466"/>
                  <a:pt x="488" y="413"/>
                </a:cubicBezTo>
                <a:close/>
                <a:moveTo>
                  <a:pt x="3137" y="48"/>
                </a:moveTo>
                <a:lnTo>
                  <a:pt x="3137" y="48"/>
                </a:lnTo>
                <a:cubicBezTo>
                  <a:pt x="3128" y="48"/>
                  <a:pt x="3119" y="51"/>
                  <a:pt x="3111" y="55"/>
                </a:cubicBezTo>
                <a:cubicBezTo>
                  <a:pt x="3102" y="60"/>
                  <a:pt x="3096" y="66"/>
                  <a:pt x="3091" y="74"/>
                </a:cubicBezTo>
                <a:cubicBezTo>
                  <a:pt x="3086" y="83"/>
                  <a:pt x="3084" y="91"/>
                  <a:pt x="3084" y="100"/>
                </a:cubicBezTo>
                <a:cubicBezTo>
                  <a:pt x="3084" y="109"/>
                  <a:pt x="3086" y="118"/>
                  <a:pt x="3091" y="126"/>
                </a:cubicBezTo>
                <a:cubicBezTo>
                  <a:pt x="3095" y="134"/>
                  <a:pt x="3102" y="141"/>
                  <a:pt x="3110" y="145"/>
                </a:cubicBezTo>
                <a:cubicBezTo>
                  <a:pt x="3119" y="150"/>
                  <a:pt x="3128" y="152"/>
                  <a:pt x="3137" y="152"/>
                </a:cubicBezTo>
                <a:cubicBezTo>
                  <a:pt x="3146" y="152"/>
                  <a:pt x="3155" y="150"/>
                  <a:pt x="3163" y="145"/>
                </a:cubicBezTo>
                <a:cubicBezTo>
                  <a:pt x="3171" y="141"/>
                  <a:pt x="3178" y="134"/>
                  <a:pt x="3182" y="126"/>
                </a:cubicBezTo>
                <a:cubicBezTo>
                  <a:pt x="3187" y="118"/>
                  <a:pt x="3190" y="109"/>
                  <a:pt x="3190" y="100"/>
                </a:cubicBezTo>
                <a:cubicBezTo>
                  <a:pt x="3190" y="91"/>
                  <a:pt x="3187" y="83"/>
                  <a:pt x="3182" y="74"/>
                </a:cubicBezTo>
                <a:cubicBezTo>
                  <a:pt x="3178" y="66"/>
                  <a:pt x="3171" y="60"/>
                  <a:pt x="3163" y="55"/>
                </a:cubicBezTo>
                <a:cubicBezTo>
                  <a:pt x="3154" y="51"/>
                  <a:pt x="3145" y="48"/>
                  <a:pt x="3137" y="48"/>
                </a:cubicBezTo>
                <a:close/>
                <a:moveTo>
                  <a:pt x="3137" y="38"/>
                </a:moveTo>
                <a:lnTo>
                  <a:pt x="3137" y="38"/>
                </a:lnTo>
                <a:cubicBezTo>
                  <a:pt x="3147" y="38"/>
                  <a:pt x="3158" y="41"/>
                  <a:pt x="3168" y="46"/>
                </a:cubicBezTo>
                <a:cubicBezTo>
                  <a:pt x="3178" y="51"/>
                  <a:pt x="3186" y="59"/>
                  <a:pt x="3191" y="69"/>
                </a:cubicBezTo>
                <a:cubicBezTo>
                  <a:pt x="3197" y="79"/>
                  <a:pt x="3200" y="89"/>
                  <a:pt x="3200" y="100"/>
                </a:cubicBezTo>
                <a:cubicBezTo>
                  <a:pt x="3200" y="111"/>
                  <a:pt x="3197" y="121"/>
                  <a:pt x="3192" y="131"/>
                </a:cubicBezTo>
                <a:cubicBezTo>
                  <a:pt x="3186" y="141"/>
                  <a:pt x="3178" y="149"/>
                  <a:pt x="3168" y="154"/>
                </a:cubicBezTo>
                <a:cubicBezTo>
                  <a:pt x="3158" y="160"/>
                  <a:pt x="3148" y="162"/>
                  <a:pt x="3137" y="162"/>
                </a:cubicBezTo>
                <a:cubicBezTo>
                  <a:pt x="3126" y="162"/>
                  <a:pt x="3115" y="160"/>
                  <a:pt x="3105" y="154"/>
                </a:cubicBezTo>
                <a:cubicBezTo>
                  <a:pt x="3095" y="149"/>
                  <a:pt x="3087" y="141"/>
                  <a:pt x="3082" y="131"/>
                </a:cubicBezTo>
                <a:cubicBezTo>
                  <a:pt x="3076" y="121"/>
                  <a:pt x="3073" y="111"/>
                  <a:pt x="3073" y="100"/>
                </a:cubicBezTo>
                <a:cubicBezTo>
                  <a:pt x="3073" y="89"/>
                  <a:pt x="3076" y="79"/>
                  <a:pt x="3082" y="69"/>
                </a:cubicBezTo>
                <a:cubicBezTo>
                  <a:pt x="3087" y="59"/>
                  <a:pt x="3095" y="51"/>
                  <a:pt x="3106" y="46"/>
                </a:cubicBezTo>
                <a:cubicBezTo>
                  <a:pt x="3116" y="41"/>
                  <a:pt x="3126" y="38"/>
                  <a:pt x="3137" y="38"/>
                </a:cubicBezTo>
                <a:close/>
                <a:moveTo>
                  <a:pt x="2809" y="652"/>
                </a:moveTo>
                <a:lnTo>
                  <a:pt x="2809" y="652"/>
                </a:lnTo>
                <a:cubicBezTo>
                  <a:pt x="2618" y="187"/>
                  <a:pt x="2618" y="187"/>
                  <a:pt x="2618" y="187"/>
                </a:cubicBezTo>
                <a:cubicBezTo>
                  <a:pt x="2749" y="187"/>
                  <a:pt x="2749" y="187"/>
                  <a:pt x="2749" y="187"/>
                </a:cubicBezTo>
                <a:cubicBezTo>
                  <a:pt x="2839" y="425"/>
                  <a:pt x="2839" y="425"/>
                  <a:pt x="2839" y="425"/>
                </a:cubicBezTo>
                <a:cubicBezTo>
                  <a:pt x="2864" y="504"/>
                  <a:pt x="2864" y="504"/>
                  <a:pt x="2864" y="504"/>
                </a:cubicBezTo>
                <a:cubicBezTo>
                  <a:pt x="2871" y="483"/>
                  <a:pt x="2875" y="470"/>
                  <a:pt x="2877" y="464"/>
                </a:cubicBezTo>
                <a:cubicBezTo>
                  <a:pt x="2881" y="451"/>
                  <a:pt x="2886" y="438"/>
                  <a:pt x="2891" y="425"/>
                </a:cubicBezTo>
                <a:cubicBezTo>
                  <a:pt x="2981" y="187"/>
                  <a:pt x="2981" y="187"/>
                  <a:pt x="2981" y="187"/>
                </a:cubicBezTo>
                <a:cubicBezTo>
                  <a:pt x="3109" y="187"/>
                  <a:pt x="3109" y="187"/>
                  <a:pt x="3109" y="187"/>
                </a:cubicBezTo>
                <a:cubicBezTo>
                  <a:pt x="2921" y="652"/>
                  <a:pt x="2921" y="652"/>
                  <a:pt x="2921" y="652"/>
                </a:cubicBezTo>
                <a:lnTo>
                  <a:pt x="2809" y="652"/>
                </a:lnTo>
                <a:close/>
                <a:moveTo>
                  <a:pt x="1826" y="416"/>
                </a:moveTo>
                <a:lnTo>
                  <a:pt x="1826" y="416"/>
                </a:lnTo>
                <a:cubicBezTo>
                  <a:pt x="1826" y="308"/>
                  <a:pt x="1826" y="308"/>
                  <a:pt x="1826" y="308"/>
                </a:cubicBezTo>
                <a:cubicBezTo>
                  <a:pt x="2110" y="308"/>
                  <a:pt x="2110" y="308"/>
                  <a:pt x="2110" y="308"/>
                </a:cubicBezTo>
                <a:cubicBezTo>
                  <a:pt x="2110" y="563"/>
                  <a:pt x="2110" y="563"/>
                  <a:pt x="2110" y="563"/>
                </a:cubicBezTo>
                <a:cubicBezTo>
                  <a:pt x="2083" y="590"/>
                  <a:pt x="2043" y="613"/>
                  <a:pt x="1990" y="633"/>
                </a:cubicBezTo>
                <a:cubicBezTo>
                  <a:pt x="1938" y="653"/>
                  <a:pt x="1885" y="663"/>
                  <a:pt x="1831" y="663"/>
                </a:cubicBezTo>
                <a:cubicBezTo>
                  <a:pt x="1763" y="663"/>
                  <a:pt x="1703" y="649"/>
                  <a:pt x="1652" y="621"/>
                </a:cubicBezTo>
                <a:cubicBezTo>
                  <a:pt x="1602" y="593"/>
                  <a:pt x="1563" y="552"/>
                  <a:pt x="1538" y="500"/>
                </a:cubicBezTo>
                <a:cubicBezTo>
                  <a:pt x="1512" y="448"/>
                  <a:pt x="1500" y="391"/>
                  <a:pt x="1500" y="329"/>
                </a:cubicBezTo>
                <a:cubicBezTo>
                  <a:pt x="1500" y="262"/>
                  <a:pt x="1514" y="203"/>
                  <a:pt x="1542" y="151"/>
                </a:cubicBezTo>
                <a:cubicBezTo>
                  <a:pt x="1571" y="99"/>
                  <a:pt x="1613" y="59"/>
                  <a:pt x="1668" y="32"/>
                </a:cubicBezTo>
                <a:cubicBezTo>
                  <a:pt x="1709" y="10"/>
                  <a:pt x="1762" y="0"/>
                  <a:pt x="1824" y="0"/>
                </a:cubicBezTo>
                <a:cubicBezTo>
                  <a:pt x="1905" y="0"/>
                  <a:pt x="1968" y="16"/>
                  <a:pt x="2014" y="50"/>
                </a:cubicBezTo>
                <a:cubicBezTo>
                  <a:pt x="2059" y="83"/>
                  <a:pt x="2089" y="129"/>
                  <a:pt x="2102" y="188"/>
                </a:cubicBezTo>
                <a:cubicBezTo>
                  <a:pt x="1971" y="212"/>
                  <a:pt x="1971" y="212"/>
                  <a:pt x="1971" y="212"/>
                </a:cubicBezTo>
                <a:cubicBezTo>
                  <a:pt x="1961" y="181"/>
                  <a:pt x="1944" y="156"/>
                  <a:pt x="1919" y="138"/>
                </a:cubicBezTo>
                <a:cubicBezTo>
                  <a:pt x="1894" y="119"/>
                  <a:pt x="1862" y="110"/>
                  <a:pt x="1824" y="110"/>
                </a:cubicBezTo>
                <a:cubicBezTo>
                  <a:pt x="1766" y="110"/>
                  <a:pt x="1720" y="128"/>
                  <a:pt x="1686" y="164"/>
                </a:cubicBezTo>
                <a:cubicBezTo>
                  <a:pt x="1652" y="200"/>
                  <a:pt x="1635" y="253"/>
                  <a:pt x="1635" y="324"/>
                </a:cubicBezTo>
                <a:cubicBezTo>
                  <a:pt x="1635" y="400"/>
                  <a:pt x="1653" y="457"/>
                  <a:pt x="1687" y="495"/>
                </a:cubicBezTo>
                <a:cubicBezTo>
                  <a:pt x="1722" y="533"/>
                  <a:pt x="1767" y="552"/>
                  <a:pt x="1822" y="552"/>
                </a:cubicBezTo>
                <a:cubicBezTo>
                  <a:pt x="1850" y="552"/>
                  <a:pt x="1878" y="547"/>
                  <a:pt x="1906" y="536"/>
                </a:cubicBezTo>
                <a:cubicBezTo>
                  <a:pt x="1933" y="526"/>
                  <a:pt x="1957" y="513"/>
                  <a:pt x="1977" y="497"/>
                </a:cubicBezTo>
                <a:cubicBezTo>
                  <a:pt x="1977" y="416"/>
                  <a:pt x="1977" y="416"/>
                  <a:pt x="1977" y="416"/>
                </a:cubicBezTo>
                <a:lnTo>
                  <a:pt x="1826" y="416"/>
                </a:lnTo>
                <a:close/>
                <a:moveTo>
                  <a:pt x="1330" y="652"/>
                </a:moveTo>
                <a:lnTo>
                  <a:pt x="1330" y="652"/>
                </a:lnTo>
                <a:cubicBezTo>
                  <a:pt x="1330" y="583"/>
                  <a:pt x="1330" y="583"/>
                  <a:pt x="1330" y="583"/>
                </a:cubicBezTo>
                <a:cubicBezTo>
                  <a:pt x="1313" y="607"/>
                  <a:pt x="1290" y="627"/>
                  <a:pt x="1262" y="641"/>
                </a:cubicBezTo>
                <a:cubicBezTo>
                  <a:pt x="1234" y="655"/>
                  <a:pt x="1205" y="662"/>
                  <a:pt x="1174" y="662"/>
                </a:cubicBezTo>
                <a:cubicBezTo>
                  <a:pt x="1142" y="662"/>
                  <a:pt x="1113" y="656"/>
                  <a:pt x="1088" y="642"/>
                </a:cubicBezTo>
                <a:cubicBezTo>
                  <a:pt x="1063" y="628"/>
                  <a:pt x="1045" y="609"/>
                  <a:pt x="1033" y="584"/>
                </a:cubicBezTo>
                <a:cubicBezTo>
                  <a:pt x="1022" y="559"/>
                  <a:pt x="1016" y="525"/>
                  <a:pt x="1016" y="481"/>
                </a:cubicBezTo>
                <a:cubicBezTo>
                  <a:pt x="1016" y="187"/>
                  <a:pt x="1016" y="187"/>
                  <a:pt x="1016" y="187"/>
                </a:cubicBezTo>
                <a:cubicBezTo>
                  <a:pt x="1141" y="187"/>
                  <a:pt x="1141" y="187"/>
                  <a:pt x="1141" y="187"/>
                </a:cubicBezTo>
                <a:cubicBezTo>
                  <a:pt x="1141" y="401"/>
                  <a:pt x="1141" y="401"/>
                  <a:pt x="1141" y="401"/>
                </a:cubicBezTo>
                <a:cubicBezTo>
                  <a:pt x="1141" y="466"/>
                  <a:pt x="1144" y="506"/>
                  <a:pt x="1148" y="521"/>
                </a:cubicBezTo>
                <a:cubicBezTo>
                  <a:pt x="1153" y="536"/>
                  <a:pt x="1161" y="547"/>
                  <a:pt x="1174" y="556"/>
                </a:cubicBezTo>
                <a:cubicBezTo>
                  <a:pt x="1186" y="564"/>
                  <a:pt x="1201" y="569"/>
                  <a:pt x="1220" y="569"/>
                </a:cubicBezTo>
                <a:cubicBezTo>
                  <a:pt x="1241" y="569"/>
                  <a:pt x="1260" y="563"/>
                  <a:pt x="1277" y="552"/>
                </a:cubicBezTo>
                <a:cubicBezTo>
                  <a:pt x="1294" y="540"/>
                  <a:pt x="1306" y="526"/>
                  <a:pt x="1312" y="509"/>
                </a:cubicBezTo>
                <a:cubicBezTo>
                  <a:pt x="1318" y="492"/>
                  <a:pt x="1321" y="450"/>
                  <a:pt x="1321" y="383"/>
                </a:cubicBezTo>
                <a:cubicBezTo>
                  <a:pt x="1321" y="187"/>
                  <a:pt x="1321" y="187"/>
                  <a:pt x="1321" y="187"/>
                </a:cubicBezTo>
                <a:cubicBezTo>
                  <a:pt x="1447" y="187"/>
                  <a:pt x="1447" y="187"/>
                  <a:pt x="1447" y="187"/>
                </a:cubicBezTo>
                <a:cubicBezTo>
                  <a:pt x="1447" y="652"/>
                  <a:pt x="1447" y="652"/>
                  <a:pt x="1447" y="652"/>
                </a:cubicBezTo>
                <a:lnTo>
                  <a:pt x="1330" y="652"/>
                </a:lnTo>
                <a:close/>
                <a:moveTo>
                  <a:pt x="239" y="382"/>
                </a:moveTo>
                <a:lnTo>
                  <a:pt x="239" y="382"/>
                </a:lnTo>
                <a:cubicBezTo>
                  <a:pt x="0" y="10"/>
                  <a:pt x="0" y="10"/>
                  <a:pt x="0" y="10"/>
                </a:cubicBezTo>
                <a:cubicBezTo>
                  <a:pt x="154" y="10"/>
                  <a:pt x="154" y="10"/>
                  <a:pt x="154" y="10"/>
                </a:cubicBezTo>
                <a:cubicBezTo>
                  <a:pt x="308" y="264"/>
                  <a:pt x="308" y="264"/>
                  <a:pt x="308" y="264"/>
                </a:cubicBezTo>
                <a:cubicBezTo>
                  <a:pt x="459" y="10"/>
                  <a:pt x="459" y="10"/>
                  <a:pt x="459" y="10"/>
                </a:cubicBezTo>
                <a:cubicBezTo>
                  <a:pt x="611" y="10"/>
                  <a:pt x="611" y="10"/>
                  <a:pt x="611" y="10"/>
                </a:cubicBezTo>
                <a:cubicBezTo>
                  <a:pt x="371" y="383"/>
                  <a:pt x="371" y="383"/>
                  <a:pt x="371" y="383"/>
                </a:cubicBezTo>
                <a:cubicBezTo>
                  <a:pt x="371" y="652"/>
                  <a:pt x="371" y="652"/>
                  <a:pt x="371" y="652"/>
                </a:cubicBezTo>
                <a:cubicBezTo>
                  <a:pt x="239" y="652"/>
                  <a:pt x="239" y="652"/>
                  <a:pt x="239" y="652"/>
                </a:cubicBezTo>
                <a:lnTo>
                  <a:pt x="239" y="382"/>
                </a:lnTo>
                <a:close/>
              </a:path>
            </a:pathLst>
          </a:custGeom>
          <a:solidFill>
            <a:schemeClr val="tx1"/>
          </a:solidFill>
          <a:ln>
            <a:noFill/>
          </a:ln>
          <a:effectLst/>
        </p:spPr>
        <p:txBody>
          <a:bodyPr wrap="none" anchor="ctr"/>
          <a:lstStyle/>
          <a:p>
            <a:endParaRPr lang="en-GB" noProof="0" dirty="0"/>
          </a:p>
        </p:txBody>
      </p:sp>
      <p:sp>
        <p:nvSpPr>
          <p:cNvPr id="11" name="Subtitle Eyebrow">
            <a:extLst>
              <a:ext uri="{FF2B5EF4-FFF2-40B4-BE49-F238E27FC236}">
                <a16:creationId xmlns:a16="http://schemas.microsoft.com/office/drawing/2014/main" id="{D206BE5F-CEB9-49D1-803B-E295E267D8A4}"/>
              </a:ext>
            </a:extLst>
          </p:cNvPr>
          <p:cNvSpPr>
            <a:spLocks noGrp="1"/>
          </p:cNvSpPr>
          <p:nvPr>
            <p:ph type="subTitle" idx="33" hasCustomPrompt="1"/>
          </p:nvPr>
        </p:nvSpPr>
        <p:spPr>
          <a:xfrm>
            <a:off x="539999" y="481818"/>
            <a:ext cx="2642400" cy="154800"/>
          </a:xfrm>
        </p:spPr>
        <p:txBody>
          <a:bodyPr/>
          <a:lstStyle>
            <a:lvl1pPr marL="0" indent="0" algn="l">
              <a:lnSpc>
                <a:spcPct val="100000"/>
              </a:lnSpc>
              <a:spcBef>
                <a:spcPts val="0"/>
              </a:spcBef>
              <a:spcAft>
                <a:spcPts val="0"/>
              </a:spcAft>
              <a:buFont typeface="Arial" panose="020B0604020202020204" pitchFamily="34" charset="0"/>
              <a:buChar char="​"/>
              <a:defRPr sz="900" b="0">
                <a:solidFill>
                  <a:schemeClr val="tx1"/>
                </a:solidFill>
                <a:latin typeface="+mn-lt"/>
              </a:defRPr>
            </a:lvl1pPr>
            <a:lvl2pPr marL="0" indent="0" algn="l">
              <a:buFont typeface="Arial" panose="020B0604020202020204" pitchFamily="34" charset="0"/>
              <a:buNone/>
              <a:defRPr sz="1800" b="1">
                <a:solidFill>
                  <a:schemeClr val="bg1"/>
                </a:solidFill>
                <a:latin typeface="+mn-lt"/>
              </a:defRPr>
            </a:lvl2pPr>
            <a:lvl3pPr marL="0" indent="0" algn="l">
              <a:buFont typeface="Arial" panose="020B0604020202020204" pitchFamily="34" charset="0"/>
              <a:buChar char="​"/>
              <a:defRPr sz="1800" b="1">
                <a:solidFill>
                  <a:schemeClr val="bg1"/>
                </a:solidFill>
                <a:latin typeface="+mn-lt"/>
              </a:defRPr>
            </a:lvl3pPr>
            <a:lvl4pPr marL="0" indent="0" algn="l">
              <a:buFont typeface="Arial" panose="020B0604020202020204" pitchFamily="34" charset="0"/>
              <a:buChar char="​"/>
              <a:defRPr sz="1800" b="1">
                <a:solidFill>
                  <a:schemeClr val="bg1"/>
                </a:solidFill>
                <a:latin typeface="+mn-lt"/>
              </a:defRPr>
            </a:lvl4pPr>
            <a:lvl5pPr marL="0" indent="0" algn="l">
              <a:buFont typeface="Arial" panose="020B0604020202020204" pitchFamily="34" charset="0"/>
              <a:buChar char="​"/>
              <a:defRPr sz="1800" b="1">
                <a:solidFill>
                  <a:schemeClr val="bg1"/>
                </a:solidFill>
                <a:latin typeface="+mn-lt"/>
              </a:defRPr>
            </a:lvl5pPr>
            <a:lvl6pPr marL="0" indent="0" algn="l">
              <a:buFont typeface="Arial" panose="020B0604020202020204" pitchFamily="34" charset="0"/>
              <a:buChar char="​"/>
              <a:defRPr sz="1800" b="1">
                <a:solidFill>
                  <a:schemeClr val="bg1"/>
                </a:solidFill>
                <a:latin typeface="+mn-lt"/>
              </a:defRPr>
            </a:lvl6pPr>
            <a:lvl7pPr marL="0" indent="0" algn="l">
              <a:buFont typeface="Arial" panose="020B0604020202020204" pitchFamily="34" charset="0"/>
              <a:buChar char="​"/>
              <a:defRPr sz="1800" b="1">
                <a:solidFill>
                  <a:schemeClr val="bg1"/>
                </a:solidFill>
                <a:latin typeface="+mn-lt"/>
              </a:defRPr>
            </a:lvl7pPr>
            <a:lvl8pPr marL="0" indent="0" algn="l">
              <a:buFont typeface="Arial" panose="020B0604020202020204" pitchFamily="34" charset="0"/>
              <a:buChar char="​"/>
              <a:defRPr sz="1800" b="1">
                <a:solidFill>
                  <a:schemeClr val="bg1"/>
                </a:solidFill>
                <a:latin typeface="+mn-lt"/>
              </a:defRPr>
            </a:lvl8pPr>
            <a:lvl9pPr marL="0" indent="0" algn="l">
              <a:buFont typeface="Arial" panose="020B0604020202020204" pitchFamily="34" charset="0"/>
              <a:buChar char="​"/>
              <a:defRPr sz="1800" b="1">
                <a:solidFill>
                  <a:schemeClr val="bg1"/>
                </a:solidFill>
                <a:latin typeface="+mn-lt"/>
              </a:defRPr>
            </a:lvl9pPr>
          </a:lstStyle>
          <a:p>
            <a:r>
              <a:rPr lang="en-GB" dirty="0"/>
              <a:t>Click to add Eyebrow text</a:t>
            </a:r>
          </a:p>
        </p:txBody>
      </p:sp>
      <p:sp>
        <p:nvSpPr>
          <p:cNvPr id="16" name="Footer Placeholder 4">
            <a:extLst>
              <a:ext uri="{FF2B5EF4-FFF2-40B4-BE49-F238E27FC236}">
                <a16:creationId xmlns:a16="http://schemas.microsoft.com/office/drawing/2014/main" id="{0B3134F2-7EC8-4616-B8C4-C0739FE7C4AD}"/>
              </a:ext>
            </a:extLst>
          </p:cNvPr>
          <p:cNvSpPr>
            <a:spLocks noGrp="1"/>
          </p:cNvSpPr>
          <p:nvPr>
            <p:ph type="ftr" sz="quarter" idx="11"/>
          </p:nvPr>
        </p:nvSpPr>
        <p:spPr>
          <a:xfrm>
            <a:off x="3693599" y="481818"/>
            <a:ext cx="5135612" cy="154800"/>
          </a:xfrm>
        </p:spPr>
        <p:txBody>
          <a:bodyPr/>
          <a:lstStyle>
            <a:lvl1pPr>
              <a:defRPr>
                <a:solidFill>
                  <a:schemeClr val="tx1"/>
                </a:solidFill>
              </a:defRPr>
            </a:lvl1pPr>
          </a:lstStyle>
          <a:p>
            <a:endParaRPr lang="en-GB" dirty="0"/>
          </a:p>
        </p:txBody>
      </p:sp>
      <p:sp>
        <p:nvSpPr>
          <p:cNvPr id="17" name="Slide Number Placeholder 5">
            <a:extLst>
              <a:ext uri="{FF2B5EF4-FFF2-40B4-BE49-F238E27FC236}">
                <a16:creationId xmlns:a16="http://schemas.microsoft.com/office/drawing/2014/main" id="{A04E556B-9E2B-4EB6-8D41-01F75CC52BF5}"/>
              </a:ext>
            </a:extLst>
          </p:cNvPr>
          <p:cNvSpPr>
            <a:spLocks noGrp="1"/>
          </p:cNvSpPr>
          <p:nvPr>
            <p:ph type="sldNum" sz="quarter" idx="12"/>
          </p:nvPr>
        </p:nvSpPr>
        <p:spPr>
          <a:xfrm>
            <a:off x="3362400" y="481818"/>
            <a:ext cx="270000" cy="154800"/>
          </a:xfrm>
        </p:spPr>
        <p:txBody>
          <a:bodyPr/>
          <a:lstStyle>
            <a:lvl1pPr>
              <a:defRPr>
                <a:solidFill>
                  <a:schemeClr val="tx1"/>
                </a:solidFill>
              </a:defRPr>
            </a:lvl1p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775004470"/>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ACKGROUND Avocado">
    <p:bg>
      <p:bgPr>
        <a:solidFill>
          <a:schemeClr val="accent4"/>
        </a:solidFill>
        <a:effectLst/>
      </p:bgPr>
    </p:bg>
    <p:spTree>
      <p:nvGrpSpPr>
        <p:cNvPr id="1" name=""/>
        <p:cNvGrpSpPr/>
        <p:nvPr/>
      </p:nvGrpSpPr>
      <p:grpSpPr>
        <a:xfrm>
          <a:off x="0" y="0"/>
          <a:ext cx="0" cy="0"/>
          <a:chOff x="0" y="0"/>
          <a:chExt cx="0" cy="0"/>
        </a:xfrm>
      </p:grpSpPr>
      <p:sp>
        <p:nvSpPr>
          <p:cNvPr id="15" name="Date Placeholder 3" hidden="1">
            <a:extLst>
              <a:ext uri="{FF2B5EF4-FFF2-40B4-BE49-F238E27FC236}">
                <a16:creationId xmlns:a16="http://schemas.microsoft.com/office/drawing/2014/main" id="{30BCE865-EB97-4BB1-BA4E-65299AFC6D58}"/>
              </a:ext>
            </a:extLst>
          </p:cNvPr>
          <p:cNvSpPr>
            <a:spLocks noGrp="1"/>
          </p:cNvSpPr>
          <p:nvPr>
            <p:ph type="dt" sz="half" idx="10"/>
          </p:nvPr>
        </p:nvSpPr>
        <p:spPr>
          <a:xfrm>
            <a:off x="12193200" y="6858000"/>
            <a:ext cx="0" cy="0"/>
          </a:xfrm>
        </p:spPr>
        <p:txBody>
          <a:bodyPr/>
          <a:lstStyle/>
          <a:p>
            <a:fld id="{995AAEFB-805E-4E76-BAE2-4203F4619090}" type="datetime4">
              <a:rPr lang="en-GB" smtClean="0"/>
              <a:t>31 October 2023</a:t>
            </a:fld>
            <a:endParaRPr lang="en-GB" dirty="0"/>
          </a:p>
        </p:txBody>
      </p:sp>
      <p:sp>
        <p:nvSpPr>
          <p:cNvPr id="14" name="Background">
            <a:extLst>
              <a:ext uri="{FF2B5EF4-FFF2-40B4-BE49-F238E27FC236}">
                <a16:creationId xmlns:a16="http://schemas.microsoft.com/office/drawing/2014/main" id="{664A6DE0-79CC-4CA3-9F7F-10C5EE372E4C}"/>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9" name="Triangle 12">
            <a:extLst>
              <a:ext uri="{FF2B5EF4-FFF2-40B4-BE49-F238E27FC236}">
                <a16:creationId xmlns:a16="http://schemas.microsoft.com/office/drawing/2014/main" id="{3A10916F-C220-4378-9C2A-98EC215EE4D0}"/>
              </a:ext>
            </a:extLst>
          </p:cNvPr>
          <p:cNvSpPr/>
          <p:nvPr userDrawn="1"/>
        </p:nvSpPr>
        <p:spPr bwMode="white">
          <a:xfrm rot="5400000">
            <a:off x="-24338" y="2091774"/>
            <a:ext cx="228599" cy="179924"/>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10" name="Freeform 1">
            <a:extLst>
              <a:ext uri="{FF2B5EF4-FFF2-40B4-BE49-F238E27FC236}">
                <a16:creationId xmlns:a16="http://schemas.microsoft.com/office/drawing/2014/main" id="{85A140AF-9500-46B6-B1FC-4547A69D895F}"/>
              </a:ext>
            </a:extLst>
          </p:cNvPr>
          <p:cNvSpPr>
            <a:spLocks noChangeArrowheads="1"/>
          </p:cNvSpPr>
          <p:nvPr userDrawn="1"/>
        </p:nvSpPr>
        <p:spPr bwMode="white">
          <a:xfrm>
            <a:off x="539750" y="6062679"/>
            <a:ext cx="1221148" cy="253984"/>
          </a:xfrm>
          <a:custGeom>
            <a:avLst/>
            <a:gdLst>
              <a:gd name="T0" fmla="*/ 3133 w 3201"/>
              <a:gd name="T1" fmla="*/ 97 h 664"/>
              <a:gd name="T2" fmla="*/ 3148 w 3201"/>
              <a:gd name="T3" fmla="*/ 81 h 664"/>
              <a:gd name="T4" fmla="*/ 3120 w 3201"/>
              <a:gd name="T5" fmla="*/ 77 h 664"/>
              <a:gd name="T6" fmla="*/ 3109 w 3201"/>
              <a:gd name="T7" fmla="*/ 135 h 664"/>
              <a:gd name="T8" fmla="*/ 3150 w 3201"/>
              <a:gd name="T9" fmla="*/ 69 h 664"/>
              <a:gd name="T10" fmla="*/ 3156 w 3201"/>
              <a:gd name="T11" fmla="*/ 99 h 664"/>
              <a:gd name="T12" fmla="*/ 3158 w 3201"/>
              <a:gd name="T13" fmla="*/ 122 h 664"/>
              <a:gd name="T14" fmla="*/ 3147 w 3201"/>
              <a:gd name="T15" fmla="*/ 124 h 664"/>
              <a:gd name="T16" fmla="*/ 3120 w 3201"/>
              <a:gd name="T17" fmla="*/ 106 h 664"/>
              <a:gd name="T18" fmla="*/ 2276 w 3201"/>
              <a:gd name="T19" fmla="*/ 420 h 664"/>
              <a:gd name="T20" fmla="*/ 2391 w 3201"/>
              <a:gd name="T21" fmla="*/ 562 h 664"/>
              <a:gd name="T22" fmla="*/ 2473 w 3201"/>
              <a:gd name="T23" fmla="*/ 314 h 664"/>
              <a:gd name="T24" fmla="*/ 2276 w 3201"/>
              <a:gd name="T25" fmla="*/ 420 h 664"/>
              <a:gd name="T26" fmla="*/ 2178 w 3201"/>
              <a:gd name="T27" fmla="*/ 294 h 664"/>
              <a:gd name="T28" fmla="*/ 2567 w 3201"/>
              <a:gd name="T29" fmla="*/ 245 h 664"/>
              <a:gd name="T30" fmla="*/ 2392 w 3201"/>
              <a:gd name="T31" fmla="*/ 662 h 664"/>
              <a:gd name="T32" fmla="*/ 2147 w 3201"/>
              <a:gd name="T33" fmla="*/ 413 h 664"/>
              <a:gd name="T34" fmla="*/ 649 w 3201"/>
              <a:gd name="T35" fmla="*/ 526 h 664"/>
              <a:gd name="T36" fmla="*/ 847 w 3201"/>
              <a:gd name="T37" fmla="*/ 419 h 664"/>
              <a:gd name="T38" fmla="*/ 649 w 3201"/>
              <a:gd name="T39" fmla="*/ 314 h 664"/>
              <a:gd name="T40" fmla="*/ 488 w 3201"/>
              <a:gd name="T41" fmla="*/ 413 h 664"/>
              <a:gd name="T42" fmla="*/ 731 w 3201"/>
              <a:gd name="T43" fmla="*/ 177 h 664"/>
              <a:gd name="T44" fmla="*/ 906 w 3201"/>
              <a:gd name="T45" fmla="*/ 593 h 664"/>
              <a:gd name="T46" fmla="*/ 518 w 3201"/>
              <a:gd name="T47" fmla="*/ 549 h 664"/>
              <a:gd name="T48" fmla="*/ 3137 w 3201"/>
              <a:gd name="T49" fmla="*/ 48 h 664"/>
              <a:gd name="T50" fmla="*/ 3084 w 3201"/>
              <a:gd name="T51" fmla="*/ 100 h 664"/>
              <a:gd name="T52" fmla="*/ 3137 w 3201"/>
              <a:gd name="T53" fmla="*/ 152 h 664"/>
              <a:gd name="T54" fmla="*/ 3190 w 3201"/>
              <a:gd name="T55" fmla="*/ 100 h 664"/>
              <a:gd name="T56" fmla="*/ 3137 w 3201"/>
              <a:gd name="T57" fmla="*/ 48 h 664"/>
              <a:gd name="T58" fmla="*/ 3168 w 3201"/>
              <a:gd name="T59" fmla="*/ 46 h 664"/>
              <a:gd name="T60" fmla="*/ 3192 w 3201"/>
              <a:gd name="T61" fmla="*/ 131 h 664"/>
              <a:gd name="T62" fmla="*/ 3105 w 3201"/>
              <a:gd name="T63" fmla="*/ 154 h 664"/>
              <a:gd name="T64" fmla="*/ 3082 w 3201"/>
              <a:gd name="T65" fmla="*/ 69 h 664"/>
              <a:gd name="T66" fmla="*/ 2809 w 3201"/>
              <a:gd name="T67" fmla="*/ 652 h 664"/>
              <a:gd name="T68" fmla="*/ 2749 w 3201"/>
              <a:gd name="T69" fmla="*/ 187 h 664"/>
              <a:gd name="T70" fmla="*/ 2877 w 3201"/>
              <a:gd name="T71" fmla="*/ 464 h 664"/>
              <a:gd name="T72" fmla="*/ 3109 w 3201"/>
              <a:gd name="T73" fmla="*/ 187 h 664"/>
              <a:gd name="T74" fmla="*/ 1826 w 3201"/>
              <a:gd name="T75" fmla="*/ 416 h 664"/>
              <a:gd name="T76" fmla="*/ 2110 w 3201"/>
              <a:gd name="T77" fmla="*/ 308 h 664"/>
              <a:gd name="T78" fmla="*/ 1831 w 3201"/>
              <a:gd name="T79" fmla="*/ 663 h 664"/>
              <a:gd name="T80" fmla="*/ 1500 w 3201"/>
              <a:gd name="T81" fmla="*/ 329 h 664"/>
              <a:gd name="T82" fmla="*/ 1824 w 3201"/>
              <a:gd name="T83" fmla="*/ 0 h 664"/>
              <a:gd name="T84" fmla="*/ 1971 w 3201"/>
              <a:gd name="T85" fmla="*/ 212 h 664"/>
              <a:gd name="T86" fmla="*/ 1686 w 3201"/>
              <a:gd name="T87" fmla="*/ 164 h 664"/>
              <a:gd name="T88" fmla="*/ 1822 w 3201"/>
              <a:gd name="T89" fmla="*/ 552 h 664"/>
              <a:gd name="T90" fmla="*/ 1977 w 3201"/>
              <a:gd name="T91" fmla="*/ 416 h 664"/>
              <a:gd name="T92" fmla="*/ 1330 w 3201"/>
              <a:gd name="T93" fmla="*/ 652 h 664"/>
              <a:gd name="T94" fmla="*/ 1174 w 3201"/>
              <a:gd name="T95" fmla="*/ 662 h 664"/>
              <a:gd name="T96" fmla="*/ 1016 w 3201"/>
              <a:gd name="T97" fmla="*/ 481 h 664"/>
              <a:gd name="T98" fmla="*/ 1141 w 3201"/>
              <a:gd name="T99" fmla="*/ 401 h 664"/>
              <a:gd name="T100" fmla="*/ 1220 w 3201"/>
              <a:gd name="T101" fmla="*/ 569 h 664"/>
              <a:gd name="T102" fmla="*/ 1321 w 3201"/>
              <a:gd name="T103" fmla="*/ 383 h 664"/>
              <a:gd name="T104" fmla="*/ 1447 w 3201"/>
              <a:gd name="T105" fmla="*/ 652 h 664"/>
              <a:gd name="T106" fmla="*/ 239 w 3201"/>
              <a:gd name="T107" fmla="*/ 382 h 664"/>
              <a:gd name="T108" fmla="*/ 308 w 3201"/>
              <a:gd name="T109" fmla="*/ 264 h 664"/>
              <a:gd name="T110" fmla="*/ 371 w 3201"/>
              <a:gd name="T111" fmla="*/ 383 h 664"/>
              <a:gd name="T112" fmla="*/ 239 w 3201"/>
              <a:gd name="T113" fmla="*/ 382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201" h="664">
                <a:moveTo>
                  <a:pt x="3120" y="97"/>
                </a:moveTo>
                <a:lnTo>
                  <a:pt x="3120" y="97"/>
                </a:lnTo>
                <a:cubicBezTo>
                  <a:pt x="3133" y="97"/>
                  <a:pt x="3133" y="97"/>
                  <a:pt x="3133" y="97"/>
                </a:cubicBezTo>
                <a:cubicBezTo>
                  <a:pt x="3140" y="97"/>
                  <a:pt x="3144" y="96"/>
                  <a:pt x="3146" y="94"/>
                </a:cubicBezTo>
                <a:cubicBezTo>
                  <a:pt x="3149" y="92"/>
                  <a:pt x="3150" y="90"/>
                  <a:pt x="3150" y="87"/>
                </a:cubicBezTo>
                <a:cubicBezTo>
                  <a:pt x="3150" y="85"/>
                  <a:pt x="3149" y="83"/>
                  <a:pt x="3148" y="81"/>
                </a:cubicBezTo>
                <a:cubicBezTo>
                  <a:pt x="3147" y="80"/>
                  <a:pt x="3145" y="79"/>
                  <a:pt x="3143" y="78"/>
                </a:cubicBezTo>
                <a:cubicBezTo>
                  <a:pt x="3141" y="77"/>
                  <a:pt x="3138" y="77"/>
                  <a:pt x="3132" y="77"/>
                </a:cubicBezTo>
                <a:cubicBezTo>
                  <a:pt x="3120" y="77"/>
                  <a:pt x="3120" y="77"/>
                  <a:pt x="3120" y="77"/>
                </a:cubicBezTo>
                <a:lnTo>
                  <a:pt x="3120" y="97"/>
                </a:lnTo>
                <a:close/>
                <a:moveTo>
                  <a:pt x="3109" y="135"/>
                </a:moveTo>
                <a:lnTo>
                  <a:pt x="3109" y="135"/>
                </a:lnTo>
                <a:cubicBezTo>
                  <a:pt x="3109" y="68"/>
                  <a:pt x="3109" y="68"/>
                  <a:pt x="3109" y="68"/>
                </a:cubicBezTo>
                <a:cubicBezTo>
                  <a:pt x="3132" y="68"/>
                  <a:pt x="3132" y="68"/>
                  <a:pt x="3132" y="68"/>
                </a:cubicBezTo>
                <a:cubicBezTo>
                  <a:pt x="3140" y="68"/>
                  <a:pt x="3146" y="68"/>
                  <a:pt x="3150" y="69"/>
                </a:cubicBezTo>
                <a:cubicBezTo>
                  <a:pt x="3153" y="71"/>
                  <a:pt x="3156" y="73"/>
                  <a:pt x="3158" y="76"/>
                </a:cubicBezTo>
                <a:cubicBezTo>
                  <a:pt x="3160" y="79"/>
                  <a:pt x="3161" y="82"/>
                  <a:pt x="3161" y="86"/>
                </a:cubicBezTo>
                <a:cubicBezTo>
                  <a:pt x="3161" y="91"/>
                  <a:pt x="3160" y="95"/>
                  <a:pt x="3156" y="99"/>
                </a:cubicBezTo>
                <a:cubicBezTo>
                  <a:pt x="3153" y="102"/>
                  <a:pt x="3148" y="104"/>
                  <a:pt x="3142" y="105"/>
                </a:cubicBezTo>
                <a:cubicBezTo>
                  <a:pt x="3144" y="106"/>
                  <a:pt x="3146" y="107"/>
                  <a:pt x="3148" y="108"/>
                </a:cubicBezTo>
                <a:cubicBezTo>
                  <a:pt x="3150" y="111"/>
                  <a:pt x="3154" y="115"/>
                  <a:pt x="3158" y="122"/>
                </a:cubicBezTo>
                <a:cubicBezTo>
                  <a:pt x="3166" y="135"/>
                  <a:pt x="3166" y="135"/>
                  <a:pt x="3166" y="135"/>
                </a:cubicBezTo>
                <a:cubicBezTo>
                  <a:pt x="3153" y="135"/>
                  <a:pt x="3153" y="135"/>
                  <a:pt x="3153" y="135"/>
                </a:cubicBezTo>
                <a:cubicBezTo>
                  <a:pt x="3147" y="124"/>
                  <a:pt x="3147" y="124"/>
                  <a:pt x="3147" y="124"/>
                </a:cubicBezTo>
                <a:cubicBezTo>
                  <a:pt x="3142" y="116"/>
                  <a:pt x="3138" y="111"/>
                  <a:pt x="3135" y="109"/>
                </a:cubicBezTo>
                <a:cubicBezTo>
                  <a:pt x="3133" y="107"/>
                  <a:pt x="3130" y="106"/>
                  <a:pt x="3126" y="106"/>
                </a:cubicBezTo>
                <a:cubicBezTo>
                  <a:pt x="3120" y="106"/>
                  <a:pt x="3120" y="106"/>
                  <a:pt x="3120" y="106"/>
                </a:cubicBezTo>
                <a:cubicBezTo>
                  <a:pt x="3120" y="135"/>
                  <a:pt x="3120" y="135"/>
                  <a:pt x="3120" y="135"/>
                </a:cubicBezTo>
                <a:lnTo>
                  <a:pt x="3109" y="135"/>
                </a:lnTo>
                <a:close/>
                <a:moveTo>
                  <a:pt x="2276" y="420"/>
                </a:moveTo>
                <a:lnTo>
                  <a:pt x="2276" y="420"/>
                </a:lnTo>
                <a:cubicBezTo>
                  <a:pt x="2276" y="466"/>
                  <a:pt x="2287" y="501"/>
                  <a:pt x="2309" y="526"/>
                </a:cubicBezTo>
                <a:cubicBezTo>
                  <a:pt x="2331" y="550"/>
                  <a:pt x="2359" y="562"/>
                  <a:pt x="2391" y="562"/>
                </a:cubicBezTo>
                <a:cubicBezTo>
                  <a:pt x="2424" y="562"/>
                  <a:pt x="2451" y="550"/>
                  <a:pt x="2473" y="526"/>
                </a:cubicBezTo>
                <a:cubicBezTo>
                  <a:pt x="2495" y="501"/>
                  <a:pt x="2507" y="465"/>
                  <a:pt x="2507" y="419"/>
                </a:cubicBezTo>
                <a:cubicBezTo>
                  <a:pt x="2507" y="373"/>
                  <a:pt x="2495" y="338"/>
                  <a:pt x="2473" y="314"/>
                </a:cubicBezTo>
                <a:cubicBezTo>
                  <a:pt x="2451" y="289"/>
                  <a:pt x="2424" y="277"/>
                  <a:pt x="2391" y="277"/>
                </a:cubicBezTo>
                <a:cubicBezTo>
                  <a:pt x="2359" y="277"/>
                  <a:pt x="2331" y="289"/>
                  <a:pt x="2309" y="314"/>
                </a:cubicBezTo>
                <a:cubicBezTo>
                  <a:pt x="2287" y="338"/>
                  <a:pt x="2276" y="374"/>
                  <a:pt x="2276" y="420"/>
                </a:cubicBezTo>
                <a:close/>
                <a:moveTo>
                  <a:pt x="2147" y="413"/>
                </a:moveTo>
                <a:lnTo>
                  <a:pt x="2147" y="413"/>
                </a:lnTo>
                <a:cubicBezTo>
                  <a:pt x="2147" y="372"/>
                  <a:pt x="2157" y="333"/>
                  <a:pt x="2178" y="294"/>
                </a:cubicBezTo>
                <a:cubicBezTo>
                  <a:pt x="2198" y="256"/>
                  <a:pt x="2228" y="227"/>
                  <a:pt x="2265" y="207"/>
                </a:cubicBezTo>
                <a:cubicBezTo>
                  <a:pt x="2302" y="187"/>
                  <a:pt x="2344" y="177"/>
                  <a:pt x="2391" y="177"/>
                </a:cubicBezTo>
                <a:cubicBezTo>
                  <a:pt x="2462" y="177"/>
                  <a:pt x="2521" y="200"/>
                  <a:pt x="2567" y="245"/>
                </a:cubicBezTo>
                <a:cubicBezTo>
                  <a:pt x="2613" y="291"/>
                  <a:pt x="2635" y="349"/>
                  <a:pt x="2635" y="418"/>
                </a:cubicBezTo>
                <a:cubicBezTo>
                  <a:pt x="2635" y="489"/>
                  <a:pt x="2612" y="547"/>
                  <a:pt x="2566" y="593"/>
                </a:cubicBezTo>
                <a:cubicBezTo>
                  <a:pt x="2520" y="639"/>
                  <a:pt x="2462" y="662"/>
                  <a:pt x="2392" y="662"/>
                </a:cubicBezTo>
                <a:cubicBezTo>
                  <a:pt x="2348" y="662"/>
                  <a:pt x="2307" y="653"/>
                  <a:pt x="2268" y="634"/>
                </a:cubicBezTo>
                <a:cubicBezTo>
                  <a:pt x="2228" y="614"/>
                  <a:pt x="2198" y="586"/>
                  <a:pt x="2178" y="549"/>
                </a:cubicBezTo>
                <a:cubicBezTo>
                  <a:pt x="2157" y="512"/>
                  <a:pt x="2147" y="466"/>
                  <a:pt x="2147" y="413"/>
                </a:cubicBezTo>
                <a:close/>
                <a:moveTo>
                  <a:pt x="616" y="420"/>
                </a:moveTo>
                <a:lnTo>
                  <a:pt x="616" y="420"/>
                </a:lnTo>
                <a:cubicBezTo>
                  <a:pt x="616" y="466"/>
                  <a:pt x="627" y="501"/>
                  <a:pt x="649" y="526"/>
                </a:cubicBezTo>
                <a:cubicBezTo>
                  <a:pt x="671" y="550"/>
                  <a:pt x="699" y="562"/>
                  <a:pt x="732" y="562"/>
                </a:cubicBezTo>
                <a:cubicBezTo>
                  <a:pt x="764" y="562"/>
                  <a:pt x="792" y="550"/>
                  <a:pt x="814" y="526"/>
                </a:cubicBezTo>
                <a:cubicBezTo>
                  <a:pt x="836" y="501"/>
                  <a:pt x="847" y="465"/>
                  <a:pt x="847" y="419"/>
                </a:cubicBezTo>
                <a:cubicBezTo>
                  <a:pt x="847" y="373"/>
                  <a:pt x="836" y="338"/>
                  <a:pt x="814" y="314"/>
                </a:cubicBezTo>
                <a:cubicBezTo>
                  <a:pt x="792" y="289"/>
                  <a:pt x="764" y="277"/>
                  <a:pt x="732" y="277"/>
                </a:cubicBezTo>
                <a:cubicBezTo>
                  <a:pt x="699" y="277"/>
                  <a:pt x="671" y="289"/>
                  <a:pt x="649" y="314"/>
                </a:cubicBezTo>
                <a:cubicBezTo>
                  <a:pt x="627" y="338"/>
                  <a:pt x="616" y="374"/>
                  <a:pt x="616" y="420"/>
                </a:cubicBezTo>
                <a:close/>
                <a:moveTo>
                  <a:pt x="488" y="413"/>
                </a:moveTo>
                <a:lnTo>
                  <a:pt x="488" y="413"/>
                </a:lnTo>
                <a:cubicBezTo>
                  <a:pt x="488" y="372"/>
                  <a:pt x="498" y="333"/>
                  <a:pt x="518" y="294"/>
                </a:cubicBezTo>
                <a:cubicBezTo>
                  <a:pt x="539" y="256"/>
                  <a:pt x="568" y="227"/>
                  <a:pt x="605" y="207"/>
                </a:cubicBezTo>
                <a:cubicBezTo>
                  <a:pt x="643" y="187"/>
                  <a:pt x="685" y="177"/>
                  <a:pt x="731" y="177"/>
                </a:cubicBezTo>
                <a:cubicBezTo>
                  <a:pt x="803" y="177"/>
                  <a:pt x="861" y="200"/>
                  <a:pt x="907" y="245"/>
                </a:cubicBezTo>
                <a:cubicBezTo>
                  <a:pt x="953" y="291"/>
                  <a:pt x="976" y="349"/>
                  <a:pt x="976" y="418"/>
                </a:cubicBezTo>
                <a:cubicBezTo>
                  <a:pt x="976" y="489"/>
                  <a:pt x="953" y="547"/>
                  <a:pt x="906" y="593"/>
                </a:cubicBezTo>
                <a:cubicBezTo>
                  <a:pt x="860" y="639"/>
                  <a:pt x="802" y="662"/>
                  <a:pt x="732" y="662"/>
                </a:cubicBezTo>
                <a:cubicBezTo>
                  <a:pt x="689" y="662"/>
                  <a:pt x="647" y="653"/>
                  <a:pt x="608" y="634"/>
                </a:cubicBezTo>
                <a:cubicBezTo>
                  <a:pt x="569" y="614"/>
                  <a:pt x="539" y="586"/>
                  <a:pt x="518" y="549"/>
                </a:cubicBezTo>
                <a:cubicBezTo>
                  <a:pt x="498" y="512"/>
                  <a:pt x="488" y="466"/>
                  <a:pt x="488" y="413"/>
                </a:cubicBezTo>
                <a:close/>
                <a:moveTo>
                  <a:pt x="3137" y="48"/>
                </a:moveTo>
                <a:lnTo>
                  <a:pt x="3137" y="48"/>
                </a:lnTo>
                <a:cubicBezTo>
                  <a:pt x="3128" y="48"/>
                  <a:pt x="3119" y="51"/>
                  <a:pt x="3111" y="55"/>
                </a:cubicBezTo>
                <a:cubicBezTo>
                  <a:pt x="3102" y="60"/>
                  <a:pt x="3096" y="66"/>
                  <a:pt x="3091" y="74"/>
                </a:cubicBezTo>
                <a:cubicBezTo>
                  <a:pt x="3086" y="83"/>
                  <a:pt x="3084" y="91"/>
                  <a:pt x="3084" y="100"/>
                </a:cubicBezTo>
                <a:cubicBezTo>
                  <a:pt x="3084" y="109"/>
                  <a:pt x="3086" y="118"/>
                  <a:pt x="3091" y="126"/>
                </a:cubicBezTo>
                <a:cubicBezTo>
                  <a:pt x="3095" y="134"/>
                  <a:pt x="3102" y="141"/>
                  <a:pt x="3110" y="145"/>
                </a:cubicBezTo>
                <a:cubicBezTo>
                  <a:pt x="3119" y="150"/>
                  <a:pt x="3128" y="152"/>
                  <a:pt x="3137" y="152"/>
                </a:cubicBezTo>
                <a:cubicBezTo>
                  <a:pt x="3146" y="152"/>
                  <a:pt x="3155" y="150"/>
                  <a:pt x="3163" y="145"/>
                </a:cubicBezTo>
                <a:cubicBezTo>
                  <a:pt x="3171" y="141"/>
                  <a:pt x="3178" y="134"/>
                  <a:pt x="3182" y="126"/>
                </a:cubicBezTo>
                <a:cubicBezTo>
                  <a:pt x="3187" y="118"/>
                  <a:pt x="3190" y="109"/>
                  <a:pt x="3190" y="100"/>
                </a:cubicBezTo>
                <a:cubicBezTo>
                  <a:pt x="3190" y="91"/>
                  <a:pt x="3187" y="83"/>
                  <a:pt x="3182" y="74"/>
                </a:cubicBezTo>
                <a:cubicBezTo>
                  <a:pt x="3178" y="66"/>
                  <a:pt x="3171" y="60"/>
                  <a:pt x="3163" y="55"/>
                </a:cubicBezTo>
                <a:cubicBezTo>
                  <a:pt x="3154" y="51"/>
                  <a:pt x="3145" y="48"/>
                  <a:pt x="3137" y="48"/>
                </a:cubicBezTo>
                <a:close/>
                <a:moveTo>
                  <a:pt x="3137" y="38"/>
                </a:moveTo>
                <a:lnTo>
                  <a:pt x="3137" y="38"/>
                </a:lnTo>
                <a:cubicBezTo>
                  <a:pt x="3147" y="38"/>
                  <a:pt x="3158" y="41"/>
                  <a:pt x="3168" y="46"/>
                </a:cubicBezTo>
                <a:cubicBezTo>
                  <a:pt x="3178" y="51"/>
                  <a:pt x="3186" y="59"/>
                  <a:pt x="3191" y="69"/>
                </a:cubicBezTo>
                <a:cubicBezTo>
                  <a:pt x="3197" y="79"/>
                  <a:pt x="3200" y="89"/>
                  <a:pt x="3200" y="100"/>
                </a:cubicBezTo>
                <a:cubicBezTo>
                  <a:pt x="3200" y="111"/>
                  <a:pt x="3197" y="121"/>
                  <a:pt x="3192" y="131"/>
                </a:cubicBezTo>
                <a:cubicBezTo>
                  <a:pt x="3186" y="141"/>
                  <a:pt x="3178" y="149"/>
                  <a:pt x="3168" y="154"/>
                </a:cubicBezTo>
                <a:cubicBezTo>
                  <a:pt x="3158" y="160"/>
                  <a:pt x="3148" y="162"/>
                  <a:pt x="3137" y="162"/>
                </a:cubicBezTo>
                <a:cubicBezTo>
                  <a:pt x="3126" y="162"/>
                  <a:pt x="3115" y="160"/>
                  <a:pt x="3105" y="154"/>
                </a:cubicBezTo>
                <a:cubicBezTo>
                  <a:pt x="3095" y="149"/>
                  <a:pt x="3087" y="141"/>
                  <a:pt x="3082" y="131"/>
                </a:cubicBezTo>
                <a:cubicBezTo>
                  <a:pt x="3076" y="121"/>
                  <a:pt x="3073" y="111"/>
                  <a:pt x="3073" y="100"/>
                </a:cubicBezTo>
                <a:cubicBezTo>
                  <a:pt x="3073" y="89"/>
                  <a:pt x="3076" y="79"/>
                  <a:pt x="3082" y="69"/>
                </a:cubicBezTo>
                <a:cubicBezTo>
                  <a:pt x="3087" y="59"/>
                  <a:pt x="3095" y="51"/>
                  <a:pt x="3106" y="46"/>
                </a:cubicBezTo>
                <a:cubicBezTo>
                  <a:pt x="3116" y="41"/>
                  <a:pt x="3126" y="38"/>
                  <a:pt x="3137" y="38"/>
                </a:cubicBezTo>
                <a:close/>
                <a:moveTo>
                  <a:pt x="2809" y="652"/>
                </a:moveTo>
                <a:lnTo>
                  <a:pt x="2809" y="652"/>
                </a:lnTo>
                <a:cubicBezTo>
                  <a:pt x="2618" y="187"/>
                  <a:pt x="2618" y="187"/>
                  <a:pt x="2618" y="187"/>
                </a:cubicBezTo>
                <a:cubicBezTo>
                  <a:pt x="2749" y="187"/>
                  <a:pt x="2749" y="187"/>
                  <a:pt x="2749" y="187"/>
                </a:cubicBezTo>
                <a:cubicBezTo>
                  <a:pt x="2839" y="425"/>
                  <a:pt x="2839" y="425"/>
                  <a:pt x="2839" y="425"/>
                </a:cubicBezTo>
                <a:cubicBezTo>
                  <a:pt x="2864" y="504"/>
                  <a:pt x="2864" y="504"/>
                  <a:pt x="2864" y="504"/>
                </a:cubicBezTo>
                <a:cubicBezTo>
                  <a:pt x="2871" y="483"/>
                  <a:pt x="2875" y="470"/>
                  <a:pt x="2877" y="464"/>
                </a:cubicBezTo>
                <a:cubicBezTo>
                  <a:pt x="2881" y="451"/>
                  <a:pt x="2886" y="438"/>
                  <a:pt x="2891" y="425"/>
                </a:cubicBezTo>
                <a:cubicBezTo>
                  <a:pt x="2981" y="187"/>
                  <a:pt x="2981" y="187"/>
                  <a:pt x="2981" y="187"/>
                </a:cubicBezTo>
                <a:cubicBezTo>
                  <a:pt x="3109" y="187"/>
                  <a:pt x="3109" y="187"/>
                  <a:pt x="3109" y="187"/>
                </a:cubicBezTo>
                <a:cubicBezTo>
                  <a:pt x="2921" y="652"/>
                  <a:pt x="2921" y="652"/>
                  <a:pt x="2921" y="652"/>
                </a:cubicBezTo>
                <a:lnTo>
                  <a:pt x="2809" y="652"/>
                </a:lnTo>
                <a:close/>
                <a:moveTo>
                  <a:pt x="1826" y="416"/>
                </a:moveTo>
                <a:lnTo>
                  <a:pt x="1826" y="416"/>
                </a:lnTo>
                <a:cubicBezTo>
                  <a:pt x="1826" y="308"/>
                  <a:pt x="1826" y="308"/>
                  <a:pt x="1826" y="308"/>
                </a:cubicBezTo>
                <a:cubicBezTo>
                  <a:pt x="2110" y="308"/>
                  <a:pt x="2110" y="308"/>
                  <a:pt x="2110" y="308"/>
                </a:cubicBezTo>
                <a:cubicBezTo>
                  <a:pt x="2110" y="563"/>
                  <a:pt x="2110" y="563"/>
                  <a:pt x="2110" y="563"/>
                </a:cubicBezTo>
                <a:cubicBezTo>
                  <a:pt x="2083" y="590"/>
                  <a:pt x="2043" y="613"/>
                  <a:pt x="1990" y="633"/>
                </a:cubicBezTo>
                <a:cubicBezTo>
                  <a:pt x="1938" y="653"/>
                  <a:pt x="1885" y="663"/>
                  <a:pt x="1831" y="663"/>
                </a:cubicBezTo>
                <a:cubicBezTo>
                  <a:pt x="1763" y="663"/>
                  <a:pt x="1703" y="649"/>
                  <a:pt x="1652" y="621"/>
                </a:cubicBezTo>
                <a:cubicBezTo>
                  <a:pt x="1602" y="593"/>
                  <a:pt x="1563" y="552"/>
                  <a:pt x="1538" y="500"/>
                </a:cubicBezTo>
                <a:cubicBezTo>
                  <a:pt x="1512" y="448"/>
                  <a:pt x="1500" y="391"/>
                  <a:pt x="1500" y="329"/>
                </a:cubicBezTo>
                <a:cubicBezTo>
                  <a:pt x="1500" y="262"/>
                  <a:pt x="1514" y="203"/>
                  <a:pt x="1542" y="151"/>
                </a:cubicBezTo>
                <a:cubicBezTo>
                  <a:pt x="1571" y="99"/>
                  <a:pt x="1613" y="59"/>
                  <a:pt x="1668" y="32"/>
                </a:cubicBezTo>
                <a:cubicBezTo>
                  <a:pt x="1709" y="10"/>
                  <a:pt x="1762" y="0"/>
                  <a:pt x="1824" y="0"/>
                </a:cubicBezTo>
                <a:cubicBezTo>
                  <a:pt x="1905" y="0"/>
                  <a:pt x="1968" y="16"/>
                  <a:pt x="2014" y="50"/>
                </a:cubicBezTo>
                <a:cubicBezTo>
                  <a:pt x="2059" y="83"/>
                  <a:pt x="2089" y="129"/>
                  <a:pt x="2102" y="188"/>
                </a:cubicBezTo>
                <a:cubicBezTo>
                  <a:pt x="1971" y="212"/>
                  <a:pt x="1971" y="212"/>
                  <a:pt x="1971" y="212"/>
                </a:cubicBezTo>
                <a:cubicBezTo>
                  <a:pt x="1961" y="181"/>
                  <a:pt x="1944" y="156"/>
                  <a:pt x="1919" y="138"/>
                </a:cubicBezTo>
                <a:cubicBezTo>
                  <a:pt x="1894" y="119"/>
                  <a:pt x="1862" y="110"/>
                  <a:pt x="1824" y="110"/>
                </a:cubicBezTo>
                <a:cubicBezTo>
                  <a:pt x="1766" y="110"/>
                  <a:pt x="1720" y="128"/>
                  <a:pt x="1686" y="164"/>
                </a:cubicBezTo>
                <a:cubicBezTo>
                  <a:pt x="1652" y="200"/>
                  <a:pt x="1635" y="253"/>
                  <a:pt x="1635" y="324"/>
                </a:cubicBezTo>
                <a:cubicBezTo>
                  <a:pt x="1635" y="400"/>
                  <a:pt x="1653" y="457"/>
                  <a:pt x="1687" y="495"/>
                </a:cubicBezTo>
                <a:cubicBezTo>
                  <a:pt x="1722" y="533"/>
                  <a:pt x="1767" y="552"/>
                  <a:pt x="1822" y="552"/>
                </a:cubicBezTo>
                <a:cubicBezTo>
                  <a:pt x="1850" y="552"/>
                  <a:pt x="1878" y="547"/>
                  <a:pt x="1906" y="536"/>
                </a:cubicBezTo>
                <a:cubicBezTo>
                  <a:pt x="1933" y="526"/>
                  <a:pt x="1957" y="513"/>
                  <a:pt x="1977" y="497"/>
                </a:cubicBezTo>
                <a:cubicBezTo>
                  <a:pt x="1977" y="416"/>
                  <a:pt x="1977" y="416"/>
                  <a:pt x="1977" y="416"/>
                </a:cubicBezTo>
                <a:lnTo>
                  <a:pt x="1826" y="416"/>
                </a:lnTo>
                <a:close/>
                <a:moveTo>
                  <a:pt x="1330" y="652"/>
                </a:moveTo>
                <a:lnTo>
                  <a:pt x="1330" y="652"/>
                </a:lnTo>
                <a:cubicBezTo>
                  <a:pt x="1330" y="583"/>
                  <a:pt x="1330" y="583"/>
                  <a:pt x="1330" y="583"/>
                </a:cubicBezTo>
                <a:cubicBezTo>
                  <a:pt x="1313" y="607"/>
                  <a:pt x="1290" y="627"/>
                  <a:pt x="1262" y="641"/>
                </a:cubicBezTo>
                <a:cubicBezTo>
                  <a:pt x="1234" y="655"/>
                  <a:pt x="1205" y="662"/>
                  <a:pt x="1174" y="662"/>
                </a:cubicBezTo>
                <a:cubicBezTo>
                  <a:pt x="1142" y="662"/>
                  <a:pt x="1113" y="656"/>
                  <a:pt x="1088" y="642"/>
                </a:cubicBezTo>
                <a:cubicBezTo>
                  <a:pt x="1063" y="628"/>
                  <a:pt x="1045" y="609"/>
                  <a:pt x="1033" y="584"/>
                </a:cubicBezTo>
                <a:cubicBezTo>
                  <a:pt x="1022" y="559"/>
                  <a:pt x="1016" y="525"/>
                  <a:pt x="1016" y="481"/>
                </a:cubicBezTo>
                <a:cubicBezTo>
                  <a:pt x="1016" y="187"/>
                  <a:pt x="1016" y="187"/>
                  <a:pt x="1016" y="187"/>
                </a:cubicBezTo>
                <a:cubicBezTo>
                  <a:pt x="1141" y="187"/>
                  <a:pt x="1141" y="187"/>
                  <a:pt x="1141" y="187"/>
                </a:cubicBezTo>
                <a:cubicBezTo>
                  <a:pt x="1141" y="401"/>
                  <a:pt x="1141" y="401"/>
                  <a:pt x="1141" y="401"/>
                </a:cubicBezTo>
                <a:cubicBezTo>
                  <a:pt x="1141" y="466"/>
                  <a:pt x="1144" y="506"/>
                  <a:pt x="1148" y="521"/>
                </a:cubicBezTo>
                <a:cubicBezTo>
                  <a:pt x="1153" y="536"/>
                  <a:pt x="1161" y="547"/>
                  <a:pt x="1174" y="556"/>
                </a:cubicBezTo>
                <a:cubicBezTo>
                  <a:pt x="1186" y="564"/>
                  <a:pt x="1201" y="569"/>
                  <a:pt x="1220" y="569"/>
                </a:cubicBezTo>
                <a:cubicBezTo>
                  <a:pt x="1241" y="569"/>
                  <a:pt x="1260" y="563"/>
                  <a:pt x="1277" y="552"/>
                </a:cubicBezTo>
                <a:cubicBezTo>
                  <a:pt x="1294" y="540"/>
                  <a:pt x="1306" y="526"/>
                  <a:pt x="1312" y="509"/>
                </a:cubicBezTo>
                <a:cubicBezTo>
                  <a:pt x="1318" y="492"/>
                  <a:pt x="1321" y="450"/>
                  <a:pt x="1321" y="383"/>
                </a:cubicBezTo>
                <a:cubicBezTo>
                  <a:pt x="1321" y="187"/>
                  <a:pt x="1321" y="187"/>
                  <a:pt x="1321" y="187"/>
                </a:cubicBezTo>
                <a:cubicBezTo>
                  <a:pt x="1447" y="187"/>
                  <a:pt x="1447" y="187"/>
                  <a:pt x="1447" y="187"/>
                </a:cubicBezTo>
                <a:cubicBezTo>
                  <a:pt x="1447" y="652"/>
                  <a:pt x="1447" y="652"/>
                  <a:pt x="1447" y="652"/>
                </a:cubicBezTo>
                <a:lnTo>
                  <a:pt x="1330" y="652"/>
                </a:lnTo>
                <a:close/>
                <a:moveTo>
                  <a:pt x="239" y="382"/>
                </a:moveTo>
                <a:lnTo>
                  <a:pt x="239" y="382"/>
                </a:lnTo>
                <a:cubicBezTo>
                  <a:pt x="0" y="10"/>
                  <a:pt x="0" y="10"/>
                  <a:pt x="0" y="10"/>
                </a:cubicBezTo>
                <a:cubicBezTo>
                  <a:pt x="154" y="10"/>
                  <a:pt x="154" y="10"/>
                  <a:pt x="154" y="10"/>
                </a:cubicBezTo>
                <a:cubicBezTo>
                  <a:pt x="308" y="264"/>
                  <a:pt x="308" y="264"/>
                  <a:pt x="308" y="264"/>
                </a:cubicBezTo>
                <a:cubicBezTo>
                  <a:pt x="459" y="10"/>
                  <a:pt x="459" y="10"/>
                  <a:pt x="459" y="10"/>
                </a:cubicBezTo>
                <a:cubicBezTo>
                  <a:pt x="611" y="10"/>
                  <a:pt x="611" y="10"/>
                  <a:pt x="611" y="10"/>
                </a:cubicBezTo>
                <a:cubicBezTo>
                  <a:pt x="371" y="383"/>
                  <a:pt x="371" y="383"/>
                  <a:pt x="371" y="383"/>
                </a:cubicBezTo>
                <a:cubicBezTo>
                  <a:pt x="371" y="652"/>
                  <a:pt x="371" y="652"/>
                  <a:pt x="371" y="652"/>
                </a:cubicBezTo>
                <a:cubicBezTo>
                  <a:pt x="239" y="652"/>
                  <a:pt x="239" y="652"/>
                  <a:pt x="239" y="652"/>
                </a:cubicBezTo>
                <a:lnTo>
                  <a:pt x="239" y="382"/>
                </a:lnTo>
                <a:close/>
              </a:path>
            </a:pathLst>
          </a:custGeom>
          <a:solidFill>
            <a:schemeClr val="tx1"/>
          </a:solidFill>
          <a:ln>
            <a:noFill/>
          </a:ln>
          <a:effectLst/>
        </p:spPr>
        <p:txBody>
          <a:bodyPr wrap="none" anchor="ctr"/>
          <a:lstStyle/>
          <a:p>
            <a:endParaRPr lang="en-GB" noProof="0" dirty="0"/>
          </a:p>
        </p:txBody>
      </p:sp>
      <p:sp>
        <p:nvSpPr>
          <p:cNvPr id="11" name="Subtitle Eyebrow">
            <a:extLst>
              <a:ext uri="{FF2B5EF4-FFF2-40B4-BE49-F238E27FC236}">
                <a16:creationId xmlns:a16="http://schemas.microsoft.com/office/drawing/2014/main" id="{D206BE5F-CEB9-49D1-803B-E295E267D8A4}"/>
              </a:ext>
            </a:extLst>
          </p:cNvPr>
          <p:cNvSpPr>
            <a:spLocks noGrp="1"/>
          </p:cNvSpPr>
          <p:nvPr>
            <p:ph type="subTitle" idx="33" hasCustomPrompt="1"/>
          </p:nvPr>
        </p:nvSpPr>
        <p:spPr>
          <a:xfrm>
            <a:off x="539999" y="481818"/>
            <a:ext cx="2642400" cy="154800"/>
          </a:xfrm>
        </p:spPr>
        <p:txBody>
          <a:bodyPr/>
          <a:lstStyle>
            <a:lvl1pPr marL="0" indent="0" algn="l">
              <a:lnSpc>
                <a:spcPct val="100000"/>
              </a:lnSpc>
              <a:spcBef>
                <a:spcPts val="0"/>
              </a:spcBef>
              <a:spcAft>
                <a:spcPts val="0"/>
              </a:spcAft>
              <a:buFont typeface="Arial" panose="020B0604020202020204" pitchFamily="34" charset="0"/>
              <a:buChar char="​"/>
              <a:defRPr sz="900" b="0">
                <a:solidFill>
                  <a:schemeClr val="tx1"/>
                </a:solidFill>
                <a:latin typeface="+mn-lt"/>
              </a:defRPr>
            </a:lvl1pPr>
            <a:lvl2pPr marL="0" indent="0" algn="l">
              <a:buFont typeface="Arial" panose="020B0604020202020204" pitchFamily="34" charset="0"/>
              <a:buNone/>
              <a:defRPr sz="1800" b="1">
                <a:solidFill>
                  <a:schemeClr val="bg1"/>
                </a:solidFill>
                <a:latin typeface="+mn-lt"/>
              </a:defRPr>
            </a:lvl2pPr>
            <a:lvl3pPr marL="0" indent="0" algn="l">
              <a:buFont typeface="Arial" panose="020B0604020202020204" pitchFamily="34" charset="0"/>
              <a:buChar char="​"/>
              <a:defRPr sz="1800" b="1">
                <a:solidFill>
                  <a:schemeClr val="bg1"/>
                </a:solidFill>
                <a:latin typeface="+mn-lt"/>
              </a:defRPr>
            </a:lvl3pPr>
            <a:lvl4pPr marL="0" indent="0" algn="l">
              <a:buFont typeface="Arial" panose="020B0604020202020204" pitchFamily="34" charset="0"/>
              <a:buChar char="​"/>
              <a:defRPr sz="1800" b="1">
                <a:solidFill>
                  <a:schemeClr val="bg1"/>
                </a:solidFill>
                <a:latin typeface="+mn-lt"/>
              </a:defRPr>
            </a:lvl4pPr>
            <a:lvl5pPr marL="0" indent="0" algn="l">
              <a:buFont typeface="Arial" panose="020B0604020202020204" pitchFamily="34" charset="0"/>
              <a:buChar char="​"/>
              <a:defRPr sz="1800" b="1">
                <a:solidFill>
                  <a:schemeClr val="bg1"/>
                </a:solidFill>
                <a:latin typeface="+mn-lt"/>
              </a:defRPr>
            </a:lvl5pPr>
            <a:lvl6pPr marL="0" indent="0" algn="l">
              <a:buFont typeface="Arial" panose="020B0604020202020204" pitchFamily="34" charset="0"/>
              <a:buChar char="​"/>
              <a:defRPr sz="1800" b="1">
                <a:solidFill>
                  <a:schemeClr val="bg1"/>
                </a:solidFill>
                <a:latin typeface="+mn-lt"/>
              </a:defRPr>
            </a:lvl6pPr>
            <a:lvl7pPr marL="0" indent="0" algn="l">
              <a:buFont typeface="Arial" panose="020B0604020202020204" pitchFamily="34" charset="0"/>
              <a:buChar char="​"/>
              <a:defRPr sz="1800" b="1">
                <a:solidFill>
                  <a:schemeClr val="bg1"/>
                </a:solidFill>
                <a:latin typeface="+mn-lt"/>
              </a:defRPr>
            </a:lvl7pPr>
            <a:lvl8pPr marL="0" indent="0" algn="l">
              <a:buFont typeface="Arial" panose="020B0604020202020204" pitchFamily="34" charset="0"/>
              <a:buChar char="​"/>
              <a:defRPr sz="1800" b="1">
                <a:solidFill>
                  <a:schemeClr val="bg1"/>
                </a:solidFill>
                <a:latin typeface="+mn-lt"/>
              </a:defRPr>
            </a:lvl8pPr>
            <a:lvl9pPr marL="0" indent="0" algn="l">
              <a:buFont typeface="Arial" panose="020B0604020202020204" pitchFamily="34" charset="0"/>
              <a:buChar char="​"/>
              <a:defRPr sz="1800" b="1">
                <a:solidFill>
                  <a:schemeClr val="bg1"/>
                </a:solidFill>
                <a:latin typeface="+mn-lt"/>
              </a:defRPr>
            </a:lvl9pPr>
          </a:lstStyle>
          <a:p>
            <a:r>
              <a:rPr lang="en-GB" dirty="0"/>
              <a:t>Click to add Eyebrow text</a:t>
            </a:r>
          </a:p>
        </p:txBody>
      </p:sp>
      <p:sp>
        <p:nvSpPr>
          <p:cNvPr id="16" name="Footer Placeholder 4">
            <a:extLst>
              <a:ext uri="{FF2B5EF4-FFF2-40B4-BE49-F238E27FC236}">
                <a16:creationId xmlns:a16="http://schemas.microsoft.com/office/drawing/2014/main" id="{0B3134F2-7EC8-4616-B8C4-C0739FE7C4AD}"/>
              </a:ext>
            </a:extLst>
          </p:cNvPr>
          <p:cNvSpPr>
            <a:spLocks noGrp="1"/>
          </p:cNvSpPr>
          <p:nvPr>
            <p:ph type="ftr" sz="quarter" idx="11"/>
          </p:nvPr>
        </p:nvSpPr>
        <p:spPr>
          <a:xfrm>
            <a:off x="3693599" y="481818"/>
            <a:ext cx="5135612" cy="154800"/>
          </a:xfrm>
        </p:spPr>
        <p:txBody>
          <a:bodyPr/>
          <a:lstStyle>
            <a:lvl1pPr>
              <a:defRPr>
                <a:solidFill>
                  <a:schemeClr val="tx1"/>
                </a:solidFill>
              </a:defRPr>
            </a:lvl1pPr>
          </a:lstStyle>
          <a:p>
            <a:endParaRPr lang="en-GB" dirty="0"/>
          </a:p>
        </p:txBody>
      </p:sp>
      <p:sp>
        <p:nvSpPr>
          <p:cNvPr id="17" name="Slide Number Placeholder 5">
            <a:extLst>
              <a:ext uri="{FF2B5EF4-FFF2-40B4-BE49-F238E27FC236}">
                <a16:creationId xmlns:a16="http://schemas.microsoft.com/office/drawing/2014/main" id="{A04E556B-9E2B-4EB6-8D41-01F75CC52BF5}"/>
              </a:ext>
            </a:extLst>
          </p:cNvPr>
          <p:cNvSpPr>
            <a:spLocks noGrp="1"/>
          </p:cNvSpPr>
          <p:nvPr>
            <p:ph type="sldNum" sz="quarter" idx="12"/>
          </p:nvPr>
        </p:nvSpPr>
        <p:spPr>
          <a:xfrm>
            <a:off x="3362400" y="481818"/>
            <a:ext cx="270000" cy="154800"/>
          </a:xfrm>
        </p:spPr>
        <p:txBody>
          <a:bodyPr/>
          <a:lstStyle>
            <a:lvl1pPr>
              <a:defRPr>
                <a:solidFill>
                  <a:schemeClr val="tx1"/>
                </a:solidFill>
              </a:defRPr>
            </a:lvl1p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2336716413"/>
      </p:ext>
    </p:extLst>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ACKGROUND Gray">
    <p:bg>
      <p:bgPr>
        <a:solidFill>
          <a:schemeClr val="accent5"/>
        </a:solidFill>
        <a:effectLst/>
      </p:bgPr>
    </p:bg>
    <p:spTree>
      <p:nvGrpSpPr>
        <p:cNvPr id="1" name=""/>
        <p:cNvGrpSpPr/>
        <p:nvPr/>
      </p:nvGrpSpPr>
      <p:grpSpPr>
        <a:xfrm>
          <a:off x="0" y="0"/>
          <a:ext cx="0" cy="0"/>
          <a:chOff x="0" y="0"/>
          <a:chExt cx="0" cy="0"/>
        </a:xfrm>
      </p:grpSpPr>
      <p:sp>
        <p:nvSpPr>
          <p:cNvPr id="15" name="Date Placeholder 3" hidden="1">
            <a:extLst>
              <a:ext uri="{FF2B5EF4-FFF2-40B4-BE49-F238E27FC236}">
                <a16:creationId xmlns:a16="http://schemas.microsoft.com/office/drawing/2014/main" id="{30BCE865-EB97-4BB1-BA4E-65299AFC6D58}"/>
              </a:ext>
            </a:extLst>
          </p:cNvPr>
          <p:cNvSpPr>
            <a:spLocks noGrp="1"/>
          </p:cNvSpPr>
          <p:nvPr>
            <p:ph type="dt" sz="half" idx="10"/>
          </p:nvPr>
        </p:nvSpPr>
        <p:spPr>
          <a:xfrm>
            <a:off x="12193200" y="6858000"/>
            <a:ext cx="0" cy="0"/>
          </a:xfrm>
        </p:spPr>
        <p:txBody>
          <a:bodyPr/>
          <a:lstStyle/>
          <a:p>
            <a:fld id="{995AAEFB-805E-4E76-BAE2-4203F4619090}" type="datetime4">
              <a:rPr lang="en-GB" smtClean="0"/>
              <a:t>31 October 2023</a:t>
            </a:fld>
            <a:endParaRPr lang="en-GB" dirty="0"/>
          </a:p>
        </p:txBody>
      </p:sp>
      <p:sp>
        <p:nvSpPr>
          <p:cNvPr id="14" name="Background">
            <a:extLst>
              <a:ext uri="{FF2B5EF4-FFF2-40B4-BE49-F238E27FC236}">
                <a16:creationId xmlns:a16="http://schemas.microsoft.com/office/drawing/2014/main" id="{664A6DE0-79CC-4CA3-9F7F-10C5EE372E4C}"/>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9" name="Triangle 12">
            <a:extLst>
              <a:ext uri="{FF2B5EF4-FFF2-40B4-BE49-F238E27FC236}">
                <a16:creationId xmlns:a16="http://schemas.microsoft.com/office/drawing/2014/main" id="{3A10916F-C220-4378-9C2A-98EC215EE4D0}"/>
              </a:ext>
            </a:extLst>
          </p:cNvPr>
          <p:cNvSpPr/>
          <p:nvPr userDrawn="1"/>
        </p:nvSpPr>
        <p:spPr bwMode="white">
          <a:xfrm rot="5400000">
            <a:off x="-24338" y="2091774"/>
            <a:ext cx="228599" cy="179924"/>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10" name="Freeform 1">
            <a:extLst>
              <a:ext uri="{FF2B5EF4-FFF2-40B4-BE49-F238E27FC236}">
                <a16:creationId xmlns:a16="http://schemas.microsoft.com/office/drawing/2014/main" id="{85A140AF-9500-46B6-B1FC-4547A69D895F}"/>
              </a:ext>
            </a:extLst>
          </p:cNvPr>
          <p:cNvSpPr>
            <a:spLocks noChangeArrowheads="1"/>
          </p:cNvSpPr>
          <p:nvPr userDrawn="1"/>
        </p:nvSpPr>
        <p:spPr bwMode="white">
          <a:xfrm>
            <a:off x="539750" y="6062679"/>
            <a:ext cx="1221148" cy="253984"/>
          </a:xfrm>
          <a:custGeom>
            <a:avLst/>
            <a:gdLst>
              <a:gd name="T0" fmla="*/ 3133 w 3201"/>
              <a:gd name="T1" fmla="*/ 97 h 664"/>
              <a:gd name="T2" fmla="*/ 3148 w 3201"/>
              <a:gd name="T3" fmla="*/ 81 h 664"/>
              <a:gd name="T4" fmla="*/ 3120 w 3201"/>
              <a:gd name="T5" fmla="*/ 77 h 664"/>
              <a:gd name="T6" fmla="*/ 3109 w 3201"/>
              <a:gd name="T7" fmla="*/ 135 h 664"/>
              <a:gd name="T8" fmla="*/ 3150 w 3201"/>
              <a:gd name="T9" fmla="*/ 69 h 664"/>
              <a:gd name="T10" fmla="*/ 3156 w 3201"/>
              <a:gd name="T11" fmla="*/ 99 h 664"/>
              <a:gd name="T12" fmla="*/ 3158 w 3201"/>
              <a:gd name="T13" fmla="*/ 122 h 664"/>
              <a:gd name="T14" fmla="*/ 3147 w 3201"/>
              <a:gd name="T15" fmla="*/ 124 h 664"/>
              <a:gd name="T16" fmla="*/ 3120 w 3201"/>
              <a:gd name="T17" fmla="*/ 106 h 664"/>
              <a:gd name="T18" fmla="*/ 2276 w 3201"/>
              <a:gd name="T19" fmla="*/ 420 h 664"/>
              <a:gd name="T20" fmla="*/ 2391 w 3201"/>
              <a:gd name="T21" fmla="*/ 562 h 664"/>
              <a:gd name="T22" fmla="*/ 2473 w 3201"/>
              <a:gd name="T23" fmla="*/ 314 h 664"/>
              <a:gd name="T24" fmla="*/ 2276 w 3201"/>
              <a:gd name="T25" fmla="*/ 420 h 664"/>
              <a:gd name="T26" fmla="*/ 2178 w 3201"/>
              <a:gd name="T27" fmla="*/ 294 h 664"/>
              <a:gd name="T28" fmla="*/ 2567 w 3201"/>
              <a:gd name="T29" fmla="*/ 245 h 664"/>
              <a:gd name="T30" fmla="*/ 2392 w 3201"/>
              <a:gd name="T31" fmla="*/ 662 h 664"/>
              <a:gd name="T32" fmla="*/ 2147 w 3201"/>
              <a:gd name="T33" fmla="*/ 413 h 664"/>
              <a:gd name="T34" fmla="*/ 649 w 3201"/>
              <a:gd name="T35" fmla="*/ 526 h 664"/>
              <a:gd name="T36" fmla="*/ 847 w 3201"/>
              <a:gd name="T37" fmla="*/ 419 h 664"/>
              <a:gd name="T38" fmla="*/ 649 w 3201"/>
              <a:gd name="T39" fmla="*/ 314 h 664"/>
              <a:gd name="T40" fmla="*/ 488 w 3201"/>
              <a:gd name="T41" fmla="*/ 413 h 664"/>
              <a:gd name="T42" fmla="*/ 731 w 3201"/>
              <a:gd name="T43" fmla="*/ 177 h 664"/>
              <a:gd name="T44" fmla="*/ 906 w 3201"/>
              <a:gd name="T45" fmla="*/ 593 h 664"/>
              <a:gd name="T46" fmla="*/ 518 w 3201"/>
              <a:gd name="T47" fmla="*/ 549 h 664"/>
              <a:gd name="T48" fmla="*/ 3137 w 3201"/>
              <a:gd name="T49" fmla="*/ 48 h 664"/>
              <a:gd name="T50" fmla="*/ 3084 w 3201"/>
              <a:gd name="T51" fmla="*/ 100 h 664"/>
              <a:gd name="T52" fmla="*/ 3137 w 3201"/>
              <a:gd name="T53" fmla="*/ 152 h 664"/>
              <a:gd name="T54" fmla="*/ 3190 w 3201"/>
              <a:gd name="T55" fmla="*/ 100 h 664"/>
              <a:gd name="T56" fmla="*/ 3137 w 3201"/>
              <a:gd name="T57" fmla="*/ 48 h 664"/>
              <a:gd name="T58" fmla="*/ 3168 w 3201"/>
              <a:gd name="T59" fmla="*/ 46 h 664"/>
              <a:gd name="T60" fmla="*/ 3192 w 3201"/>
              <a:gd name="T61" fmla="*/ 131 h 664"/>
              <a:gd name="T62" fmla="*/ 3105 w 3201"/>
              <a:gd name="T63" fmla="*/ 154 h 664"/>
              <a:gd name="T64" fmla="*/ 3082 w 3201"/>
              <a:gd name="T65" fmla="*/ 69 h 664"/>
              <a:gd name="T66" fmla="*/ 2809 w 3201"/>
              <a:gd name="T67" fmla="*/ 652 h 664"/>
              <a:gd name="T68" fmla="*/ 2749 w 3201"/>
              <a:gd name="T69" fmla="*/ 187 h 664"/>
              <a:gd name="T70" fmla="*/ 2877 w 3201"/>
              <a:gd name="T71" fmla="*/ 464 h 664"/>
              <a:gd name="T72" fmla="*/ 3109 w 3201"/>
              <a:gd name="T73" fmla="*/ 187 h 664"/>
              <a:gd name="T74" fmla="*/ 1826 w 3201"/>
              <a:gd name="T75" fmla="*/ 416 h 664"/>
              <a:gd name="T76" fmla="*/ 2110 w 3201"/>
              <a:gd name="T77" fmla="*/ 308 h 664"/>
              <a:gd name="T78" fmla="*/ 1831 w 3201"/>
              <a:gd name="T79" fmla="*/ 663 h 664"/>
              <a:gd name="T80" fmla="*/ 1500 w 3201"/>
              <a:gd name="T81" fmla="*/ 329 h 664"/>
              <a:gd name="T82" fmla="*/ 1824 w 3201"/>
              <a:gd name="T83" fmla="*/ 0 h 664"/>
              <a:gd name="T84" fmla="*/ 1971 w 3201"/>
              <a:gd name="T85" fmla="*/ 212 h 664"/>
              <a:gd name="T86" fmla="*/ 1686 w 3201"/>
              <a:gd name="T87" fmla="*/ 164 h 664"/>
              <a:gd name="T88" fmla="*/ 1822 w 3201"/>
              <a:gd name="T89" fmla="*/ 552 h 664"/>
              <a:gd name="T90" fmla="*/ 1977 w 3201"/>
              <a:gd name="T91" fmla="*/ 416 h 664"/>
              <a:gd name="T92" fmla="*/ 1330 w 3201"/>
              <a:gd name="T93" fmla="*/ 652 h 664"/>
              <a:gd name="T94" fmla="*/ 1174 w 3201"/>
              <a:gd name="T95" fmla="*/ 662 h 664"/>
              <a:gd name="T96" fmla="*/ 1016 w 3201"/>
              <a:gd name="T97" fmla="*/ 481 h 664"/>
              <a:gd name="T98" fmla="*/ 1141 w 3201"/>
              <a:gd name="T99" fmla="*/ 401 h 664"/>
              <a:gd name="T100" fmla="*/ 1220 w 3201"/>
              <a:gd name="T101" fmla="*/ 569 h 664"/>
              <a:gd name="T102" fmla="*/ 1321 w 3201"/>
              <a:gd name="T103" fmla="*/ 383 h 664"/>
              <a:gd name="T104" fmla="*/ 1447 w 3201"/>
              <a:gd name="T105" fmla="*/ 652 h 664"/>
              <a:gd name="T106" fmla="*/ 239 w 3201"/>
              <a:gd name="T107" fmla="*/ 382 h 664"/>
              <a:gd name="T108" fmla="*/ 308 w 3201"/>
              <a:gd name="T109" fmla="*/ 264 h 664"/>
              <a:gd name="T110" fmla="*/ 371 w 3201"/>
              <a:gd name="T111" fmla="*/ 383 h 664"/>
              <a:gd name="T112" fmla="*/ 239 w 3201"/>
              <a:gd name="T113" fmla="*/ 382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201" h="664">
                <a:moveTo>
                  <a:pt x="3120" y="97"/>
                </a:moveTo>
                <a:lnTo>
                  <a:pt x="3120" y="97"/>
                </a:lnTo>
                <a:cubicBezTo>
                  <a:pt x="3133" y="97"/>
                  <a:pt x="3133" y="97"/>
                  <a:pt x="3133" y="97"/>
                </a:cubicBezTo>
                <a:cubicBezTo>
                  <a:pt x="3140" y="97"/>
                  <a:pt x="3144" y="96"/>
                  <a:pt x="3146" y="94"/>
                </a:cubicBezTo>
                <a:cubicBezTo>
                  <a:pt x="3149" y="92"/>
                  <a:pt x="3150" y="90"/>
                  <a:pt x="3150" y="87"/>
                </a:cubicBezTo>
                <a:cubicBezTo>
                  <a:pt x="3150" y="85"/>
                  <a:pt x="3149" y="83"/>
                  <a:pt x="3148" y="81"/>
                </a:cubicBezTo>
                <a:cubicBezTo>
                  <a:pt x="3147" y="80"/>
                  <a:pt x="3145" y="79"/>
                  <a:pt x="3143" y="78"/>
                </a:cubicBezTo>
                <a:cubicBezTo>
                  <a:pt x="3141" y="77"/>
                  <a:pt x="3138" y="77"/>
                  <a:pt x="3132" y="77"/>
                </a:cubicBezTo>
                <a:cubicBezTo>
                  <a:pt x="3120" y="77"/>
                  <a:pt x="3120" y="77"/>
                  <a:pt x="3120" y="77"/>
                </a:cubicBezTo>
                <a:lnTo>
                  <a:pt x="3120" y="97"/>
                </a:lnTo>
                <a:close/>
                <a:moveTo>
                  <a:pt x="3109" y="135"/>
                </a:moveTo>
                <a:lnTo>
                  <a:pt x="3109" y="135"/>
                </a:lnTo>
                <a:cubicBezTo>
                  <a:pt x="3109" y="68"/>
                  <a:pt x="3109" y="68"/>
                  <a:pt x="3109" y="68"/>
                </a:cubicBezTo>
                <a:cubicBezTo>
                  <a:pt x="3132" y="68"/>
                  <a:pt x="3132" y="68"/>
                  <a:pt x="3132" y="68"/>
                </a:cubicBezTo>
                <a:cubicBezTo>
                  <a:pt x="3140" y="68"/>
                  <a:pt x="3146" y="68"/>
                  <a:pt x="3150" y="69"/>
                </a:cubicBezTo>
                <a:cubicBezTo>
                  <a:pt x="3153" y="71"/>
                  <a:pt x="3156" y="73"/>
                  <a:pt x="3158" y="76"/>
                </a:cubicBezTo>
                <a:cubicBezTo>
                  <a:pt x="3160" y="79"/>
                  <a:pt x="3161" y="82"/>
                  <a:pt x="3161" y="86"/>
                </a:cubicBezTo>
                <a:cubicBezTo>
                  <a:pt x="3161" y="91"/>
                  <a:pt x="3160" y="95"/>
                  <a:pt x="3156" y="99"/>
                </a:cubicBezTo>
                <a:cubicBezTo>
                  <a:pt x="3153" y="102"/>
                  <a:pt x="3148" y="104"/>
                  <a:pt x="3142" y="105"/>
                </a:cubicBezTo>
                <a:cubicBezTo>
                  <a:pt x="3144" y="106"/>
                  <a:pt x="3146" y="107"/>
                  <a:pt x="3148" y="108"/>
                </a:cubicBezTo>
                <a:cubicBezTo>
                  <a:pt x="3150" y="111"/>
                  <a:pt x="3154" y="115"/>
                  <a:pt x="3158" y="122"/>
                </a:cubicBezTo>
                <a:cubicBezTo>
                  <a:pt x="3166" y="135"/>
                  <a:pt x="3166" y="135"/>
                  <a:pt x="3166" y="135"/>
                </a:cubicBezTo>
                <a:cubicBezTo>
                  <a:pt x="3153" y="135"/>
                  <a:pt x="3153" y="135"/>
                  <a:pt x="3153" y="135"/>
                </a:cubicBezTo>
                <a:cubicBezTo>
                  <a:pt x="3147" y="124"/>
                  <a:pt x="3147" y="124"/>
                  <a:pt x="3147" y="124"/>
                </a:cubicBezTo>
                <a:cubicBezTo>
                  <a:pt x="3142" y="116"/>
                  <a:pt x="3138" y="111"/>
                  <a:pt x="3135" y="109"/>
                </a:cubicBezTo>
                <a:cubicBezTo>
                  <a:pt x="3133" y="107"/>
                  <a:pt x="3130" y="106"/>
                  <a:pt x="3126" y="106"/>
                </a:cubicBezTo>
                <a:cubicBezTo>
                  <a:pt x="3120" y="106"/>
                  <a:pt x="3120" y="106"/>
                  <a:pt x="3120" y="106"/>
                </a:cubicBezTo>
                <a:cubicBezTo>
                  <a:pt x="3120" y="135"/>
                  <a:pt x="3120" y="135"/>
                  <a:pt x="3120" y="135"/>
                </a:cubicBezTo>
                <a:lnTo>
                  <a:pt x="3109" y="135"/>
                </a:lnTo>
                <a:close/>
                <a:moveTo>
                  <a:pt x="2276" y="420"/>
                </a:moveTo>
                <a:lnTo>
                  <a:pt x="2276" y="420"/>
                </a:lnTo>
                <a:cubicBezTo>
                  <a:pt x="2276" y="466"/>
                  <a:pt x="2287" y="501"/>
                  <a:pt x="2309" y="526"/>
                </a:cubicBezTo>
                <a:cubicBezTo>
                  <a:pt x="2331" y="550"/>
                  <a:pt x="2359" y="562"/>
                  <a:pt x="2391" y="562"/>
                </a:cubicBezTo>
                <a:cubicBezTo>
                  <a:pt x="2424" y="562"/>
                  <a:pt x="2451" y="550"/>
                  <a:pt x="2473" y="526"/>
                </a:cubicBezTo>
                <a:cubicBezTo>
                  <a:pt x="2495" y="501"/>
                  <a:pt x="2507" y="465"/>
                  <a:pt x="2507" y="419"/>
                </a:cubicBezTo>
                <a:cubicBezTo>
                  <a:pt x="2507" y="373"/>
                  <a:pt x="2495" y="338"/>
                  <a:pt x="2473" y="314"/>
                </a:cubicBezTo>
                <a:cubicBezTo>
                  <a:pt x="2451" y="289"/>
                  <a:pt x="2424" y="277"/>
                  <a:pt x="2391" y="277"/>
                </a:cubicBezTo>
                <a:cubicBezTo>
                  <a:pt x="2359" y="277"/>
                  <a:pt x="2331" y="289"/>
                  <a:pt x="2309" y="314"/>
                </a:cubicBezTo>
                <a:cubicBezTo>
                  <a:pt x="2287" y="338"/>
                  <a:pt x="2276" y="374"/>
                  <a:pt x="2276" y="420"/>
                </a:cubicBezTo>
                <a:close/>
                <a:moveTo>
                  <a:pt x="2147" y="413"/>
                </a:moveTo>
                <a:lnTo>
                  <a:pt x="2147" y="413"/>
                </a:lnTo>
                <a:cubicBezTo>
                  <a:pt x="2147" y="372"/>
                  <a:pt x="2157" y="333"/>
                  <a:pt x="2178" y="294"/>
                </a:cubicBezTo>
                <a:cubicBezTo>
                  <a:pt x="2198" y="256"/>
                  <a:pt x="2228" y="227"/>
                  <a:pt x="2265" y="207"/>
                </a:cubicBezTo>
                <a:cubicBezTo>
                  <a:pt x="2302" y="187"/>
                  <a:pt x="2344" y="177"/>
                  <a:pt x="2391" y="177"/>
                </a:cubicBezTo>
                <a:cubicBezTo>
                  <a:pt x="2462" y="177"/>
                  <a:pt x="2521" y="200"/>
                  <a:pt x="2567" y="245"/>
                </a:cubicBezTo>
                <a:cubicBezTo>
                  <a:pt x="2613" y="291"/>
                  <a:pt x="2635" y="349"/>
                  <a:pt x="2635" y="418"/>
                </a:cubicBezTo>
                <a:cubicBezTo>
                  <a:pt x="2635" y="489"/>
                  <a:pt x="2612" y="547"/>
                  <a:pt x="2566" y="593"/>
                </a:cubicBezTo>
                <a:cubicBezTo>
                  <a:pt x="2520" y="639"/>
                  <a:pt x="2462" y="662"/>
                  <a:pt x="2392" y="662"/>
                </a:cubicBezTo>
                <a:cubicBezTo>
                  <a:pt x="2348" y="662"/>
                  <a:pt x="2307" y="653"/>
                  <a:pt x="2268" y="634"/>
                </a:cubicBezTo>
                <a:cubicBezTo>
                  <a:pt x="2228" y="614"/>
                  <a:pt x="2198" y="586"/>
                  <a:pt x="2178" y="549"/>
                </a:cubicBezTo>
                <a:cubicBezTo>
                  <a:pt x="2157" y="512"/>
                  <a:pt x="2147" y="466"/>
                  <a:pt x="2147" y="413"/>
                </a:cubicBezTo>
                <a:close/>
                <a:moveTo>
                  <a:pt x="616" y="420"/>
                </a:moveTo>
                <a:lnTo>
                  <a:pt x="616" y="420"/>
                </a:lnTo>
                <a:cubicBezTo>
                  <a:pt x="616" y="466"/>
                  <a:pt x="627" y="501"/>
                  <a:pt x="649" y="526"/>
                </a:cubicBezTo>
                <a:cubicBezTo>
                  <a:pt x="671" y="550"/>
                  <a:pt x="699" y="562"/>
                  <a:pt x="732" y="562"/>
                </a:cubicBezTo>
                <a:cubicBezTo>
                  <a:pt x="764" y="562"/>
                  <a:pt x="792" y="550"/>
                  <a:pt x="814" y="526"/>
                </a:cubicBezTo>
                <a:cubicBezTo>
                  <a:pt x="836" y="501"/>
                  <a:pt x="847" y="465"/>
                  <a:pt x="847" y="419"/>
                </a:cubicBezTo>
                <a:cubicBezTo>
                  <a:pt x="847" y="373"/>
                  <a:pt x="836" y="338"/>
                  <a:pt x="814" y="314"/>
                </a:cubicBezTo>
                <a:cubicBezTo>
                  <a:pt x="792" y="289"/>
                  <a:pt x="764" y="277"/>
                  <a:pt x="732" y="277"/>
                </a:cubicBezTo>
                <a:cubicBezTo>
                  <a:pt x="699" y="277"/>
                  <a:pt x="671" y="289"/>
                  <a:pt x="649" y="314"/>
                </a:cubicBezTo>
                <a:cubicBezTo>
                  <a:pt x="627" y="338"/>
                  <a:pt x="616" y="374"/>
                  <a:pt x="616" y="420"/>
                </a:cubicBezTo>
                <a:close/>
                <a:moveTo>
                  <a:pt x="488" y="413"/>
                </a:moveTo>
                <a:lnTo>
                  <a:pt x="488" y="413"/>
                </a:lnTo>
                <a:cubicBezTo>
                  <a:pt x="488" y="372"/>
                  <a:pt x="498" y="333"/>
                  <a:pt x="518" y="294"/>
                </a:cubicBezTo>
                <a:cubicBezTo>
                  <a:pt x="539" y="256"/>
                  <a:pt x="568" y="227"/>
                  <a:pt x="605" y="207"/>
                </a:cubicBezTo>
                <a:cubicBezTo>
                  <a:pt x="643" y="187"/>
                  <a:pt x="685" y="177"/>
                  <a:pt x="731" y="177"/>
                </a:cubicBezTo>
                <a:cubicBezTo>
                  <a:pt x="803" y="177"/>
                  <a:pt x="861" y="200"/>
                  <a:pt x="907" y="245"/>
                </a:cubicBezTo>
                <a:cubicBezTo>
                  <a:pt x="953" y="291"/>
                  <a:pt x="976" y="349"/>
                  <a:pt x="976" y="418"/>
                </a:cubicBezTo>
                <a:cubicBezTo>
                  <a:pt x="976" y="489"/>
                  <a:pt x="953" y="547"/>
                  <a:pt x="906" y="593"/>
                </a:cubicBezTo>
                <a:cubicBezTo>
                  <a:pt x="860" y="639"/>
                  <a:pt x="802" y="662"/>
                  <a:pt x="732" y="662"/>
                </a:cubicBezTo>
                <a:cubicBezTo>
                  <a:pt x="689" y="662"/>
                  <a:pt x="647" y="653"/>
                  <a:pt x="608" y="634"/>
                </a:cubicBezTo>
                <a:cubicBezTo>
                  <a:pt x="569" y="614"/>
                  <a:pt x="539" y="586"/>
                  <a:pt x="518" y="549"/>
                </a:cubicBezTo>
                <a:cubicBezTo>
                  <a:pt x="498" y="512"/>
                  <a:pt x="488" y="466"/>
                  <a:pt x="488" y="413"/>
                </a:cubicBezTo>
                <a:close/>
                <a:moveTo>
                  <a:pt x="3137" y="48"/>
                </a:moveTo>
                <a:lnTo>
                  <a:pt x="3137" y="48"/>
                </a:lnTo>
                <a:cubicBezTo>
                  <a:pt x="3128" y="48"/>
                  <a:pt x="3119" y="51"/>
                  <a:pt x="3111" y="55"/>
                </a:cubicBezTo>
                <a:cubicBezTo>
                  <a:pt x="3102" y="60"/>
                  <a:pt x="3096" y="66"/>
                  <a:pt x="3091" y="74"/>
                </a:cubicBezTo>
                <a:cubicBezTo>
                  <a:pt x="3086" y="83"/>
                  <a:pt x="3084" y="91"/>
                  <a:pt x="3084" y="100"/>
                </a:cubicBezTo>
                <a:cubicBezTo>
                  <a:pt x="3084" y="109"/>
                  <a:pt x="3086" y="118"/>
                  <a:pt x="3091" y="126"/>
                </a:cubicBezTo>
                <a:cubicBezTo>
                  <a:pt x="3095" y="134"/>
                  <a:pt x="3102" y="141"/>
                  <a:pt x="3110" y="145"/>
                </a:cubicBezTo>
                <a:cubicBezTo>
                  <a:pt x="3119" y="150"/>
                  <a:pt x="3128" y="152"/>
                  <a:pt x="3137" y="152"/>
                </a:cubicBezTo>
                <a:cubicBezTo>
                  <a:pt x="3146" y="152"/>
                  <a:pt x="3155" y="150"/>
                  <a:pt x="3163" y="145"/>
                </a:cubicBezTo>
                <a:cubicBezTo>
                  <a:pt x="3171" y="141"/>
                  <a:pt x="3178" y="134"/>
                  <a:pt x="3182" y="126"/>
                </a:cubicBezTo>
                <a:cubicBezTo>
                  <a:pt x="3187" y="118"/>
                  <a:pt x="3190" y="109"/>
                  <a:pt x="3190" y="100"/>
                </a:cubicBezTo>
                <a:cubicBezTo>
                  <a:pt x="3190" y="91"/>
                  <a:pt x="3187" y="83"/>
                  <a:pt x="3182" y="74"/>
                </a:cubicBezTo>
                <a:cubicBezTo>
                  <a:pt x="3178" y="66"/>
                  <a:pt x="3171" y="60"/>
                  <a:pt x="3163" y="55"/>
                </a:cubicBezTo>
                <a:cubicBezTo>
                  <a:pt x="3154" y="51"/>
                  <a:pt x="3145" y="48"/>
                  <a:pt x="3137" y="48"/>
                </a:cubicBezTo>
                <a:close/>
                <a:moveTo>
                  <a:pt x="3137" y="38"/>
                </a:moveTo>
                <a:lnTo>
                  <a:pt x="3137" y="38"/>
                </a:lnTo>
                <a:cubicBezTo>
                  <a:pt x="3147" y="38"/>
                  <a:pt x="3158" y="41"/>
                  <a:pt x="3168" y="46"/>
                </a:cubicBezTo>
                <a:cubicBezTo>
                  <a:pt x="3178" y="51"/>
                  <a:pt x="3186" y="59"/>
                  <a:pt x="3191" y="69"/>
                </a:cubicBezTo>
                <a:cubicBezTo>
                  <a:pt x="3197" y="79"/>
                  <a:pt x="3200" y="89"/>
                  <a:pt x="3200" y="100"/>
                </a:cubicBezTo>
                <a:cubicBezTo>
                  <a:pt x="3200" y="111"/>
                  <a:pt x="3197" y="121"/>
                  <a:pt x="3192" y="131"/>
                </a:cubicBezTo>
                <a:cubicBezTo>
                  <a:pt x="3186" y="141"/>
                  <a:pt x="3178" y="149"/>
                  <a:pt x="3168" y="154"/>
                </a:cubicBezTo>
                <a:cubicBezTo>
                  <a:pt x="3158" y="160"/>
                  <a:pt x="3148" y="162"/>
                  <a:pt x="3137" y="162"/>
                </a:cubicBezTo>
                <a:cubicBezTo>
                  <a:pt x="3126" y="162"/>
                  <a:pt x="3115" y="160"/>
                  <a:pt x="3105" y="154"/>
                </a:cubicBezTo>
                <a:cubicBezTo>
                  <a:pt x="3095" y="149"/>
                  <a:pt x="3087" y="141"/>
                  <a:pt x="3082" y="131"/>
                </a:cubicBezTo>
                <a:cubicBezTo>
                  <a:pt x="3076" y="121"/>
                  <a:pt x="3073" y="111"/>
                  <a:pt x="3073" y="100"/>
                </a:cubicBezTo>
                <a:cubicBezTo>
                  <a:pt x="3073" y="89"/>
                  <a:pt x="3076" y="79"/>
                  <a:pt x="3082" y="69"/>
                </a:cubicBezTo>
                <a:cubicBezTo>
                  <a:pt x="3087" y="59"/>
                  <a:pt x="3095" y="51"/>
                  <a:pt x="3106" y="46"/>
                </a:cubicBezTo>
                <a:cubicBezTo>
                  <a:pt x="3116" y="41"/>
                  <a:pt x="3126" y="38"/>
                  <a:pt x="3137" y="38"/>
                </a:cubicBezTo>
                <a:close/>
                <a:moveTo>
                  <a:pt x="2809" y="652"/>
                </a:moveTo>
                <a:lnTo>
                  <a:pt x="2809" y="652"/>
                </a:lnTo>
                <a:cubicBezTo>
                  <a:pt x="2618" y="187"/>
                  <a:pt x="2618" y="187"/>
                  <a:pt x="2618" y="187"/>
                </a:cubicBezTo>
                <a:cubicBezTo>
                  <a:pt x="2749" y="187"/>
                  <a:pt x="2749" y="187"/>
                  <a:pt x="2749" y="187"/>
                </a:cubicBezTo>
                <a:cubicBezTo>
                  <a:pt x="2839" y="425"/>
                  <a:pt x="2839" y="425"/>
                  <a:pt x="2839" y="425"/>
                </a:cubicBezTo>
                <a:cubicBezTo>
                  <a:pt x="2864" y="504"/>
                  <a:pt x="2864" y="504"/>
                  <a:pt x="2864" y="504"/>
                </a:cubicBezTo>
                <a:cubicBezTo>
                  <a:pt x="2871" y="483"/>
                  <a:pt x="2875" y="470"/>
                  <a:pt x="2877" y="464"/>
                </a:cubicBezTo>
                <a:cubicBezTo>
                  <a:pt x="2881" y="451"/>
                  <a:pt x="2886" y="438"/>
                  <a:pt x="2891" y="425"/>
                </a:cubicBezTo>
                <a:cubicBezTo>
                  <a:pt x="2981" y="187"/>
                  <a:pt x="2981" y="187"/>
                  <a:pt x="2981" y="187"/>
                </a:cubicBezTo>
                <a:cubicBezTo>
                  <a:pt x="3109" y="187"/>
                  <a:pt x="3109" y="187"/>
                  <a:pt x="3109" y="187"/>
                </a:cubicBezTo>
                <a:cubicBezTo>
                  <a:pt x="2921" y="652"/>
                  <a:pt x="2921" y="652"/>
                  <a:pt x="2921" y="652"/>
                </a:cubicBezTo>
                <a:lnTo>
                  <a:pt x="2809" y="652"/>
                </a:lnTo>
                <a:close/>
                <a:moveTo>
                  <a:pt x="1826" y="416"/>
                </a:moveTo>
                <a:lnTo>
                  <a:pt x="1826" y="416"/>
                </a:lnTo>
                <a:cubicBezTo>
                  <a:pt x="1826" y="308"/>
                  <a:pt x="1826" y="308"/>
                  <a:pt x="1826" y="308"/>
                </a:cubicBezTo>
                <a:cubicBezTo>
                  <a:pt x="2110" y="308"/>
                  <a:pt x="2110" y="308"/>
                  <a:pt x="2110" y="308"/>
                </a:cubicBezTo>
                <a:cubicBezTo>
                  <a:pt x="2110" y="563"/>
                  <a:pt x="2110" y="563"/>
                  <a:pt x="2110" y="563"/>
                </a:cubicBezTo>
                <a:cubicBezTo>
                  <a:pt x="2083" y="590"/>
                  <a:pt x="2043" y="613"/>
                  <a:pt x="1990" y="633"/>
                </a:cubicBezTo>
                <a:cubicBezTo>
                  <a:pt x="1938" y="653"/>
                  <a:pt x="1885" y="663"/>
                  <a:pt x="1831" y="663"/>
                </a:cubicBezTo>
                <a:cubicBezTo>
                  <a:pt x="1763" y="663"/>
                  <a:pt x="1703" y="649"/>
                  <a:pt x="1652" y="621"/>
                </a:cubicBezTo>
                <a:cubicBezTo>
                  <a:pt x="1602" y="593"/>
                  <a:pt x="1563" y="552"/>
                  <a:pt x="1538" y="500"/>
                </a:cubicBezTo>
                <a:cubicBezTo>
                  <a:pt x="1512" y="448"/>
                  <a:pt x="1500" y="391"/>
                  <a:pt x="1500" y="329"/>
                </a:cubicBezTo>
                <a:cubicBezTo>
                  <a:pt x="1500" y="262"/>
                  <a:pt x="1514" y="203"/>
                  <a:pt x="1542" y="151"/>
                </a:cubicBezTo>
                <a:cubicBezTo>
                  <a:pt x="1571" y="99"/>
                  <a:pt x="1613" y="59"/>
                  <a:pt x="1668" y="32"/>
                </a:cubicBezTo>
                <a:cubicBezTo>
                  <a:pt x="1709" y="10"/>
                  <a:pt x="1762" y="0"/>
                  <a:pt x="1824" y="0"/>
                </a:cubicBezTo>
                <a:cubicBezTo>
                  <a:pt x="1905" y="0"/>
                  <a:pt x="1968" y="16"/>
                  <a:pt x="2014" y="50"/>
                </a:cubicBezTo>
                <a:cubicBezTo>
                  <a:pt x="2059" y="83"/>
                  <a:pt x="2089" y="129"/>
                  <a:pt x="2102" y="188"/>
                </a:cubicBezTo>
                <a:cubicBezTo>
                  <a:pt x="1971" y="212"/>
                  <a:pt x="1971" y="212"/>
                  <a:pt x="1971" y="212"/>
                </a:cubicBezTo>
                <a:cubicBezTo>
                  <a:pt x="1961" y="181"/>
                  <a:pt x="1944" y="156"/>
                  <a:pt x="1919" y="138"/>
                </a:cubicBezTo>
                <a:cubicBezTo>
                  <a:pt x="1894" y="119"/>
                  <a:pt x="1862" y="110"/>
                  <a:pt x="1824" y="110"/>
                </a:cubicBezTo>
                <a:cubicBezTo>
                  <a:pt x="1766" y="110"/>
                  <a:pt x="1720" y="128"/>
                  <a:pt x="1686" y="164"/>
                </a:cubicBezTo>
                <a:cubicBezTo>
                  <a:pt x="1652" y="200"/>
                  <a:pt x="1635" y="253"/>
                  <a:pt x="1635" y="324"/>
                </a:cubicBezTo>
                <a:cubicBezTo>
                  <a:pt x="1635" y="400"/>
                  <a:pt x="1653" y="457"/>
                  <a:pt x="1687" y="495"/>
                </a:cubicBezTo>
                <a:cubicBezTo>
                  <a:pt x="1722" y="533"/>
                  <a:pt x="1767" y="552"/>
                  <a:pt x="1822" y="552"/>
                </a:cubicBezTo>
                <a:cubicBezTo>
                  <a:pt x="1850" y="552"/>
                  <a:pt x="1878" y="547"/>
                  <a:pt x="1906" y="536"/>
                </a:cubicBezTo>
                <a:cubicBezTo>
                  <a:pt x="1933" y="526"/>
                  <a:pt x="1957" y="513"/>
                  <a:pt x="1977" y="497"/>
                </a:cubicBezTo>
                <a:cubicBezTo>
                  <a:pt x="1977" y="416"/>
                  <a:pt x="1977" y="416"/>
                  <a:pt x="1977" y="416"/>
                </a:cubicBezTo>
                <a:lnTo>
                  <a:pt x="1826" y="416"/>
                </a:lnTo>
                <a:close/>
                <a:moveTo>
                  <a:pt x="1330" y="652"/>
                </a:moveTo>
                <a:lnTo>
                  <a:pt x="1330" y="652"/>
                </a:lnTo>
                <a:cubicBezTo>
                  <a:pt x="1330" y="583"/>
                  <a:pt x="1330" y="583"/>
                  <a:pt x="1330" y="583"/>
                </a:cubicBezTo>
                <a:cubicBezTo>
                  <a:pt x="1313" y="607"/>
                  <a:pt x="1290" y="627"/>
                  <a:pt x="1262" y="641"/>
                </a:cubicBezTo>
                <a:cubicBezTo>
                  <a:pt x="1234" y="655"/>
                  <a:pt x="1205" y="662"/>
                  <a:pt x="1174" y="662"/>
                </a:cubicBezTo>
                <a:cubicBezTo>
                  <a:pt x="1142" y="662"/>
                  <a:pt x="1113" y="656"/>
                  <a:pt x="1088" y="642"/>
                </a:cubicBezTo>
                <a:cubicBezTo>
                  <a:pt x="1063" y="628"/>
                  <a:pt x="1045" y="609"/>
                  <a:pt x="1033" y="584"/>
                </a:cubicBezTo>
                <a:cubicBezTo>
                  <a:pt x="1022" y="559"/>
                  <a:pt x="1016" y="525"/>
                  <a:pt x="1016" y="481"/>
                </a:cubicBezTo>
                <a:cubicBezTo>
                  <a:pt x="1016" y="187"/>
                  <a:pt x="1016" y="187"/>
                  <a:pt x="1016" y="187"/>
                </a:cubicBezTo>
                <a:cubicBezTo>
                  <a:pt x="1141" y="187"/>
                  <a:pt x="1141" y="187"/>
                  <a:pt x="1141" y="187"/>
                </a:cubicBezTo>
                <a:cubicBezTo>
                  <a:pt x="1141" y="401"/>
                  <a:pt x="1141" y="401"/>
                  <a:pt x="1141" y="401"/>
                </a:cubicBezTo>
                <a:cubicBezTo>
                  <a:pt x="1141" y="466"/>
                  <a:pt x="1144" y="506"/>
                  <a:pt x="1148" y="521"/>
                </a:cubicBezTo>
                <a:cubicBezTo>
                  <a:pt x="1153" y="536"/>
                  <a:pt x="1161" y="547"/>
                  <a:pt x="1174" y="556"/>
                </a:cubicBezTo>
                <a:cubicBezTo>
                  <a:pt x="1186" y="564"/>
                  <a:pt x="1201" y="569"/>
                  <a:pt x="1220" y="569"/>
                </a:cubicBezTo>
                <a:cubicBezTo>
                  <a:pt x="1241" y="569"/>
                  <a:pt x="1260" y="563"/>
                  <a:pt x="1277" y="552"/>
                </a:cubicBezTo>
                <a:cubicBezTo>
                  <a:pt x="1294" y="540"/>
                  <a:pt x="1306" y="526"/>
                  <a:pt x="1312" y="509"/>
                </a:cubicBezTo>
                <a:cubicBezTo>
                  <a:pt x="1318" y="492"/>
                  <a:pt x="1321" y="450"/>
                  <a:pt x="1321" y="383"/>
                </a:cubicBezTo>
                <a:cubicBezTo>
                  <a:pt x="1321" y="187"/>
                  <a:pt x="1321" y="187"/>
                  <a:pt x="1321" y="187"/>
                </a:cubicBezTo>
                <a:cubicBezTo>
                  <a:pt x="1447" y="187"/>
                  <a:pt x="1447" y="187"/>
                  <a:pt x="1447" y="187"/>
                </a:cubicBezTo>
                <a:cubicBezTo>
                  <a:pt x="1447" y="652"/>
                  <a:pt x="1447" y="652"/>
                  <a:pt x="1447" y="652"/>
                </a:cubicBezTo>
                <a:lnTo>
                  <a:pt x="1330" y="652"/>
                </a:lnTo>
                <a:close/>
                <a:moveTo>
                  <a:pt x="239" y="382"/>
                </a:moveTo>
                <a:lnTo>
                  <a:pt x="239" y="382"/>
                </a:lnTo>
                <a:cubicBezTo>
                  <a:pt x="0" y="10"/>
                  <a:pt x="0" y="10"/>
                  <a:pt x="0" y="10"/>
                </a:cubicBezTo>
                <a:cubicBezTo>
                  <a:pt x="154" y="10"/>
                  <a:pt x="154" y="10"/>
                  <a:pt x="154" y="10"/>
                </a:cubicBezTo>
                <a:cubicBezTo>
                  <a:pt x="308" y="264"/>
                  <a:pt x="308" y="264"/>
                  <a:pt x="308" y="264"/>
                </a:cubicBezTo>
                <a:cubicBezTo>
                  <a:pt x="459" y="10"/>
                  <a:pt x="459" y="10"/>
                  <a:pt x="459" y="10"/>
                </a:cubicBezTo>
                <a:cubicBezTo>
                  <a:pt x="611" y="10"/>
                  <a:pt x="611" y="10"/>
                  <a:pt x="611" y="10"/>
                </a:cubicBezTo>
                <a:cubicBezTo>
                  <a:pt x="371" y="383"/>
                  <a:pt x="371" y="383"/>
                  <a:pt x="371" y="383"/>
                </a:cubicBezTo>
                <a:cubicBezTo>
                  <a:pt x="371" y="652"/>
                  <a:pt x="371" y="652"/>
                  <a:pt x="371" y="652"/>
                </a:cubicBezTo>
                <a:cubicBezTo>
                  <a:pt x="239" y="652"/>
                  <a:pt x="239" y="652"/>
                  <a:pt x="239" y="652"/>
                </a:cubicBezTo>
                <a:lnTo>
                  <a:pt x="239" y="382"/>
                </a:lnTo>
                <a:close/>
              </a:path>
            </a:pathLst>
          </a:custGeom>
          <a:solidFill>
            <a:schemeClr val="tx1"/>
          </a:solidFill>
          <a:ln>
            <a:noFill/>
          </a:ln>
          <a:effectLst/>
        </p:spPr>
        <p:txBody>
          <a:bodyPr wrap="none" anchor="ctr"/>
          <a:lstStyle/>
          <a:p>
            <a:endParaRPr lang="en-GB" noProof="0" dirty="0"/>
          </a:p>
        </p:txBody>
      </p:sp>
      <p:sp>
        <p:nvSpPr>
          <p:cNvPr id="11" name="Subtitle Eyebrow">
            <a:extLst>
              <a:ext uri="{FF2B5EF4-FFF2-40B4-BE49-F238E27FC236}">
                <a16:creationId xmlns:a16="http://schemas.microsoft.com/office/drawing/2014/main" id="{D206BE5F-CEB9-49D1-803B-E295E267D8A4}"/>
              </a:ext>
            </a:extLst>
          </p:cNvPr>
          <p:cNvSpPr>
            <a:spLocks noGrp="1"/>
          </p:cNvSpPr>
          <p:nvPr>
            <p:ph type="subTitle" idx="33" hasCustomPrompt="1"/>
          </p:nvPr>
        </p:nvSpPr>
        <p:spPr>
          <a:xfrm>
            <a:off x="539999" y="481818"/>
            <a:ext cx="2642400" cy="154800"/>
          </a:xfrm>
        </p:spPr>
        <p:txBody>
          <a:bodyPr/>
          <a:lstStyle>
            <a:lvl1pPr marL="0" indent="0" algn="l">
              <a:lnSpc>
                <a:spcPct val="100000"/>
              </a:lnSpc>
              <a:spcBef>
                <a:spcPts val="0"/>
              </a:spcBef>
              <a:spcAft>
                <a:spcPts val="0"/>
              </a:spcAft>
              <a:buFont typeface="Arial" panose="020B0604020202020204" pitchFamily="34" charset="0"/>
              <a:buChar char="​"/>
              <a:defRPr sz="900" b="0">
                <a:solidFill>
                  <a:schemeClr val="tx1"/>
                </a:solidFill>
                <a:latin typeface="+mn-lt"/>
              </a:defRPr>
            </a:lvl1pPr>
            <a:lvl2pPr marL="0" indent="0" algn="l">
              <a:buFont typeface="Arial" panose="020B0604020202020204" pitchFamily="34" charset="0"/>
              <a:buNone/>
              <a:defRPr sz="1800" b="1">
                <a:solidFill>
                  <a:schemeClr val="bg1"/>
                </a:solidFill>
                <a:latin typeface="+mn-lt"/>
              </a:defRPr>
            </a:lvl2pPr>
            <a:lvl3pPr marL="0" indent="0" algn="l">
              <a:buFont typeface="Arial" panose="020B0604020202020204" pitchFamily="34" charset="0"/>
              <a:buChar char="​"/>
              <a:defRPr sz="1800" b="1">
                <a:solidFill>
                  <a:schemeClr val="bg1"/>
                </a:solidFill>
                <a:latin typeface="+mn-lt"/>
              </a:defRPr>
            </a:lvl3pPr>
            <a:lvl4pPr marL="0" indent="0" algn="l">
              <a:buFont typeface="Arial" panose="020B0604020202020204" pitchFamily="34" charset="0"/>
              <a:buChar char="​"/>
              <a:defRPr sz="1800" b="1">
                <a:solidFill>
                  <a:schemeClr val="bg1"/>
                </a:solidFill>
                <a:latin typeface="+mn-lt"/>
              </a:defRPr>
            </a:lvl4pPr>
            <a:lvl5pPr marL="0" indent="0" algn="l">
              <a:buFont typeface="Arial" panose="020B0604020202020204" pitchFamily="34" charset="0"/>
              <a:buChar char="​"/>
              <a:defRPr sz="1800" b="1">
                <a:solidFill>
                  <a:schemeClr val="bg1"/>
                </a:solidFill>
                <a:latin typeface="+mn-lt"/>
              </a:defRPr>
            </a:lvl5pPr>
            <a:lvl6pPr marL="0" indent="0" algn="l">
              <a:buFont typeface="Arial" panose="020B0604020202020204" pitchFamily="34" charset="0"/>
              <a:buChar char="​"/>
              <a:defRPr sz="1800" b="1">
                <a:solidFill>
                  <a:schemeClr val="bg1"/>
                </a:solidFill>
                <a:latin typeface="+mn-lt"/>
              </a:defRPr>
            </a:lvl6pPr>
            <a:lvl7pPr marL="0" indent="0" algn="l">
              <a:buFont typeface="Arial" panose="020B0604020202020204" pitchFamily="34" charset="0"/>
              <a:buChar char="​"/>
              <a:defRPr sz="1800" b="1">
                <a:solidFill>
                  <a:schemeClr val="bg1"/>
                </a:solidFill>
                <a:latin typeface="+mn-lt"/>
              </a:defRPr>
            </a:lvl7pPr>
            <a:lvl8pPr marL="0" indent="0" algn="l">
              <a:buFont typeface="Arial" panose="020B0604020202020204" pitchFamily="34" charset="0"/>
              <a:buChar char="​"/>
              <a:defRPr sz="1800" b="1">
                <a:solidFill>
                  <a:schemeClr val="bg1"/>
                </a:solidFill>
                <a:latin typeface="+mn-lt"/>
              </a:defRPr>
            </a:lvl8pPr>
            <a:lvl9pPr marL="0" indent="0" algn="l">
              <a:buFont typeface="Arial" panose="020B0604020202020204" pitchFamily="34" charset="0"/>
              <a:buChar char="​"/>
              <a:defRPr sz="1800" b="1">
                <a:solidFill>
                  <a:schemeClr val="bg1"/>
                </a:solidFill>
                <a:latin typeface="+mn-lt"/>
              </a:defRPr>
            </a:lvl9pPr>
          </a:lstStyle>
          <a:p>
            <a:r>
              <a:rPr lang="en-GB" dirty="0"/>
              <a:t>Click to add Eyebrow text</a:t>
            </a:r>
          </a:p>
        </p:txBody>
      </p:sp>
      <p:sp>
        <p:nvSpPr>
          <p:cNvPr id="16" name="Footer Placeholder 4">
            <a:extLst>
              <a:ext uri="{FF2B5EF4-FFF2-40B4-BE49-F238E27FC236}">
                <a16:creationId xmlns:a16="http://schemas.microsoft.com/office/drawing/2014/main" id="{0B3134F2-7EC8-4616-B8C4-C0739FE7C4AD}"/>
              </a:ext>
            </a:extLst>
          </p:cNvPr>
          <p:cNvSpPr>
            <a:spLocks noGrp="1"/>
          </p:cNvSpPr>
          <p:nvPr>
            <p:ph type="ftr" sz="quarter" idx="11"/>
          </p:nvPr>
        </p:nvSpPr>
        <p:spPr>
          <a:xfrm>
            <a:off x="3693599" y="481818"/>
            <a:ext cx="5135612" cy="154800"/>
          </a:xfrm>
        </p:spPr>
        <p:txBody>
          <a:bodyPr/>
          <a:lstStyle>
            <a:lvl1pPr>
              <a:defRPr>
                <a:solidFill>
                  <a:schemeClr val="tx1"/>
                </a:solidFill>
              </a:defRPr>
            </a:lvl1pPr>
          </a:lstStyle>
          <a:p>
            <a:endParaRPr lang="en-GB" dirty="0"/>
          </a:p>
        </p:txBody>
      </p:sp>
      <p:sp>
        <p:nvSpPr>
          <p:cNvPr id="17" name="Slide Number Placeholder 5">
            <a:extLst>
              <a:ext uri="{FF2B5EF4-FFF2-40B4-BE49-F238E27FC236}">
                <a16:creationId xmlns:a16="http://schemas.microsoft.com/office/drawing/2014/main" id="{A04E556B-9E2B-4EB6-8D41-01F75CC52BF5}"/>
              </a:ext>
            </a:extLst>
          </p:cNvPr>
          <p:cNvSpPr>
            <a:spLocks noGrp="1"/>
          </p:cNvSpPr>
          <p:nvPr>
            <p:ph type="sldNum" sz="quarter" idx="12"/>
          </p:nvPr>
        </p:nvSpPr>
        <p:spPr>
          <a:xfrm>
            <a:off x="3362400" y="481818"/>
            <a:ext cx="270000" cy="154800"/>
          </a:xfrm>
        </p:spPr>
        <p:txBody>
          <a:bodyPr/>
          <a:lstStyle>
            <a:lvl1pPr>
              <a:defRPr>
                <a:solidFill>
                  <a:schemeClr val="tx1"/>
                </a:solidFill>
              </a:defRPr>
            </a:lvl1p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3254008579"/>
      </p:ext>
    </p:extLst>
  </p:cSld>
  <p:clrMapOvr>
    <a:overrideClrMapping bg1="dk1" tx1="lt1" bg2="dk2" tx2="lt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ACKGROUND Pomegranate">
    <p:bg>
      <p:bgPr>
        <a:solidFill>
          <a:schemeClr val="accent6"/>
        </a:solidFill>
        <a:effectLst/>
      </p:bgPr>
    </p:bg>
    <p:spTree>
      <p:nvGrpSpPr>
        <p:cNvPr id="1" name=""/>
        <p:cNvGrpSpPr/>
        <p:nvPr/>
      </p:nvGrpSpPr>
      <p:grpSpPr>
        <a:xfrm>
          <a:off x="0" y="0"/>
          <a:ext cx="0" cy="0"/>
          <a:chOff x="0" y="0"/>
          <a:chExt cx="0" cy="0"/>
        </a:xfrm>
      </p:grpSpPr>
      <p:sp>
        <p:nvSpPr>
          <p:cNvPr id="15" name="Date Placeholder 3" hidden="1">
            <a:extLst>
              <a:ext uri="{FF2B5EF4-FFF2-40B4-BE49-F238E27FC236}">
                <a16:creationId xmlns:a16="http://schemas.microsoft.com/office/drawing/2014/main" id="{30BCE865-EB97-4BB1-BA4E-65299AFC6D58}"/>
              </a:ext>
            </a:extLst>
          </p:cNvPr>
          <p:cNvSpPr>
            <a:spLocks noGrp="1"/>
          </p:cNvSpPr>
          <p:nvPr>
            <p:ph type="dt" sz="half" idx="10"/>
          </p:nvPr>
        </p:nvSpPr>
        <p:spPr>
          <a:xfrm>
            <a:off x="12193200" y="6858000"/>
            <a:ext cx="0" cy="0"/>
          </a:xfrm>
        </p:spPr>
        <p:txBody>
          <a:bodyPr/>
          <a:lstStyle/>
          <a:p>
            <a:fld id="{995AAEFB-805E-4E76-BAE2-4203F4619090}" type="datetime4">
              <a:rPr lang="en-GB" smtClean="0"/>
              <a:t>31 October 2023</a:t>
            </a:fld>
            <a:endParaRPr lang="en-GB" dirty="0"/>
          </a:p>
        </p:txBody>
      </p:sp>
      <p:sp>
        <p:nvSpPr>
          <p:cNvPr id="14" name="Background">
            <a:extLst>
              <a:ext uri="{FF2B5EF4-FFF2-40B4-BE49-F238E27FC236}">
                <a16:creationId xmlns:a16="http://schemas.microsoft.com/office/drawing/2014/main" id="{664A6DE0-79CC-4CA3-9F7F-10C5EE372E4C}"/>
              </a:ext>
            </a:extLst>
          </p:cNvPr>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9" name="Triangle 12">
            <a:extLst>
              <a:ext uri="{FF2B5EF4-FFF2-40B4-BE49-F238E27FC236}">
                <a16:creationId xmlns:a16="http://schemas.microsoft.com/office/drawing/2014/main" id="{3A10916F-C220-4378-9C2A-98EC215EE4D0}"/>
              </a:ext>
            </a:extLst>
          </p:cNvPr>
          <p:cNvSpPr/>
          <p:nvPr userDrawn="1"/>
        </p:nvSpPr>
        <p:spPr bwMode="white">
          <a:xfrm rot="5400000">
            <a:off x="-24338" y="2091774"/>
            <a:ext cx="228599" cy="179924"/>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10" name="Freeform 1">
            <a:extLst>
              <a:ext uri="{FF2B5EF4-FFF2-40B4-BE49-F238E27FC236}">
                <a16:creationId xmlns:a16="http://schemas.microsoft.com/office/drawing/2014/main" id="{85A140AF-9500-46B6-B1FC-4547A69D895F}"/>
              </a:ext>
            </a:extLst>
          </p:cNvPr>
          <p:cNvSpPr>
            <a:spLocks noChangeArrowheads="1"/>
          </p:cNvSpPr>
          <p:nvPr userDrawn="1"/>
        </p:nvSpPr>
        <p:spPr bwMode="white">
          <a:xfrm>
            <a:off x="539750" y="6062679"/>
            <a:ext cx="1221148" cy="253984"/>
          </a:xfrm>
          <a:custGeom>
            <a:avLst/>
            <a:gdLst>
              <a:gd name="T0" fmla="*/ 3133 w 3201"/>
              <a:gd name="T1" fmla="*/ 97 h 664"/>
              <a:gd name="T2" fmla="*/ 3148 w 3201"/>
              <a:gd name="T3" fmla="*/ 81 h 664"/>
              <a:gd name="T4" fmla="*/ 3120 w 3201"/>
              <a:gd name="T5" fmla="*/ 77 h 664"/>
              <a:gd name="T6" fmla="*/ 3109 w 3201"/>
              <a:gd name="T7" fmla="*/ 135 h 664"/>
              <a:gd name="T8" fmla="*/ 3150 w 3201"/>
              <a:gd name="T9" fmla="*/ 69 h 664"/>
              <a:gd name="T10" fmla="*/ 3156 w 3201"/>
              <a:gd name="T11" fmla="*/ 99 h 664"/>
              <a:gd name="T12" fmla="*/ 3158 w 3201"/>
              <a:gd name="T13" fmla="*/ 122 h 664"/>
              <a:gd name="T14" fmla="*/ 3147 w 3201"/>
              <a:gd name="T15" fmla="*/ 124 h 664"/>
              <a:gd name="T16" fmla="*/ 3120 w 3201"/>
              <a:gd name="T17" fmla="*/ 106 h 664"/>
              <a:gd name="T18" fmla="*/ 2276 w 3201"/>
              <a:gd name="T19" fmla="*/ 420 h 664"/>
              <a:gd name="T20" fmla="*/ 2391 w 3201"/>
              <a:gd name="T21" fmla="*/ 562 h 664"/>
              <a:gd name="T22" fmla="*/ 2473 w 3201"/>
              <a:gd name="T23" fmla="*/ 314 h 664"/>
              <a:gd name="T24" fmla="*/ 2276 w 3201"/>
              <a:gd name="T25" fmla="*/ 420 h 664"/>
              <a:gd name="T26" fmla="*/ 2178 w 3201"/>
              <a:gd name="T27" fmla="*/ 294 h 664"/>
              <a:gd name="T28" fmla="*/ 2567 w 3201"/>
              <a:gd name="T29" fmla="*/ 245 h 664"/>
              <a:gd name="T30" fmla="*/ 2392 w 3201"/>
              <a:gd name="T31" fmla="*/ 662 h 664"/>
              <a:gd name="T32" fmla="*/ 2147 w 3201"/>
              <a:gd name="T33" fmla="*/ 413 h 664"/>
              <a:gd name="T34" fmla="*/ 649 w 3201"/>
              <a:gd name="T35" fmla="*/ 526 h 664"/>
              <a:gd name="T36" fmla="*/ 847 w 3201"/>
              <a:gd name="T37" fmla="*/ 419 h 664"/>
              <a:gd name="T38" fmla="*/ 649 w 3201"/>
              <a:gd name="T39" fmla="*/ 314 h 664"/>
              <a:gd name="T40" fmla="*/ 488 w 3201"/>
              <a:gd name="T41" fmla="*/ 413 h 664"/>
              <a:gd name="T42" fmla="*/ 731 w 3201"/>
              <a:gd name="T43" fmla="*/ 177 h 664"/>
              <a:gd name="T44" fmla="*/ 906 w 3201"/>
              <a:gd name="T45" fmla="*/ 593 h 664"/>
              <a:gd name="T46" fmla="*/ 518 w 3201"/>
              <a:gd name="T47" fmla="*/ 549 h 664"/>
              <a:gd name="T48" fmla="*/ 3137 w 3201"/>
              <a:gd name="T49" fmla="*/ 48 h 664"/>
              <a:gd name="T50" fmla="*/ 3084 w 3201"/>
              <a:gd name="T51" fmla="*/ 100 h 664"/>
              <a:gd name="T52" fmla="*/ 3137 w 3201"/>
              <a:gd name="T53" fmla="*/ 152 h 664"/>
              <a:gd name="T54" fmla="*/ 3190 w 3201"/>
              <a:gd name="T55" fmla="*/ 100 h 664"/>
              <a:gd name="T56" fmla="*/ 3137 w 3201"/>
              <a:gd name="T57" fmla="*/ 48 h 664"/>
              <a:gd name="T58" fmla="*/ 3168 w 3201"/>
              <a:gd name="T59" fmla="*/ 46 h 664"/>
              <a:gd name="T60" fmla="*/ 3192 w 3201"/>
              <a:gd name="T61" fmla="*/ 131 h 664"/>
              <a:gd name="T62" fmla="*/ 3105 w 3201"/>
              <a:gd name="T63" fmla="*/ 154 h 664"/>
              <a:gd name="T64" fmla="*/ 3082 w 3201"/>
              <a:gd name="T65" fmla="*/ 69 h 664"/>
              <a:gd name="T66" fmla="*/ 2809 w 3201"/>
              <a:gd name="T67" fmla="*/ 652 h 664"/>
              <a:gd name="T68" fmla="*/ 2749 w 3201"/>
              <a:gd name="T69" fmla="*/ 187 h 664"/>
              <a:gd name="T70" fmla="*/ 2877 w 3201"/>
              <a:gd name="T71" fmla="*/ 464 h 664"/>
              <a:gd name="T72" fmla="*/ 3109 w 3201"/>
              <a:gd name="T73" fmla="*/ 187 h 664"/>
              <a:gd name="T74" fmla="*/ 1826 w 3201"/>
              <a:gd name="T75" fmla="*/ 416 h 664"/>
              <a:gd name="T76" fmla="*/ 2110 w 3201"/>
              <a:gd name="T77" fmla="*/ 308 h 664"/>
              <a:gd name="T78" fmla="*/ 1831 w 3201"/>
              <a:gd name="T79" fmla="*/ 663 h 664"/>
              <a:gd name="T80" fmla="*/ 1500 w 3201"/>
              <a:gd name="T81" fmla="*/ 329 h 664"/>
              <a:gd name="T82" fmla="*/ 1824 w 3201"/>
              <a:gd name="T83" fmla="*/ 0 h 664"/>
              <a:gd name="T84" fmla="*/ 1971 w 3201"/>
              <a:gd name="T85" fmla="*/ 212 h 664"/>
              <a:gd name="T86" fmla="*/ 1686 w 3201"/>
              <a:gd name="T87" fmla="*/ 164 h 664"/>
              <a:gd name="T88" fmla="*/ 1822 w 3201"/>
              <a:gd name="T89" fmla="*/ 552 h 664"/>
              <a:gd name="T90" fmla="*/ 1977 w 3201"/>
              <a:gd name="T91" fmla="*/ 416 h 664"/>
              <a:gd name="T92" fmla="*/ 1330 w 3201"/>
              <a:gd name="T93" fmla="*/ 652 h 664"/>
              <a:gd name="T94" fmla="*/ 1174 w 3201"/>
              <a:gd name="T95" fmla="*/ 662 h 664"/>
              <a:gd name="T96" fmla="*/ 1016 w 3201"/>
              <a:gd name="T97" fmla="*/ 481 h 664"/>
              <a:gd name="T98" fmla="*/ 1141 w 3201"/>
              <a:gd name="T99" fmla="*/ 401 h 664"/>
              <a:gd name="T100" fmla="*/ 1220 w 3201"/>
              <a:gd name="T101" fmla="*/ 569 h 664"/>
              <a:gd name="T102" fmla="*/ 1321 w 3201"/>
              <a:gd name="T103" fmla="*/ 383 h 664"/>
              <a:gd name="T104" fmla="*/ 1447 w 3201"/>
              <a:gd name="T105" fmla="*/ 652 h 664"/>
              <a:gd name="T106" fmla="*/ 239 w 3201"/>
              <a:gd name="T107" fmla="*/ 382 h 664"/>
              <a:gd name="T108" fmla="*/ 308 w 3201"/>
              <a:gd name="T109" fmla="*/ 264 h 664"/>
              <a:gd name="T110" fmla="*/ 371 w 3201"/>
              <a:gd name="T111" fmla="*/ 383 h 664"/>
              <a:gd name="T112" fmla="*/ 239 w 3201"/>
              <a:gd name="T113" fmla="*/ 382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201" h="664">
                <a:moveTo>
                  <a:pt x="3120" y="97"/>
                </a:moveTo>
                <a:lnTo>
                  <a:pt x="3120" y="97"/>
                </a:lnTo>
                <a:cubicBezTo>
                  <a:pt x="3133" y="97"/>
                  <a:pt x="3133" y="97"/>
                  <a:pt x="3133" y="97"/>
                </a:cubicBezTo>
                <a:cubicBezTo>
                  <a:pt x="3140" y="97"/>
                  <a:pt x="3144" y="96"/>
                  <a:pt x="3146" y="94"/>
                </a:cubicBezTo>
                <a:cubicBezTo>
                  <a:pt x="3149" y="92"/>
                  <a:pt x="3150" y="90"/>
                  <a:pt x="3150" y="87"/>
                </a:cubicBezTo>
                <a:cubicBezTo>
                  <a:pt x="3150" y="85"/>
                  <a:pt x="3149" y="83"/>
                  <a:pt x="3148" y="81"/>
                </a:cubicBezTo>
                <a:cubicBezTo>
                  <a:pt x="3147" y="80"/>
                  <a:pt x="3145" y="79"/>
                  <a:pt x="3143" y="78"/>
                </a:cubicBezTo>
                <a:cubicBezTo>
                  <a:pt x="3141" y="77"/>
                  <a:pt x="3138" y="77"/>
                  <a:pt x="3132" y="77"/>
                </a:cubicBezTo>
                <a:cubicBezTo>
                  <a:pt x="3120" y="77"/>
                  <a:pt x="3120" y="77"/>
                  <a:pt x="3120" y="77"/>
                </a:cubicBezTo>
                <a:lnTo>
                  <a:pt x="3120" y="97"/>
                </a:lnTo>
                <a:close/>
                <a:moveTo>
                  <a:pt x="3109" y="135"/>
                </a:moveTo>
                <a:lnTo>
                  <a:pt x="3109" y="135"/>
                </a:lnTo>
                <a:cubicBezTo>
                  <a:pt x="3109" y="68"/>
                  <a:pt x="3109" y="68"/>
                  <a:pt x="3109" y="68"/>
                </a:cubicBezTo>
                <a:cubicBezTo>
                  <a:pt x="3132" y="68"/>
                  <a:pt x="3132" y="68"/>
                  <a:pt x="3132" y="68"/>
                </a:cubicBezTo>
                <a:cubicBezTo>
                  <a:pt x="3140" y="68"/>
                  <a:pt x="3146" y="68"/>
                  <a:pt x="3150" y="69"/>
                </a:cubicBezTo>
                <a:cubicBezTo>
                  <a:pt x="3153" y="71"/>
                  <a:pt x="3156" y="73"/>
                  <a:pt x="3158" y="76"/>
                </a:cubicBezTo>
                <a:cubicBezTo>
                  <a:pt x="3160" y="79"/>
                  <a:pt x="3161" y="82"/>
                  <a:pt x="3161" y="86"/>
                </a:cubicBezTo>
                <a:cubicBezTo>
                  <a:pt x="3161" y="91"/>
                  <a:pt x="3160" y="95"/>
                  <a:pt x="3156" y="99"/>
                </a:cubicBezTo>
                <a:cubicBezTo>
                  <a:pt x="3153" y="102"/>
                  <a:pt x="3148" y="104"/>
                  <a:pt x="3142" y="105"/>
                </a:cubicBezTo>
                <a:cubicBezTo>
                  <a:pt x="3144" y="106"/>
                  <a:pt x="3146" y="107"/>
                  <a:pt x="3148" y="108"/>
                </a:cubicBezTo>
                <a:cubicBezTo>
                  <a:pt x="3150" y="111"/>
                  <a:pt x="3154" y="115"/>
                  <a:pt x="3158" y="122"/>
                </a:cubicBezTo>
                <a:cubicBezTo>
                  <a:pt x="3166" y="135"/>
                  <a:pt x="3166" y="135"/>
                  <a:pt x="3166" y="135"/>
                </a:cubicBezTo>
                <a:cubicBezTo>
                  <a:pt x="3153" y="135"/>
                  <a:pt x="3153" y="135"/>
                  <a:pt x="3153" y="135"/>
                </a:cubicBezTo>
                <a:cubicBezTo>
                  <a:pt x="3147" y="124"/>
                  <a:pt x="3147" y="124"/>
                  <a:pt x="3147" y="124"/>
                </a:cubicBezTo>
                <a:cubicBezTo>
                  <a:pt x="3142" y="116"/>
                  <a:pt x="3138" y="111"/>
                  <a:pt x="3135" y="109"/>
                </a:cubicBezTo>
                <a:cubicBezTo>
                  <a:pt x="3133" y="107"/>
                  <a:pt x="3130" y="106"/>
                  <a:pt x="3126" y="106"/>
                </a:cubicBezTo>
                <a:cubicBezTo>
                  <a:pt x="3120" y="106"/>
                  <a:pt x="3120" y="106"/>
                  <a:pt x="3120" y="106"/>
                </a:cubicBezTo>
                <a:cubicBezTo>
                  <a:pt x="3120" y="135"/>
                  <a:pt x="3120" y="135"/>
                  <a:pt x="3120" y="135"/>
                </a:cubicBezTo>
                <a:lnTo>
                  <a:pt x="3109" y="135"/>
                </a:lnTo>
                <a:close/>
                <a:moveTo>
                  <a:pt x="2276" y="420"/>
                </a:moveTo>
                <a:lnTo>
                  <a:pt x="2276" y="420"/>
                </a:lnTo>
                <a:cubicBezTo>
                  <a:pt x="2276" y="466"/>
                  <a:pt x="2287" y="501"/>
                  <a:pt x="2309" y="526"/>
                </a:cubicBezTo>
                <a:cubicBezTo>
                  <a:pt x="2331" y="550"/>
                  <a:pt x="2359" y="562"/>
                  <a:pt x="2391" y="562"/>
                </a:cubicBezTo>
                <a:cubicBezTo>
                  <a:pt x="2424" y="562"/>
                  <a:pt x="2451" y="550"/>
                  <a:pt x="2473" y="526"/>
                </a:cubicBezTo>
                <a:cubicBezTo>
                  <a:pt x="2495" y="501"/>
                  <a:pt x="2507" y="465"/>
                  <a:pt x="2507" y="419"/>
                </a:cubicBezTo>
                <a:cubicBezTo>
                  <a:pt x="2507" y="373"/>
                  <a:pt x="2495" y="338"/>
                  <a:pt x="2473" y="314"/>
                </a:cubicBezTo>
                <a:cubicBezTo>
                  <a:pt x="2451" y="289"/>
                  <a:pt x="2424" y="277"/>
                  <a:pt x="2391" y="277"/>
                </a:cubicBezTo>
                <a:cubicBezTo>
                  <a:pt x="2359" y="277"/>
                  <a:pt x="2331" y="289"/>
                  <a:pt x="2309" y="314"/>
                </a:cubicBezTo>
                <a:cubicBezTo>
                  <a:pt x="2287" y="338"/>
                  <a:pt x="2276" y="374"/>
                  <a:pt x="2276" y="420"/>
                </a:cubicBezTo>
                <a:close/>
                <a:moveTo>
                  <a:pt x="2147" y="413"/>
                </a:moveTo>
                <a:lnTo>
                  <a:pt x="2147" y="413"/>
                </a:lnTo>
                <a:cubicBezTo>
                  <a:pt x="2147" y="372"/>
                  <a:pt x="2157" y="333"/>
                  <a:pt x="2178" y="294"/>
                </a:cubicBezTo>
                <a:cubicBezTo>
                  <a:pt x="2198" y="256"/>
                  <a:pt x="2228" y="227"/>
                  <a:pt x="2265" y="207"/>
                </a:cubicBezTo>
                <a:cubicBezTo>
                  <a:pt x="2302" y="187"/>
                  <a:pt x="2344" y="177"/>
                  <a:pt x="2391" y="177"/>
                </a:cubicBezTo>
                <a:cubicBezTo>
                  <a:pt x="2462" y="177"/>
                  <a:pt x="2521" y="200"/>
                  <a:pt x="2567" y="245"/>
                </a:cubicBezTo>
                <a:cubicBezTo>
                  <a:pt x="2613" y="291"/>
                  <a:pt x="2635" y="349"/>
                  <a:pt x="2635" y="418"/>
                </a:cubicBezTo>
                <a:cubicBezTo>
                  <a:pt x="2635" y="489"/>
                  <a:pt x="2612" y="547"/>
                  <a:pt x="2566" y="593"/>
                </a:cubicBezTo>
                <a:cubicBezTo>
                  <a:pt x="2520" y="639"/>
                  <a:pt x="2462" y="662"/>
                  <a:pt x="2392" y="662"/>
                </a:cubicBezTo>
                <a:cubicBezTo>
                  <a:pt x="2348" y="662"/>
                  <a:pt x="2307" y="653"/>
                  <a:pt x="2268" y="634"/>
                </a:cubicBezTo>
                <a:cubicBezTo>
                  <a:pt x="2228" y="614"/>
                  <a:pt x="2198" y="586"/>
                  <a:pt x="2178" y="549"/>
                </a:cubicBezTo>
                <a:cubicBezTo>
                  <a:pt x="2157" y="512"/>
                  <a:pt x="2147" y="466"/>
                  <a:pt x="2147" y="413"/>
                </a:cubicBezTo>
                <a:close/>
                <a:moveTo>
                  <a:pt x="616" y="420"/>
                </a:moveTo>
                <a:lnTo>
                  <a:pt x="616" y="420"/>
                </a:lnTo>
                <a:cubicBezTo>
                  <a:pt x="616" y="466"/>
                  <a:pt x="627" y="501"/>
                  <a:pt x="649" y="526"/>
                </a:cubicBezTo>
                <a:cubicBezTo>
                  <a:pt x="671" y="550"/>
                  <a:pt x="699" y="562"/>
                  <a:pt x="732" y="562"/>
                </a:cubicBezTo>
                <a:cubicBezTo>
                  <a:pt x="764" y="562"/>
                  <a:pt x="792" y="550"/>
                  <a:pt x="814" y="526"/>
                </a:cubicBezTo>
                <a:cubicBezTo>
                  <a:pt x="836" y="501"/>
                  <a:pt x="847" y="465"/>
                  <a:pt x="847" y="419"/>
                </a:cubicBezTo>
                <a:cubicBezTo>
                  <a:pt x="847" y="373"/>
                  <a:pt x="836" y="338"/>
                  <a:pt x="814" y="314"/>
                </a:cubicBezTo>
                <a:cubicBezTo>
                  <a:pt x="792" y="289"/>
                  <a:pt x="764" y="277"/>
                  <a:pt x="732" y="277"/>
                </a:cubicBezTo>
                <a:cubicBezTo>
                  <a:pt x="699" y="277"/>
                  <a:pt x="671" y="289"/>
                  <a:pt x="649" y="314"/>
                </a:cubicBezTo>
                <a:cubicBezTo>
                  <a:pt x="627" y="338"/>
                  <a:pt x="616" y="374"/>
                  <a:pt x="616" y="420"/>
                </a:cubicBezTo>
                <a:close/>
                <a:moveTo>
                  <a:pt x="488" y="413"/>
                </a:moveTo>
                <a:lnTo>
                  <a:pt x="488" y="413"/>
                </a:lnTo>
                <a:cubicBezTo>
                  <a:pt x="488" y="372"/>
                  <a:pt x="498" y="333"/>
                  <a:pt x="518" y="294"/>
                </a:cubicBezTo>
                <a:cubicBezTo>
                  <a:pt x="539" y="256"/>
                  <a:pt x="568" y="227"/>
                  <a:pt x="605" y="207"/>
                </a:cubicBezTo>
                <a:cubicBezTo>
                  <a:pt x="643" y="187"/>
                  <a:pt x="685" y="177"/>
                  <a:pt x="731" y="177"/>
                </a:cubicBezTo>
                <a:cubicBezTo>
                  <a:pt x="803" y="177"/>
                  <a:pt x="861" y="200"/>
                  <a:pt x="907" y="245"/>
                </a:cubicBezTo>
                <a:cubicBezTo>
                  <a:pt x="953" y="291"/>
                  <a:pt x="976" y="349"/>
                  <a:pt x="976" y="418"/>
                </a:cubicBezTo>
                <a:cubicBezTo>
                  <a:pt x="976" y="489"/>
                  <a:pt x="953" y="547"/>
                  <a:pt x="906" y="593"/>
                </a:cubicBezTo>
                <a:cubicBezTo>
                  <a:pt x="860" y="639"/>
                  <a:pt x="802" y="662"/>
                  <a:pt x="732" y="662"/>
                </a:cubicBezTo>
                <a:cubicBezTo>
                  <a:pt x="689" y="662"/>
                  <a:pt x="647" y="653"/>
                  <a:pt x="608" y="634"/>
                </a:cubicBezTo>
                <a:cubicBezTo>
                  <a:pt x="569" y="614"/>
                  <a:pt x="539" y="586"/>
                  <a:pt x="518" y="549"/>
                </a:cubicBezTo>
                <a:cubicBezTo>
                  <a:pt x="498" y="512"/>
                  <a:pt x="488" y="466"/>
                  <a:pt x="488" y="413"/>
                </a:cubicBezTo>
                <a:close/>
                <a:moveTo>
                  <a:pt x="3137" y="48"/>
                </a:moveTo>
                <a:lnTo>
                  <a:pt x="3137" y="48"/>
                </a:lnTo>
                <a:cubicBezTo>
                  <a:pt x="3128" y="48"/>
                  <a:pt x="3119" y="51"/>
                  <a:pt x="3111" y="55"/>
                </a:cubicBezTo>
                <a:cubicBezTo>
                  <a:pt x="3102" y="60"/>
                  <a:pt x="3096" y="66"/>
                  <a:pt x="3091" y="74"/>
                </a:cubicBezTo>
                <a:cubicBezTo>
                  <a:pt x="3086" y="83"/>
                  <a:pt x="3084" y="91"/>
                  <a:pt x="3084" y="100"/>
                </a:cubicBezTo>
                <a:cubicBezTo>
                  <a:pt x="3084" y="109"/>
                  <a:pt x="3086" y="118"/>
                  <a:pt x="3091" y="126"/>
                </a:cubicBezTo>
                <a:cubicBezTo>
                  <a:pt x="3095" y="134"/>
                  <a:pt x="3102" y="141"/>
                  <a:pt x="3110" y="145"/>
                </a:cubicBezTo>
                <a:cubicBezTo>
                  <a:pt x="3119" y="150"/>
                  <a:pt x="3128" y="152"/>
                  <a:pt x="3137" y="152"/>
                </a:cubicBezTo>
                <a:cubicBezTo>
                  <a:pt x="3146" y="152"/>
                  <a:pt x="3155" y="150"/>
                  <a:pt x="3163" y="145"/>
                </a:cubicBezTo>
                <a:cubicBezTo>
                  <a:pt x="3171" y="141"/>
                  <a:pt x="3178" y="134"/>
                  <a:pt x="3182" y="126"/>
                </a:cubicBezTo>
                <a:cubicBezTo>
                  <a:pt x="3187" y="118"/>
                  <a:pt x="3190" y="109"/>
                  <a:pt x="3190" y="100"/>
                </a:cubicBezTo>
                <a:cubicBezTo>
                  <a:pt x="3190" y="91"/>
                  <a:pt x="3187" y="83"/>
                  <a:pt x="3182" y="74"/>
                </a:cubicBezTo>
                <a:cubicBezTo>
                  <a:pt x="3178" y="66"/>
                  <a:pt x="3171" y="60"/>
                  <a:pt x="3163" y="55"/>
                </a:cubicBezTo>
                <a:cubicBezTo>
                  <a:pt x="3154" y="51"/>
                  <a:pt x="3145" y="48"/>
                  <a:pt x="3137" y="48"/>
                </a:cubicBezTo>
                <a:close/>
                <a:moveTo>
                  <a:pt x="3137" y="38"/>
                </a:moveTo>
                <a:lnTo>
                  <a:pt x="3137" y="38"/>
                </a:lnTo>
                <a:cubicBezTo>
                  <a:pt x="3147" y="38"/>
                  <a:pt x="3158" y="41"/>
                  <a:pt x="3168" y="46"/>
                </a:cubicBezTo>
                <a:cubicBezTo>
                  <a:pt x="3178" y="51"/>
                  <a:pt x="3186" y="59"/>
                  <a:pt x="3191" y="69"/>
                </a:cubicBezTo>
                <a:cubicBezTo>
                  <a:pt x="3197" y="79"/>
                  <a:pt x="3200" y="89"/>
                  <a:pt x="3200" y="100"/>
                </a:cubicBezTo>
                <a:cubicBezTo>
                  <a:pt x="3200" y="111"/>
                  <a:pt x="3197" y="121"/>
                  <a:pt x="3192" y="131"/>
                </a:cubicBezTo>
                <a:cubicBezTo>
                  <a:pt x="3186" y="141"/>
                  <a:pt x="3178" y="149"/>
                  <a:pt x="3168" y="154"/>
                </a:cubicBezTo>
                <a:cubicBezTo>
                  <a:pt x="3158" y="160"/>
                  <a:pt x="3148" y="162"/>
                  <a:pt x="3137" y="162"/>
                </a:cubicBezTo>
                <a:cubicBezTo>
                  <a:pt x="3126" y="162"/>
                  <a:pt x="3115" y="160"/>
                  <a:pt x="3105" y="154"/>
                </a:cubicBezTo>
                <a:cubicBezTo>
                  <a:pt x="3095" y="149"/>
                  <a:pt x="3087" y="141"/>
                  <a:pt x="3082" y="131"/>
                </a:cubicBezTo>
                <a:cubicBezTo>
                  <a:pt x="3076" y="121"/>
                  <a:pt x="3073" y="111"/>
                  <a:pt x="3073" y="100"/>
                </a:cubicBezTo>
                <a:cubicBezTo>
                  <a:pt x="3073" y="89"/>
                  <a:pt x="3076" y="79"/>
                  <a:pt x="3082" y="69"/>
                </a:cubicBezTo>
                <a:cubicBezTo>
                  <a:pt x="3087" y="59"/>
                  <a:pt x="3095" y="51"/>
                  <a:pt x="3106" y="46"/>
                </a:cubicBezTo>
                <a:cubicBezTo>
                  <a:pt x="3116" y="41"/>
                  <a:pt x="3126" y="38"/>
                  <a:pt x="3137" y="38"/>
                </a:cubicBezTo>
                <a:close/>
                <a:moveTo>
                  <a:pt x="2809" y="652"/>
                </a:moveTo>
                <a:lnTo>
                  <a:pt x="2809" y="652"/>
                </a:lnTo>
                <a:cubicBezTo>
                  <a:pt x="2618" y="187"/>
                  <a:pt x="2618" y="187"/>
                  <a:pt x="2618" y="187"/>
                </a:cubicBezTo>
                <a:cubicBezTo>
                  <a:pt x="2749" y="187"/>
                  <a:pt x="2749" y="187"/>
                  <a:pt x="2749" y="187"/>
                </a:cubicBezTo>
                <a:cubicBezTo>
                  <a:pt x="2839" y="425"/>
                  <a:pt x="2839" y="425"/>
                  <a:pt x="2839" y="425"/>
                </a:cubicBezTo>
                <a:cubicBezTo>
                  <a:pt x="2864" y="504"/>
                  <a:pt x="2864" y="504"/>
                  <a:pt x="2864" y="504"/>
                </a:cubicBezTo>
                <a:cubicBezTo>
                  <a:pt x="2871" y="483"/>
                  <a:pt x="2875" y="470"/>
                  <a:pt x="2877" y="464"/>
                </a:cubicBezTo>
                <a:cubicBezTo>
                  <a:pt x="2881" y="451"/>
                  <a:pt x="2886" y="438"/>
                  <a:pt x="2891" y="425"/>
                </a:cubicBezTo>
                <a:cubicBezTo>
                  <a:pt x="2981" y="187"/>
                  <a:pt x="2981" y="187"/>
                  <a:pt x="2981" y="187"/>
                </a:cubicBezTo>
                <a:cubicBezTo>
                  <a:pt x="3109" y="187"/>
                  <a:pt x="3109" y="187"/>
                  <a:pt x="3109" y="187"/>
                </a:cubicBezTo>
                <a:cubicBezTo>
                  <a:pt x="2921" y="652"/>
                  <a:pt x="2921" y="652"/>
                  <a:pt x="2921" y="652"/>
                </a:cubicBezTo>
                <a:lnTo>
                  <a:pt x="2809" y="652"/>
                </a:lnTo>
                <a:close/>
                <a:moveTo>
                  <a:pt x="1826" y="416"/>
                </a:moveTo>
                <a:lnTo>
                  <a:pt x="1826" y="416"/>
                </a:lnTo>
                <a:cubicBezTo>
                  <a:pt x="1826" y="308"/>
                  <a:pt x="1826" y="308"/>
                  <a:pt x="1826" y="308"/>
                </a:cubicBezTo>
                <a:cubicBezTo>
                  <a:pt x="2110" y="308"/>
                  <a:pt x="2110" y="308"/>
                  <a:pt x="2110" y="308"/>
                </a:cubicBezTo>
                <a:cubicBezTo>
                  <a:pt x="2110" y="563"/>
                  <a:pt x="2110" y="563"/>
                  <a:pt x="2110" y="563"/>
                </a:cubicBezTo>
                <a:cubicBezTo>
                  <a:pt x="2083" y="590"/>
                  <a:pt x="2043" y="613"/>
                  <a:pt x="1990" y="633"/>
                </a:cubicBezTo>
                <a:cubicBezTo>
                  <a:pt x="1938" y="653"/>
                  <a:pt x="1885" y="663"/>
                  <a:pt x="1831" y="663"/>
                </a:cubicBezTo>
                <a:cubicBezTo>
                  <a:pt x="1763" y="663"/>
                  <a:pt x="1703" y="649"/>
                  <a:pt x="1652" y="621"/>
                </a:cubicBezTo>
                <a:cubicBezTo>
                  <a:pt x="1602" y="593"/>
                  <a:pt x="1563" y="552"/>
                  <a:pt x="1538" y="500"/>
                </a:cubicBezTo>
                <a:cubicBezTo>
                  <a:pt x="1512" y="448"/>
                  <a:pt x="1500" y="391"/>
                  <a:pt x="1500" y="329"/>
                </a:cubicBezTo>
                <a:cubicBezTo>
                  <a:pt x="1500" y="262"/>
                  <a:pt x="1514" y="203"/>
                  <a:pt x="1542" y="151"/>
                </a:cubicBezTo>
                <a:cubicBezTo>
                  <a:pt x="1571" y="99"/>
                  <a:pt x="1613" y="59"/>
                  <a:pt x="1668" y="32"/>
                </a:cubicBezTo>
                <a:cubicBezTo>
                  <a:pt x="1709" y="10"/>
                  <a:pt x="1762" y="0"/>
                  <a:pt x="1824" y="0"/>
                </a:cubicBezTo>
                <a:cubicBezTo>
                  <a:pt x="1905" y="0"/>
                  <a:pt x="1968" y="16"/>
                  <a:pt x="2014" y="50"/>
                </a:cubicBezTo>
                <a:cubicBezTo>
                  <a:pt x="2059" y="83"/>
                  <a:pt x="2089" y="129"/>
                  <a:pt x="2102" y="188"/>
                </a:cubicBezTo>
                <a:cubicBezTo>
                  <a:pt x="1971" y="212"/>
                  <a:pt x="1971" y="212"/>
                  <a:pt x="1971" y="212"/>
                </a:cubicBezTo>
                <a:cubicBezTo>
                  <a:pt x="1961" y="181"/>
                  <a:pt x="1944" y="156"/>
                  <a:pt x="1919" y="138"/>
                </a:cubicBezTo>
                <a:cubicBezTo>
                  <a:pt x="1894" y="119"/>
                  <a:pt x="1862" y="110"/>
                  <a:pt x="1824" y="110"/>
                </a:cubicBezTo>
                <a:cubicBezTo>
                  <a:pt x="1766" y="110"/>
                  <a:pt x="1720" y="128"/>
                  <a:pt x="1686" y="164"/>
                </a:cubicBezTo>
                <a:cubicBezTo>
                  <a:pt x="1652" y="200"/>
                  <a:pt x="1635" y="253"/>
                  <a:pt x="1635" y="324"/>
                </a:cubicBezTo>
                <a:cubicBezTo>
                  <a:pt x="1635" y="400"/>
                  <a:pt x="1653" y="457"/>
                  <a:pt x="1687" y="495"/>
                </a:cubicBezTo>
                <a:cubicBezTo>
                  <a:pt x="1722" y="533"/>
                  <a:pt x="1767" y="552"/>
                  <a:pt x="1822" y="552"/>
                </a:cubicBezTo>
                <a:cubicBezTo>
                  <a:pt x="1850" y="552"/>
                  <a:pt x="1878" y="547"/>
                  <a:pt x="1906" y="536"/>
                </a:cubicBezTo>
                <a:cubicBezTo>
                  <a:pt x="1933" y="526"/>
                  <a:pt x="1957" y="513"/>
                  <a:pt x="1977" y="497"/>
                </a:cubicBezTo>
                <a:cubicBezTo>
                  <a:pt x="1977" y="416"/>
                  <a:pt x="1977" y="416"/>
                  <a:pt x="1977" y="416"/>
                </a:cubicBezTo>
                <a:lnTo>
                  <a:pt x="1826" y="416"/>
                </a:lnTo>
                <a:close/>
                <a:moveTo>
                  <a:pt x="1330" y="652"/>
                </a:moveTo>
                <a:lnTo>
                  <a:pt x="1330" y="652"/>
                </a:lnTo>
                <a:cubicBezTo>
                  <a:pt x="1330" y="583"/>
                  <a:pt x="1330" y="583"/>
                  <a:pt x="1330" y="583"/>
                </a:cubicBezTo>
                <a:cubicBezTo>
                  <a:pt x="1313" y="607"/>
                  <a:pt x="1290" y="627"/>
                  <a:pt x="1262" y="641"/>
                </a:cubicBezTo>
                <a:cubicBezTo>
                  <a:pt x="1234" y="655"/>
                  <a:pt x="1205" y="662"/>
                  <a:pt x="1174" y="662"/>
                </a:cubicBezTo>
                <a:cubicBezTo>
                  <a:pt x="1142" y="662"/>
                  <a:pt x="1113" y="656"/>
                  <a:pt x="1088" y="642"/>
                </a:cubicBezTo>
                <a:cubicBezTo>
                  <a:pt x="1063" y="628"/>
                  <a:pt x="1045" y="609"/>
                  <a:pt x="1033" y="584"/>
                </a:cubicBezTo>
                <a:cubicBezTo>
                  <a:pt x="1022" y="559"/>
                  <a:pt x="1016" y="525"/>
                  <a:pt x="1016" y="481"/>
                </a:cubicBezTo>
                <a:cubicBezTo>
                  <a:pt x="1016" y="187"/>
                  <a:pt x="1016" y="187"/>
                  <a:pt x="1016" y="187"/>
                </a:cubicBezTo>
                <a:cubicBezTo>
                  <a:pt x="1141" y="187"/>
                  <a:pt x="1141" y="187"/>
                  <a:pt x="1141" y="187"/>
                </a:cubicBezTo>
                <a:cubicBezTo>
                  <a:pt x="1141" y="401"/>
                  <a:pt x="1141" y="401"/>
                  <a:pt x="1141" y="401"/>
                </a:cubicBezTo>
                <a:cubicBezTo>
                  <a:pt x="1141" y="466"/>
                  <a:pt x="1144" y="506"/>
                  <a:pt x="1148" y="521"/>
                </a:cubicBezTo>
                <a:cubicBezTo>
                  <a:pt x="1153" y="536"/>
                  <a:pt x="1161" y="547"/>
                  <a:pt x="1174" y="556"/>
                </a:cubicBezTo>
                <a:cubicBezTo>
                  <a:pt x="1186" y="564"/>
                  <a:pt x="1201" y="569"/>
                  <a:pt x="1220" y="569"/>
                </a:cubicBezTo>
                <a:cubicBezTo>
                  <a:pt x="1241" y="569"/>
                  <a:pt x="1260" y="563"/>
                  <a:pt x="1277" y="552"/>
                </a:cubicBezTo>
                <a:cubicBezTo>
                  <a:pt x="1294" y="540"/>
                  <a:pt x="1306" y="526"/>
                  <a:pt x="1312" y="509"/>
                </a:cubicBezTo>
                <a:cubicBezTo>
                  <a:pt x="1318" y="492"/>
                  <a:pt x="1321" y="450"/>
                  <a:pt x="1321" y="383"/>
                </a:cubicBezTo>
                <a:cubicBezTo>
                  <a:pt x="1321" y="187"/>
                  <a:pt x="1321" y="187"/>
                  <a:pt x="1321" y="187"/>
                </a:cubicBezTo>
                <a:cubicBezTo>
                  <a:pt x="1447" y="187"/>
                  <a:pt x="1447" y="187"/>
                  <a:pt x="1447" y="187"/>
                </a:cubicBezTo>
                <a:cubicBezTo>
                  <a:pt x="1447" y="652"/>
                  <a:pt x="1447" y="652"/>
                  <a:pt x="1447" y="652"/>
                </a:cubicBezTo>
                <a:lnTo>
                  <a:pt x="1330" y="652"/>
                </a:lnTo>
                <a:close/>
                <a:moveTo>
                  <a:pt x="239" y="382"/>
                </a:moveTo>
                <a:lnTo>
                  <a:pt x="239" y="382"/>
                </a:lnTo>
                <a:cubicBezTo>
                  <a:pt x="0" y="10"/>
                  <a:pt x="0" y="10"/>
                  <a:pt x="0" y="10"/>
                </a:cubicBezTo>
                <a:cubicBezTo>
                  <a:pt x="154" y="10"/>
                  <a:pt x="154" y="10"/>
                  <a:pt x="154" y="10"/>
                </a:cubicBezTo>
                <a:cubicBezTo>
                  <a:pt x="308" y="264"/>
                  <a:pt x="308" y="264"/>
                  <a:pt x="308" y="264"/>
                </a:cubicBezTo>
                <a:cubicBezTo>
                  <a:pt x="459" y="10"/>
                  <a:pt x="459" y="10"/>
                  <a:pt x="459" y="10"/>
                </a:cubicBezTo>
                <a:cubicBezTo>
                  <a:pt x="611" y="10"/>
                  <a:pt x="611" y="10"/>
                  <a:pt x="611" y="10"/>
                </a:cubicBezTo>
                <a:cubicBezTo>
                  <a:pt x="371" y="383"/>
                  <a:pt x="371" y="383"/>
                  <a:pt x="371" y="383"/>
                </a:cubicBezTo>
                <a:cubicBezTo>
                  <a:pt x="371" y="652"/>
                  <a:pt x="371" y="652"/>
                  <a:pt x="371" y="652"/>
                </a:cubicBezTo>
                <a:cubicBezTo>
                  <a:pt x="239" y="652"/>
                  <a:pt x="239" y="652"/>
                  <a:pt x="239" y="652"/>
                </a:cubicBezTo>
                <a:lnTo>
                  <a:pt x="239" y="382"/>
                </a:lnTo>
                <a:close/>
              </a:path>
            </a:pathLst>
          </a:custGeom>
          <a:solidFill>
            <a:schemeClr val="tx1"/>
          </a:solidFill>
          <a:ln>
            <a:noFill/>
          </a:ln>
          <a:effectLst/>
        </p:spPr>
        <p:txBody>
          <a:bodyPr wrap="none" anchor="ctr"/>
          <a:lstStyle/>
          <a:p>
            <a:endParaRPr lang="en-GB" noProof="0" dirty="0"/>
          </a:p>
        </p:txBody>
      </p:sp>
      <p:sp>
        <p:nvSpPr>
          <p:cNvPr id="11" name="Subtitle Eyebrow">
            <a:extLst>
              <a:ext uri="{FF2B5EF4-FFF2-40B4-BE49-F238E27FC236}">
                <a16:creationId xmlns:a16="http://schemas.microsoft.com/office/drawing/2014/main" id="{D206BE5F-CEB9-49D1-803B-E295E267D8A4}"/>
              </a:ext>
            </a:extLst>
          </p:cNvPr>
          <p:cNvSpPr>
            <a:spLocks noGrp="1"/>
          </p:cNvSpPr>
          <p:nvPr>
            <p:ph type="subTitle" idx="33" hasCustomPrompt="1"/>
          </p:nvPr>
        </p:nvSpPr>
        <p:spPr>
          <a:xfrm>
            <a:off x="539999" y="481818"/>
            <a:ext cx="2642400" cy="154800"/>
          </a:xfrm>
        </p:spPr>
        <p:txBody>
          <a:bodyPr/>
          <a:lstStyle>
            <a:lvl1pPr marL="0" indent="0" algn="l">
              <a:lnSpc>
                <a:spcPct val="100000"/>
              </a:lnSpc>
              <a:spcBef>
                <a:spcPts val="0"/>
              </a:spcBef>
              <a:spcAft>
                <a:spcPts val="0"/>
              </a:spcAft>
              <a:buFont typeface="Arial" panose="020B0604020202020204" pitchFamily="34" charset="0"/>
              <a:buChar char="​"/>
              <a:defRPr sz="900" b="0">
                <a:solidFill>
                  <a:schemeClr val="tx1"/>
                </a:solidFill>
                <a:latin typeface="+mn-lt"/>
              </a:defRPr>
            </a:lvl1pPr>
            <a:lvl2pPr marL="0" indent="0" algn="l">
              <a:buFont typeface="Arial" panose="020B0604020202020204" pitchFamily="34" charset="0"/>
              <a:buNone/>
              <a:defRPr sz="1800" b="1">
                <a:solidFill>
                  <a:schemeClr val="bg1"/>
                </a:solidFill>
                <a:latin typeface="+mn-lt"/>
              </a:defRPr>
            </a:lvl2pPr>
            <a:lvl3pPr marL="0" indent="0" algn="l">
              <a:buFont typeface="Arial" panose="020B0604020202020204" pitchFamily="34" charset="0"/>
              <a:buChar char="​"/>
              <a:defRPr sz="1800" b="1">
                <a:solidFill>
                  <a:schemeClr val="bg1"/>
                </a:solidFill>
                <a:latin typeface="+mn-lt"/>
              </a:defRPr>
            </a:lvl3pPr>
            <a:lvl4pPr marL="0" indent="0" algn="l">
              <a:buFont typeface="Arial" panose="020B0604020202020204" pitchFamily="34" charset="0"/>
              <a:buChar char="​"/>
              <a:defRPr sz="1800" b="1">
                <a:solidFill>
                  <a:schemeClr val="bg1"/>
                </a:solidFill>
                <a:latin typeface="+mn-lt"/>
              </a:defRPr>
            </a:lvl4pPr>
            <a:lvl5pPr marL="0" indent="0" algn="l">
              <a:buFont typeface="Arial" panose="020B0604020202020204" pitchFamily="34" charset="0"/>
              <a:buChar char="​"/>
              <a:defRPr sz="1800" b="1">
                <a:solidFill>
                  <a:schemeClr val="bg1"/>
                </a:solidFill>
                <a:latin typeface="+mn-lt"/>
              </a:defRPr>
            </a:lvl5pPr>
            <a:lvl6pPr marL="0" indent="0" algn="l">
              <a:buFont typeface="Arial" panose="020B0604020202020204" pitchFamily="34" charset="0"/>
              <a:buChar char="​"/>
              <a:defRPr sz="1800" b="1">
                <a:solidFill>
                  <a:schemeClr val="bg1"/>
                </a:solidFill>
                <a:latin typeface="+mn-lt"/>
              </a:defRPr>
            </a:lvl6pPr>
            <a:lvl7pPr marL="0" indent="0" algn="l">
              <a:buFont typeface="Arial" panose="020B0604020202020204" pitchFamily="34" charset="0"/>
              <a:buChar char="​"/>
              <a:defRPr sz="1800" b="1">
                <a:solidFill>
                  <a:schemeClr val="bg1"/>
                </a:solidFill>
                <a:latin typeface="+mn-lt"/>
              </a:defRPr>
            </a:lvl7pPr>
            <a:lvl8pPr marL="0" indent="0" algn="l">
              <a:buFont typeface="Arial" panose="020B0604020202020204" pitchFamily="34" charset="0"/>
              <a:buChar char="​"/>
              <a:defRPr sz="1800" b="1">
                <a:solidFill>
                  <a:schemeClr val="bg1"/>
                </a:solidFill>
                <a:latin typeface="+mn-lt"/>
              </a:defRPr>
            </a:lvl8pPr>
            <a:lvl9pPr marL="0" indent="0" algn="l">
              <a:buFont typeface="Arial" panose="020B0604020202020204" pitchFamily="34" charset="0"/>
              <a:buChar char="​"/>
              <a:defRPr sz="1800" b="1">
                <a:solidFill>
                  <a:schemeClr val="bg1"/>
                </a:solidFill>
                <a:latin typeface="+mn-lt"/>
              </a:defRPr>
            </a:lvl9pPr>
          </a:lstStyle>
          <a:p>
            <a:r>
              <a:rPr lang="en-GB" dirty="0"/>
              <a:t>Click to add Eyebrow text</a:t>
            </a:r>
          </a:p>
        </p:txBody>
      </p:sp>
      <p:sp>
        <p:nvSpPr>
          <p:cNvPr id="16" name="Footer Placeholder 4">
            <a:extLst>
              <a:ext uri="{FF2B5EF4-FFF2-40B4-BE49-F238E27FC236}">
                <a16:creationId xmlns:a16="http://schemas.microsoft.com/office/drawing/2014/main" id="{0B3134F2-7EC8-4616-B8C4-C0739FE7C4AD}"/>
              </a:ext>
            </a:extLst>
          </p:cNvPr>
          <p:cNvSpPr>
            <a:spLocks noGrp="1"/>
          </p:cNvSpPr>
          <p:nvPr>
            <p:ph type="ftr" sz="quarter" idx="11"/>
          </p:nvPr>
        </p:nvSpPr>
        <p:spPr>
          <a:xfrm>
            <a:off x="3693599" y="481818"/>
            <a:ext cx="5135612" cy="154800"/>
          </a:xfrm>
        </p:spPr>
        <p:txBody>
          <a:bodyPr/>
          <a:lstStyle>
            <a:lvl1pPr>
              <a:defRPr>
                <a:solidFill>
                  <a:schemeClr val="tx1"/>
                </a:solidFill>
              </a:defRPr>
            </a:lvl1pPr>
          </a:lstStyle>
          <a:p>
            <a:endParaRPr lang="en-GB" dirty="0"/>
          </a:p>
        </p:txBody>
      </p:sp>
      <p:sp>
        <p:nvSpPr>
          <p:cNvPr id="17" name="Slide Number Placeholder 5">
            <a:extLst>
              <a:ext uri="{FF2B5EF4-FFF2-40B4-BE49-F238E27FC236}">
                <a16:creationId xmlns:a16="http://schemas.microsoft.com/office/drawing/2014/main" id="{A04E556B-9E2B-4EB6-8D41-01F75CC52BF5}"/>
              </a:ext>
            </a:extLst>
          </p:cNvPr>
          <p:cNvSpPr>
            <a:spLocks noGrp="1"/>
          </p:cNvSpPr>
          <p:nvPr>
            <p:ph type="sldNum" sz="quarter" idx="12"/>
          </p:nvPr>
        </p:nvSpPr>
        <p:spPr>
          <a:xfrm>
            <a:off x="3362400" y="481818"/>
            <a:ext cx="270000" cy="154800"/>
          </a:xfrm>
        </p:spPr>
        <p:txBody>
          <a:bodyPr/>
          <a:lstStyle>
            <a:lvl1pPr>
              <a:defRPr>
                <a:solidFill>
                  <a:schemeClr val="tx1"/>
                </a:solidFill>
              </a:defRPr>
            </a:lvl1p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3592823970"/>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ISPLAY Title Only">
    <p:spTree>
      <p:nvGrpSpPr>
        <p:cNvPr id="1" name=""/>
        <p:cNvGrpSpPr/>
        <p:nvPr/>
      </p:nvGrpSpPr>
      <p:grpSpPr>
        <a:xfrm>
          <a:off x="0" y="0"/>
          <a:ext cx="0" cy="0"/>
          <a:chOff x="0" y="0"/>
          <a:chExt cx="0" cy="0"/>
        </a:xfrm>
      </p:grpSpPr>
      <p:sp>
        <p:nvSpPr>
          <p:cNvPr id="4" name="Date Placeholder 3" hidden="1">
            <a:extLst>
              <a:ext uri="{FF2B5EF4-FFF2-40B4-BE49-F238E27FC236}">
                <a16:creationId xmlns:a16="http://schemas.microsoft.com/office/drawing/2014/main" id="{DE4DB6AC-0CD0-4523-A347-0C4D91692F5E}"/>
              </a:ext>
            </a:extLst>
          </p:cNvPr>
          <p:cNvSpPr>
            <a:spLocks noGrp="1"/>
          </p:cNvSpPr>
          <p:nvPr>
            <p:ph type="dt" sz="half" idx="24"/>
          </p:nvPr>
        </p:nvSpPr>
        <p:spPr/>
        <p:txBody>
          <a:bodyPr/>
          <a:lstStyle/>
          <a:p>
            <a:fld id="{A78E5AC6-0044-4D78-99C1-717509E22722}" type="datetime4">
              <a:rPr lang="en-GB" smtClean="0"/>
              <a:t>31 October 2023</a:t>
            </a:fld>
            <a:endParaRPr lang="en-GB" dirty="0"/>
          </a:p>
        </p:txBody>
      </p:sp>
      <p:sp>
        <p:nvSpPr>
          <p:cNvPr id="2" name="Title 1">
            <a:extLst>
              <a:ext uri="{FF2B5EF4-FFF2-40B4-BE49-F238E27FC236}">
                <a16:creationId xmlns:a16="http://schemas.microsoft.com/office/drawing/2014/main" id="{4166AEB5-52F0-4660-8F42-9D54730AF814}"/>
              </a:ext>
            </a:extLst>
          </p:cNvPr>
          <p:cNvSpPr>
            <a:spLocks noGrp="1"/>
          </p:cNvSpPr>
          <p:nvPr>
            <p:ph type="title" hasCustomPrompt="1"/>
          </p:nvPr>
        </p:nvSpPr>
        <p:spPr>
          <a:xfrm>
            <a:off x="539750" y="1980000"/>
            <a:ext cx="5464800" cy="1072800"/>
          </a:xfrm>
        </p:spPr>
        <p:txBody>
          <a:bodyPr/>
          <a:lstStyle/>
          <a:p>
            <a:r>
              <a:rPr lang="en-GB" dirty="0"/>
              <a:t>Click to add title</a:t>
            </a:r>
          </a:p>
        </p:txBody>
      </p:sp>
      <p:sp>
        <p:nvSpPr>
          <p:cNvPr id="11" name="Subtitle Eyebrow">
            <a:extLst>
              <a:ext uri="{FF2B5EF4-FFF2-40B4-BE49-F238E27FC236}">
                <a16:creationId xmlns:a16="http://schemas.microsoft.com/office/drawing/2014/main" id="{6BC49434-3EB3-41C0-83F5-556D0CF37030}"/>
              </a:ext>
            </a:extLst>
          </p:cNvPr>
          <p:cNvSpPr>
            <a:spLocks noGrp="1"/>
          </p:cNvSpPr>
          <p:nvPr>
            <p:ph type="subTitle" idx="33" hasCustomPrompt="1"/>
          </p:nvPr>
        </p:nvSpPr>
        <p:spPr>
          <a:xfrm>
            <a:off x="539999" y="481818"/>
            <a:ext cx="2642400" cy="154800"/>
          </a:xfrm>
        </p:spPr>
        <p:txBody>
          <a:bodyPr/>
          <a:lstStyle>
            <a:lvl1pPr marL="0" indent="0" algn="l">
              <a:lnSpc>
                <a:spcPct val="100000"/>
              </a:lnSpc>
              <a:spcBef>
                <a:spcPts val="0"/>
              </a:spcBef>
              <a:spcAft>
                <a:spcPts val="0"/>
              </a:spcAft>
              <a:buFont typeface="Arial" panose="020B0604020202020204" pitchFamily="34" charset="0"/>
              <a:buChar char="​"/>
              <a:defRPr sz="900" b="0">
                <a:solidFill>
                  <a:schemeClr val="accent1"/>
                </a:solidFill>
                <a:latin typeface="+mn-lt"/>
              </a:defRPr>
            </a:lvl1pPr>
            <a:lvl2pPr marL="0" indent="0" algn="l">
              <a:buFont typeface="Arial" panose="020B0604020202020204" pitchFamily="34" charset="0"/>
              <a:buNone/>
              <a:defRPr sz="1800" b="1">
                <a:solidFill>
                  <a:schemeClr val="bg1"/>
                </a:solidFill>
                <a:latin typeface="+mn-lt"/>
              </a:defRPr>
            </a:lvl2pPr>
            <a:lvl3pPr marL="0" indent="0" algn="l">
              <a:buFont typeface="Arial" panose="020B0604020202020204" pitchFamily="34" charset="0"/>
              <a:buChar char="​"/>
              <a:defRPr sz="1800" b="1">
                <a:solidFill>
                  <a:schemeClr val="bg1"/>
                </a:solidFill>
                <a:latin typeface="+mn-lt"/>
              </a:defRPr>
            </a:lvl3pPr>
            <a:lvl4pPr marL="0" indent="0" algn="l">
              <a:buFont typeface="Arial" panose="020B0604020202020204" pitchFamily="34" charset="0"/>
              <a:buChar char="​"/>
              <a:defRPr sz="1800" b="1">
                <a:solidFill>
                  <a:schemeClr val="bg1"/>
                </a:solidFill>
                <a:latin typeface="+mn-lt"/>
              </a:defRPr>
            </a:lvl4pPr>
            <a:lvl5pPr marL="0" indent="0" algn="l">
              <a:buFont typeface="Arial" panose="020B0604020202020204" pitchFamily="34" charset="0"/>
              <a:buChar char="​"/>
              <a:defRPr sz="1800" b="1">
                <a:solidFill>
                  <a:schemeClr val="bg1"/>
                </a:solidFill>
                <a:latin typeface="+mn-lt"/>
              </a:defRPr>
            </a:lvl5pPr>
            <a:lvl6pPr marL="0" indent="0" algn="l">
              <a:buFont typeface="Arial" panose="020B0604020202020204" pitchFamily="34" charset="0"/>
              <a:buChar char="​"/>
              <a:defRPr sz="1800" b="1">
                <a:solidFill>
                  <a:schemeClr val="bg1"/>
                </a:solidFill>
                <a:latin typeface="+mn-lt"/>
              </a:defRPr>
            </a:lvl6pPr>
            <a:lvl7pPr marL="0" indent="0" algn="l">
              <a:buFont typeface="Arial" panose="020B0604020202020204" pitchFamily="34" charset="0"/>
              <a:buChar char="​"/>
              <a:defRPr sz="1800" b="1">
                <a:solidFill>
                  <a:schemeClr val="bg1"/>
                </a:solidFill>
                <a:latin typeface="+mn-lt"/>
              </a:defRPr>
            </a:lvl7pPr>
            <a:lvl8pPr marL="0" indent="0" algn="l">
              <a:buFont typeface="Arial" panose="020B0604020202020204" pitchFamily="34" charset="0"/>
              <a:buChar char="​"/>
              <a:defRPr sz="1800" b="1">
                <a:solidFill>
                  <a:schemeClr val="bg1"/>
                </a:solidFill>
                <a:latin typeface="+mn-lt"/>
              </a:defRPr>
            </a:lvl8pPr>
            <a:lvl9pPr marL="0" indent="0" algn="l">
              <a:buFont typeface="Arial" panose="020B0604020202020204" pitchFamily="34" charset="0"/>
              <a:buChar char="​"/>
              <a:defRPr sz="1800" b="1">
                <a:solidFill>
                  <a:schemeClr val="bg1"/>
                </a:solidFill>
                <a:latin typeface="+mn-lt"/>
              </a:defRPr>
            </a:lvl9pPr>
          </a:lstStyle>
          <a:p>
            <a:r>
              <a:rPr lang="en-GB" dirty="0"/>
              <a:t>Click to add Eyebrow text</a:t>
            </a:r>
          </a:p>
        </p:txBody>
      </p:sp>
      <p:sp>
        <p:nvSpPr>
          <p:cNvPr id="5" name="Footer Placeholder 4">
            <a:extLst>
              <a:ext uri="{FF2B5EF4-FFF2-40B4-BE49-F238E27FC236}">
                <a16:creationId xmlns:a16="http://schemas.microsoft.com/office/drawing/2014/main" id="{0BE2DE24-DF9F-447B-B6C3-908B6DD11E47}"/>
              </a:ext>
            </a:extLst>
          </p:cNvPr>
          <p:cNvSpPr>
            <a:spLocks noGrp="1"/>
          </p:cNvSpPr>
          <p:nvPr>
            <p:ph type="ftr" sz="quarter" idx="25"/>
          </p:nvPr>
        </p:nvSpPr>
        <p:spPr/>
        <p:txBody>
          <a:bodyPr/>
          <a:lstStyle/>
          <a:p>
            <a:endParaRPr lang="en-GB" dirty="0"/>
          </a:p>
        </p:txBody>
      </p:sp>
      <p:sp>
        <p:nvSpPr>
          <p:cNvPr id="6" name="Slide Number Placeholder 5">
            <a:extLst>
              <a:ext uri="{FF2B5EF4-FFF2-40B4-BE49-F238E27FC236}">
                <a16:creationId xmlns:a16="http://schemas.microsoft.com/office/drawing/2014/main" id="{A105EE41-47F6-4260-903A-1FA6906396D7}"/>
              </a:ext>
            </a:extLst>
          </p:cNvPr>
          <p:cNvSpPr>
            <a:spLocks noGrp="1"/>
          </p:cNvSpPr>
          <p:nvPr>
            <p:ph type="sldNum" sz="quarter" idx="26"/>
          </p:nvPr>
        </p:nvSpPr>
        <p:spPr/>
        <p:txBody>
          <a:bodyPr/>
          <a:lstStyle/>
          <a:p>
            <a:fld id="{23AA811B-2EBD-4900-905E-5BE206449611}" type="slidenum">
              <a:rPr lang="en-GB" smtClean="0"/>
              <a:pPr/>
              <a:t>‹#›</a:t>
            </a:fld>
            <a:endParaRPr lang="en-GB" dirty="0"/>
          </a:p>
        </p:txBody>
      </p:sp>
      <p:sp>
        <p:nvSpPr>
          <p:cNvPr id="9" name="Logo">
            <a:extLst>
              <a:ext uri="{FF2B5EF4-FFF2-40B4-BE49-F238E27FC236}">
                <a16:creationId xmlns:a16="http://schemas.microsoft.com/office/drawing/2014/main" id="{A5B96C5F-194D-42EE-8048-996C643AD70D}"/>
              </a:ext>
            </a:extLst>
          </p:cNvPr>
          <p:cNvSpPr>
            <a:spLocks noChangeArrowheads="1"/>
          </p:cNvSpPr>
          <p:nvPr userDrawn="1"/>
        </p:nvSpPr>
        <p:spPr bwMode="auto">
          <a:xfrm>
            <a:off x="11157045" y="491598"/>
            <a:ext cx="493617" cy="102665"/>
          </a:xfrm>
          <a:custGeom>
            <a:avLst/>
            <a:gdLst>
              <a:gd name="T0" fmla="*/ 3133 w 3201"/>
              <a:gd name="T1" fmla="*/ 97 h 664"/>
              <a:gd name="T2" fmla="*/ 3148 w 3201"/>
              <a:gd name="T3" fmla="*/ 81 h 664"/>
              <a:gd name="T4" fmla="*/ 3120 w 3201"/>
              <a:gd name="T5" fmla="*/ 77 h 664"/>
              <a:gd name="T6" fmla="*/ 3109 w 3201"/>
              <a:gd name="T7" fmla="*/ 135 h 664"/>
              <a:gd name="T8" fmla="*/ 3150 w 3201"/>
              <a:gd name="T9" fmla="*/ 69 h 664"/>
              <a:gd name="T10" fmla="*/ 3156 w 3201"/>
              <a:gd name="T11" fmla="*/ 99 h 664"/>
              <a:gd name="T12" fmla="*/ 3158 w 3201"/>
              <a:gd name="T13" fmla="*/ 122 h 664"/>
              <a:gd name="T14" fmla="*/ 3147 w 3201"/>
              <a:gd name="T15" fmla="*/ 124 h 664"/>
              <a:gd name="T16" fmla="*/ 3120 w 3201"/>
              <a:gd name="T17" fmla="*/ 106 h 664"/>
              <a:gd name="T18" fmla="*/ 2276 w 3201"/>
              <a:gd name="T19" fmla="*/ 420 h 664"/>
              <a:gd name="T20" fmla="*/ 2391 w 3201"/>
              <a:gd name="T21" fmla="*/ 562 h 664"/>
              <a:gd name="T22" fmla="*/ 2473 w 3201"/>
              <a:gd name="T23" fmla="*/ 314 h 664"/>
              <a:gd name="T24" fmla="*/ 2276 w 3201"/>
              <a:gd name="T25" fmla="*/ 420 h 664"/>
              <a:gd name="T26" fmla="*/ 2178 w 3201"/>
              <a:gd name="T27" fmla="*/ 294 h 664"/>
              <a:gd name="T28" fmla="*/ 2567 w 3201"/>
              <a:gd name="T29" fmla="*/ 245 h 664"/>
              <a:gd name="T30" fmla="*/ 2392 w 3201"/>
              <a:gd name="T31" fmla="*/ 662 h 664"/>
              <a:gd name="T32" fmla="*/ 2147 w 3201"/>
              <a:gd name="T33" fmla="*/ 413 h 664"/>
              <a:gd name="T34" fmla="*/ 649 w 3201"/>
              <a:gd name="T35" fmla="*/ 526 h 664"/>
              <a:gd name="T36" fmla="*/ 847 w 3201"/>
              <a:gd name="T37" fmla="*/ 419 h 664"/>
              <a:gd name="T38" fmla="*/ 649 w 3201"/>
              <a:gd name="T39" fmla="*/ 314 h 664"/>
              <a:gd name="T40" fmla="*/ 488 w 3201"/>
              <a:gd name="T41" fmla="*/ 413 h 664"/>
              <a:gd name="T42" fmla="*/ 731 w 3201"/>
              <a:gd name="T43" fmla="*/ 177 h 664"/>
              <a:gd name="T44" fmla="*/ 906 w 3201"/>
              <a:gd name="T45" fmla="*/ 593 h 664"/>
              <a:gd name="T46" fmla="*/ 518 w 3201"/>
              <a:gd name="T47" fmla="*/ 549 h 664"/>
              <a:gd name="T48" fmla="*/ 3137 w 3201"/>
              <a:gd name="T49" fmla="*/ 48 h 664"/>
              <a:gd name="T50" fmla="*/ 3084 w 3201"/>
              <a:gd name="T51" fmla="*/ 100 h 664"/>
              <a:gd name="T52" fmla="*/ 3137 w 3201"/>
              <a:gd name="T53" fmla="*/ 152 h 664"/>
              <a:gd name="T54" fmla="*/ 3190 w 3201"/>
              <a:gd name="T55" fmla="*/ 100 h 664"/>
              <a:gd name="T56" fmla="*/ 3137 w 3201"/>
              <a:gd name="T57" fmla="*/ 48 h 664"/>
              <a:gd name="T58" fmla="*/ 3168 w 3201"/>
              <a:gd name="T59" fmla="*/ 46 h 664"/>
              <a:gd name="T60" fmla="*/ 3192 w 3201"/>
              <a:gd name="T61" fmla="*/ 131 h 664"/>
              <a:gd name="T62" fmla="*/ 3105 w 3201"/>
              <a:gd name="T63" fmla="*/ 154 h 664"/>
              <a:gd name="T64" fmla="*/ 3082 w 3201"/>
              <a:gd name="T65" fmla="*/ 69 h 664"/>
              <a:gd name="T66" fmla="*/ 2809 w 3201"/>
              <a:gd name="T67" fmla="*/ 652 h 664"/>
              <a:gd name="T68" fmla="*/ 2749 w 3201"/>
              <a:gd name="T69" fmla="*/ 187 h 664"/>
              <a:gd name="T70" fmla="*/ 2877 w 3201"/>
              <a:gd name="T71" fmla="*/ 464 h 664"/>
              <a:gd name="T72" fmla="*/ 3109 w 3201"/>
              <a:gd name="T73" fmla="*/ 187 h 664"/>
              <a:gd name="T74" fmla="*/ 1826 w 3201"/>
              <a:gd name="T75" fmla="*/ 416 h 664"/>
              <a:gd name="T76" fmla="*/ 2110 w 3201"/>
              <a:gd name="T77" fmla="*/ 308 h 664"/>
              <a:gd name="T78" fmla="*/ 1831 w 3201"/>
              <a:gd name="T79" fmla="*/ 663 h 664"/>
              <a:gd name="T80" fmla="*/ 1500 w 3201"/>
              <a:gd name="T81" fmla="*/ 329 h 664"/>
              <a:gd name="T82" fmla="*/ 1824 w 3201"/>
              <a:gd name="T83" fmla="*/ 0 h 664"/>
              <a:gd name="T84" fmla="*/ 1971 w 3201"/>
              <a:gd name="T85" fmla="*/ 212 h 664"/>
              <a:gd name="T86" fmla="*/ 1686 w 3201"/>
              <a:gd name="T87" fmla="*/ 164 h 664"/>
              <a:gd name="T88" fmla="*/ 1822 w 3201"/>
              <a:gd name="T89" fmla="*/ 552 h 664"/>
              <a:gd name="T90" fmla="*/ 1977 w 3201"/>
              <a:gd name="T91" fmla="*/ 416 h 664"/>
              <a:gd name="T92" fmla="*/ 1330 w 3201"/>
              <a:gd name="T93" fmla="*/ 652 h 664"/>
              <a:gd name="T94" fmla="*/ 1174 w 3201"/>
              <a:gd name="T95" fmla="*/ 662 h 664"/>
              <a:gd name="T96" fmla="*/ 1016 w 3201"/>
              <a:gd name="T97" fmla="*/ 481 h 664"/>
              <a:gd name="T98" fmla="*/ 1141 w 3201"/>
              <a:gd name="T99" fmla="*/ 401 h 664"/>
              <a:gd name="T100" fmla="*/ 1220 w 3201"/>
              <a:gd name="T101" fmla="*/ 569 h 664"/>
              <a:gd name="T102" fmla="*/ 1321 w 3201"/>
              <a:gd name="T103" fmla="*/ 383 h 664"/>
              <a:gd name="T104" fmla="*/ 1447 w 3201"/>
              <a:gd name="T105" fmla="*/ 652 h 664"/>
              <a:gd name="T106" fmla="*/ 239 w 3201"/>
              <a:gd name="T107" fmla="*/ 382 h 664"/>
              <a:gd name="T108" fmla="*/ 308 w 3201"/>
              <a:gd name="T109" fmla="*/ 264 h 664"/>
              <a:gd name="T110" fmla="*/ 371 w 3201"/>
              <a:gd name="T111" fmla="*/ 383 h 664"/>
              <a:gd name="T112" fmla="*/ 239 w 3201"/>
              <a:gd name="T113" fmla="*/ 382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201" h="664">
                <a:moveTo>
                  <a:pt x="3120" y="97"/>
                </a:moveTo>
                <a:lnTo>
                  <a:pt x="3120" y="97"/>
                </a:lnTo>
                <a:cubicBezTo>
                  <a:pt x="3133" y="97"/>
                  <a:pt x="3133" y="97"/>
                  <a:pt x="3133" y="97"/>
                </a:cubicBezTo>
                <a:cubicBezTo>
                  <a:pt x="3140" y="97"/>
                  <a:pt x="3144" y="96"/>
                  <a:pt x="3146" y="94"/>
                </a:cubicBezTo>
                <a:cubicBezTo>
                  <a:pt x="3149" y="92"/>
                  <a:pt x="3150" y="90"/>
                  <a:pt x="3150" y="87"/>
                </a:cubicBezTo>
                <a:cubicBezTo>
                  <a:pt x="3150" y="85"/>
                  <a:pt x="3149" y="83"/>
                  <a:pt x="3148" y="81"/>
                </a:cubicBezTo>
                <a:cubicBezTo>
                  <a:pt x="3147" y="80"/>
                  <a:pt x="3145" y="79"/>
                  <a:pt x="3143" y="78"/>
                </a:cubicBezTo>
                <a:cubicBezTo>
                  <a:pt x="3141" y="77"/>
                  <a:pt x="3138" y="77"/>
                  <a:pt x="3132" y="77"/>
                </a:cubicBezTo>
                <a:cubicBezTo>
                  <a:pt x="3120" y="77"/>
                  <a:pt x="3120" y="77"/>
                  <a:pt x="3120" y="77"/>
                </a:cubicBezTo>
                <a:lnTo>
                  <a:pt x="3120" y="97"/>
                </a:lnTo>
                <a:close/>
                <a:moveTo>
                  <a:pt x="3109" y="135"/>
                </a:moveTo>
                <a:lnTo>
                  <a:pt x="3109" y="135"/>
                </a:lnTo>
                <a:cubicBezTo>
                  <a:pt x="3109" y="68"/>
                  <a:pt x="3109" y="68"/>
                  <a:pt x="3109" y="68"/>
                </a:cubicBezTo>
                <a:cubicBezTo>
                  <a:pt x="3132" y="68"/>
                  <a:pt x="3132" y="68"/>
                  <a:pt x="3132" y="68"/>
                </a:cubicBezTo>
                <a:cubicBezTo>
                  <a:pt x="3140" y="68"/>
                  <a:pt x="3146" y="68"/>
                  <a:pt x="3150" y="69"/>
                </a:cubicBezTo>
                <a:cubicBezTo>
                  <a:pt x="3153" y="71"/>
                  <a:pt x="3156" y="73"/>
                  <a:pt x="3158" y="76"/>
                </a:cubicBezTo>
                <a:cubicBezTo>
                  <a:pt x="3160" y="79"/>
                  <a:pt x="3161" y="82"/>
                  <a:pt x="3161" y="86"/>
                </a:cubicBezTo>
                <a:cubicBezTo>
                  <a:pt x="3161" y="91"/>
                  <a:pt x="3160" y="95"/>
                  <a:pt x="3156" y="99"/>
                </a:cubicBezTo>
                <a:cubicBezTo>
                  <a:pt x="3153" y="102"/>
                  <a:pt x="3148" y="104"/>
                  <a:pt x="3142" y="105"/>
                </a:cubicBezTo>
                <a:cubicBezTo>
                  <a:pt x="3144" y="106"/>
                  <a:pt x="3146" y="107"/>
                  <a:pt x="3148" y="108"/>
                </a:cubicBezTo>
                <a:cubicBezTo>
                  <a:pt x="3150" y="111"/>
                  <a:pt x="3154" y="115"/>
                  <a:pt x="3158" y="122"/>
                </a:cubicBezTo>
                <a:cubicBezTo>
                  <a:pt x="3166" y="135"/>
                  <a:pt x="3166" y="135"/>
                  <a:pt x="3166" y="135"/>
                </a:cubicBezTo>
                <a:cubicBezTo>
                  <a:pt x="3153" y="135"/>
                  <a:pt x="3153" y="135"/>
                  <a:pt x="3153" y="135"/>
                </a:cubicBezTo>
                <a:cubicBezTo>
                  <a:pt x="3147" y="124"/>
                  <a:pt x="3147" y="124"/>
                  <a:pt x="3147" y="124"/>
                </a:cubicBezTo>
                <a:cubicBezTo>
                  <a:pt x="3142" y="116"/>
                  <a:pt x="3138" y="111"/>
                  <a:pt x="3135" y="109"/>
                </a:cubicBezTo>
                <a:cubicBezTo>
                  <a:pt x="3133" y="107"/>
                  <a:pt x="3130" y="106"/>
                  <a:pt x="3126" y="106"/>
                </a:cubicBezTo>
                <a:cubicBezTo>
                  <a:pt x="3120" y="106"/>
                  <a:pt x="3120" y="106"/>
                  <a:pt x="3120" y="106"/>
                </a:cubicBezTo>
                <a:cubicBezTo>
                  <a:pt x="3120" y="135"/>
                  <a:pt x="3120" y="135"/>
                  <a:pt x="3120" y="135"/>
                </a:cubicBezTo>
                <a:lnTo>
                  <a:pt x="3109" y="135"/>
                </a:lnTo>
                <a:close/>
                <a:moveTo>
                  <a:pt x="2276" y="420"/>
                </a:moveTo>
                <a:lnTo>
                  <a:pt x="2276" y="420"/>
                </a:lnTo>
                <a:cubicBezTo>
                  <a:pt x="2276" y="466"/>
                  <a:pt x="2287" y="501"/>
                  <a:pt x="2309" y="526"/>
                </a:cubicBezTo>
                <a:cubicBezTo>
                  <a:pt x="2331" y="550"/>
                  <a:pt x="2359" y="562"/>
                  <a:pt x="2391" y="562"/>
                </a:cubicBezTo>
                <a:cubicBezTo>
                  <a:pt x="2424" y="562"/>
                  <a:pt x="2451" y="550"/>
                  <a:pt x="2473" y="526"/>
                </a:cubicBezTo>
                <a:cubicBezTo>
                  <a:pt x="2495" y="501"/>
                  <a:pt x="2507" y="465"/>
                  <a:pt x="2507" y="419"/>
                </a:cubicBezTo>
                <a:cubicBezTo>
                  <a:pt x="2507" y="373"/>
                  <a:pt x="2495" y="338"/>
                  <a:pt x="2473" y="314"/>
                </a:cubicBezTo>
                <a:cubicBezTo>
                  <a:pt x="2451" y="289"/>
                  <a:pt x="2424" y="277"/>
                  <a:pt x="2391" y="277"/>
                </a:cubicBezTo>
                <a:cubicBezTo>
                  <a:pt x="2359" y="277"/>
                  <a:pt x="2331" y="289"/>
                  <a:pt x="2309" y="314"/>
                </a:cubicBezTo>
                <a:cubicBezTo>
                  <a:pt x="2287" y="338"/>
                  <a:pt x="2276" y="374"/>
                  <a:pt x="2276" y="420"/>
                </a:cubicBezTo>
                <a:close/>
                <a:moveTo>
                  <a:pt x="2147" y="413"/>
                </a:moveTo>
                <a:lnTo>
                  <a:pt x="2147" y="413"/>
                </a:lnTo>
                <a:cubicBezTo>
                  <a:pt x="2147" y="372"/>
                  <a:pt x="2157" y="333"/>
                  <a:pt x="2178" y="294"/>
                </a:cubicBezTo>
                <a:cubicBezTo>
                  <a:pt x="2198" y="256"/>
                  <a:pt x="2228" y="227"/>
                  <a:pt x="2265" y="207"/>
                </a:cubicBezTo>
                <a:cubicBezTo>
                  <a:pt x="2302" y="187"/>
                  <a:pt x="2344" y="177"/>
                  <a:pt x="2391" y="177"/>
                </a:cubicBezTo>
                <a:cubicBezTo>
                  <a:pt x="2462" y="177"/>
                  <a:pt x="2521" y="200"/>
                  <a:pt x="2567" y="245"/>
                </a:cubicBezTo>
                <a:cubicBezTo>
                  <a:pt x="2613" y="291"/>
                  <a:pt x="2635" y="349"/>
                  <a:pt x="2635" y="418"/>
                </a:cubicBezTo>
                <a:cubicBezTo>
                  <a:pt x="2635" y="489"/>
                  <a:pt x="2612" y="547"/>
                  <a:pt x="2566" y="593"/>
                </a:cubicBezTo>
                <a:cubicBezTo>
                  <a:pt x="2520" y="639"/>
                  <a:pt x="2462" y="662"/>
                  <a:pt x="2392" y="662"/>
                </a:cubicBezTo>
                <a:cubicBezTo>
                  <a:pt x="2348" y="662"/>
                  <a:pt x="2307" y="653"/>
                  <a:pt x="2268" y="634"/>
                </a:cubicBezTo>
                <a:cubicBezTo>
                  <a:pt x="2228" y="614"/>
                  <a:pt x="2198" y="586"/>
                  <a:pt x="2178" y="549"/>
                </a:cubicBezTo>
                <a:cubicBezTo>
                  <a:pt x="2157" y="512"/>
                  <a:pt x="2147" y="466"/>
                  <a:pt x="2147" y="413"/>
                </a:cubicBezTo>
                <a:close/>
                <a:moveTo>
                  <a:pt x="616" y="420"/>
                </a:moveTo>
                <a:lnTo>
                  <a:pt x="616" y="420"/>
                </a:lnTo>
                <a:cubicBezTo>
                  <a:pt x="616" y="466"/>
                  <a:pt x="627" y="501"/>
                  <a:pt x="649" y="526"/>
                </a:cubicBezTo>
                <a:cubicBezTo>
                  <a:pt x="671" y="550"/>
                  <a:pt x="699" y="562"/>
                  <a:pt x="732" y="562"/>
                </a:cubicBezTo>
                <a:cubicBezTo>
                  <a:pt x="764" y="562"/>
                  <a:pt x="792" y="550"/>
                  <a:pt x="814" y="526"/>
                </a:cubicBezTo>
                <a:cubicBezTo>
                  <a:pt x="836" y="501"/>
                  <a:pt x="847" y="465"/>
                  <a:pt x="847" y="419"/>
                </a:cubicBezTo>
                <a:cubicBezTo>
                  <a:pt x="847" y="373"/>
                  <a:pt x="836" y="338"/>
                  <a:pt x="814" y="314"/>
                </a:cubicBezTo>
                <a:cubicBezTo>
                  <a:pt x="792" y="289"/>
                  <a:pt x="764" y="277"/>
                  <a:pt x="732" y="277"/>
                </a:cubicBezTo>
                <a:cubicBezTo>
                  <a:pt x="699" y="277"/>
                  <a:pt x="671" y="289"/>
                  <a:pt x="649" y="314"/>
                </a:cubicBezTo>
                <a:cubicBezTo>
                  <a:pt x="627" y="338"/>
                  <a:pt x="616" y="374"/>
                  <a:pt x="616" y="420"/>
                </a:cubicBezTo>
                <a:close/>
                <a:moveTo>
                  <a:pt x="488" y="413"/>
                </a:moveTo>
                <a:lnTo>
                  <a:pt x="488" y="413"/>
                </a:lnTo>
                <a:cubicBezTo>
                  <a:pt x="488" y="372"/>
                  <a:pt x="498" y="333"/>
                  <a:pt x="518" y="294"/>
                </a:cubicBezTo>
                <a:cubicBezTo>
                  <a:pt x="539" y="256"/>
                  <a:pt x="568" y="227"/>
                  <a:pt x="605" y="207"/>
                </a:cubicBezTo>
                <a:cubicBezTo>
                  <a:pt x="643" y="187"/>
                  <a:pt x="685" y="177"/>
                  <a:pt x="731" y="177"/>
                </a:cubicBezTo>
                <a:cubicBezTo>
                  <a:pt x="803" y="177"/>
                  <a:pt x="861" y="200"/>
                  <a:pt x="907" y="245"/>
                </a:cubicBezTo>
                <a:cubicBezTo>
                  <a:pt x="953" y="291"/>
                  <a:pt x="976" y="349"/>
                  <a:pt x="976" y="418"/>
                </a:cubicBezTo>
                <a:cubicBezTo>
                  <a:pt x="976" y="489"/>
                  <a:pt x="953" y="547"/>
                  <a:pt x="906" y="593"/>
                </a:cubicBezTo>
                <a:cubicBezTo>
                  <a:pt x="860" y="639"/>
                  <a:pt x="802" y="662"/>
                  <a:pt x="732" y="662"/>
                </a:cubicBezTo>
                <a:cubicBezTo>
                  <a:pt x="689" y="662"/>
                  <a:pt x="647" y="653"/>
                  <a:pt x="608" y="634"/>
                </a:cubicBezTo>
                <a:cubicBezTo>
                  <a:pt x="569" y="614"/>
                  <a:pt x="539" y="586"/>
                  <a:pt x="518" y="549"/>
                </a:cubicBezTo>
                <a:cubicBezTo>
                  <a:pt x="498" y="512"/>
                  <a:pt x="488" y="466"/>
                  <a:pt x="488" y="413"/>
                </a:cubicBezTo>
                <a:close/>
                <a:moveTo>
                  <a:pt x="3137" y="48"/>
                </a:moveTo>
                <a:lnTo>
                  <a:pt x="3137" y="48"/>
                </a:lnTo>
                <a:cubicBezTo>
                  <a:pt x="3128" y="48"/>
                  <a:pt x="3119" y="51"/>
                  <a:pt x="3111" y="55"/>
                </a:cubicBezTo>
                <a:cubicBezTo>
                  <a:pt x="3102" y="60"/>
                  <a:pt x="3096" y="66"/>
                  <a:pt x="3091" y="74"/>
                </a:cubicBezTo>
                <a:cubicBezTo>
                  <a:pt x="3086" y="83"/>
                  <a:pt x="3084" y="91"/>
                  <a:pt x="3084" y="100"/>
                </a:cubicBezTo>
                <a:cubicBezTo>
                  <a:pt x="3084" y="109"/>
                  <a:pt x="3086" y="118"/>
                  <a:pt x="3091" y="126"/>
                </a:cubicBezTo>
                <a:cubicBezTo>
                  <a:pt x="3095" y="134"/>
                  <a:pt x="3102" y="141"/>
                  <a:pt x="3110" y="145"/>
                </a:cubicBezTo>
                <a:cubicBezTo>
                  <a:pt x="3119" y="150"/>
                  <a:pt x="3128" y="152"/>
                  <a:pt x="3137" y="152"/>
                </a:cubicBezTo>
                <a:cubicBezTo>
                  <a:pt x="3146" y="152"/>
                  <a:pt x="3155" y="150"/>
                  <a:pt x="3163" y="145"/>
                </a:cubicBezTo>
                <a:cubicBezTo>
                  <a:pt x="3171" y="141"/>
                  <a:pt x="3178" y="134"/>
                  <a:pt x="3182" y="126"/>
                </a:cubicBezTo>
                <a:cubicBezTo>
                  <a:pt x="3187" y="118"/>
                  <a:pt x="3190" y="109"/>
                  <a:pt x="3190" y="100"/>
                </a:cubicBezTo>
                <a:cubicBezTo>
                  <a:pt x="3190" y="91"/>
                  <a:pt x="3187" y="83"/>
                  <a:pt x="3182" y="74"/>
                </a:cubicBezTo>
                <a:cubicBezTo>
                  <a:pt x="3178" y="66"/>
                  <a:pt x="3171" y="60"/>
                  <a:pt x="3163" y="55"/>
                </a:cubicBezTo>
                <a:cubicBezTo>
                  <a:pt x="3154" y="51"/>
                  <a:pt x="3145" y="48"/>
                  <a:pt x="3137" y="48"/>
                </a:cubicBezTo>
                <a:close/>
                <a:moveTo>
                  <a:pt x="3137" y="38"/>
                </a:moveTo>
                <a:lnTo>
                  <a:pt x="3137" y="38"/>
                </a:lnTo>
                <a:cubicBezTo>
                  <a:pt x="3147" y="38"/>
                  <a:pt x="3158" y="41"/>
                  <a:pt x="3168" y="46"/>
                </a:cubicBezTo>
                <a:cubicBezTo>
                  <a:pt x="3178" y="51"/>
                  <a:pt x="3186" y="59"/>
                  <a:pt x="3191" y="69"/>
                </a:cubicBezTo>
                <a:cubicBezTo>
                  <a:pt x="3197" y="79"/>
                  <a:pt x="3200" y="89"/>
                  <a:pt x="3200" y="100"/>
                </a:cubicBezTo>
                <a:cubicBezTo>
                  <a:pt x="3200" y="111"/>
                  <a:pt x="3197" y="121"/>
                  <a:pt x="3192" y="131"/>
                </a:cubicBezTo>
                <a:cubicBezTo>
                  <a:pt x="3186" y="141"/>
                  <a:pt x="3178" y="149"/>
                  <a:pt x="3168" y="154"/>
                </a:cubicBezTo>
                <a:cubicBezTo>
                  <a:pt x="3158" y="160"/>
                  <a:pt x="3148" y="162"/>
                  <a:pt x="3137" y="162"/>
                </a:cubicBezTo>
                <a:cubicBezTo>
                  <a:pt x="3126" y="162"/>
                  <a:pt x="3115" y="160"/>
                  <a:pt x="3105" y="154"/>
                </a:cubicBezTo>
                <a:cubicBezTo>
                  <a:pt x="3095" y="149"/>
                  <a:pt x="3087" y="141"/>
                  <a:pt x="3082" y="131"/>
                </a:cubicBezTo>
                <a:cubicBezTo>
                  <a:pt x="3076" y="121"/>
                  <a:pt x="3073" y="111"/>
                  <a:pt x="3073" y="100"/>
                </a:cubicBezTo>
                <a:cubicBezTo>
                  <a:pt x="3073" y="89"/>
                  <a:pt x="3076" y="79"/>
                  <a:pt x="3082" y="69"/>
                </a:cubicBezTo>
                <a:cubicBezTo>
                  <a:pt x="3087" y="59"/>
                  <a:pt x="3095" y="51"/>
                  <a:pt x="3106" y="46"/>
                </a:cubicBezTo>
                <a:cubicBezTo>
                  <a:pt x="3116" y="41"/>
                  <a:pt x="3126" y="38"/>
                  <a:pt x="3137" y="38"/>
                </a:cubicBezTo>
                <a:close/>
                <a:moveTo>
                  <a:pt x="2809" y="652"/>
                </a:moveTo>
                <a:lnTo>
                  <a:pt x="2809" y="652"/>
                </a:lnTo>
                <a:cubicBezTo>
                  <a:pt x="2618" y="187"/>
                  <a:pt x="2618" y="187"/>
                  <a:pt x="2618" y="187"/>
                </a:cubicBezTo>
                <a:cubicBezTo>
                  <a:pt x="2749" y="187"/>
                  <a:pt x="2749" y="187"/>
                  <a:pt x="2749" y="187"/>
                </a:cubicBezTo>
                <a:cubicBezTo>
                  <a:pt x="2839" y="425"/>
                  <a:pt x="2839" y="425"/>
                  <a:pt x="2839" y="425"/>
                </a:cubicBezTo>
                <a:cubicBezTo>
                  <a:pt x="2864" y="504"/>
                  <a:pt x="2864" y="504"/>
                  <a:pt x="2864" y="504"/>
                </a:cubicBezTo>
                <a:cubicBezTo>
                  <a:pt x="2871" y="483"/>
                  <a:pt x="2875" y="470"/>
                  <a:pt x="2877" y="464"/>
                </a:cubicBezTo>
                <a:cubicBezTo>
                  <a:pt x="2881" y="451"/>
                  <a:pt x="2886" y="438"/>
                  <a:pt x="2891" y="425"/>
                </a:cubicBezTo>
                <a:cubicBezTo>
                  <a:pt x="2981" y="187"/>
                  <a:pt x="2981" y="187"/>
                  <a:pt x="2981" y="187"/>
                </a:cubicBezTo>
                <a:cubicBezTo>
                  <a:pt x="3109" y="187"/>
                  <a:pt x="3109" y="187"/>
                  <a:pt x="3109" y="187"/>
                </a:cubicBezTo>
                <a:cubicBezTo>
                  <a:pt x="2921" y="652"/>
                  <a:pt x="2921" y="652"/>
                  <a:pt x="2921" y="652"/>
                </a:cubicBezTo>
                <a:lnTo>
                  <a:pt x="2809" y="652"/>
                </a:lnTo>
                <a:close/>
                <a:moveTo>
                  <a:pt x="1826" y="416"/>
                </a:moveTo>
                <a:lnTo>
                  <a:pt x="1826" y="416"/>
                </a:lnTo>
                <a:cubicBezTo>
                  <a:pt x="1826" y="308"/>
                  <a:pt x="1826" y="308"/>
                  <a:pt x="1826" y="308"/>
                </a:cubicBezTo>
                <a:cubicBezTo>
                  <a:pt x="2110" y="308"/>
                  <a:pt x="2110" y="308"/>
                  <a:pt x="2110" y="308"/>
                </a:cubicBezTo>
                <a:cubicBezTo>
                  <a:pt x="2110" y="563"/>
                  <a:pt x="2110" y="563"/>
                  <a:pt x="2110" y="563"/>
                </a:cubicBezTo>
                <a:cubicBezTo>
                  <a:pt x="2083" y="590"/>
                  <a:pt x="2043" y="613"/>
                  <a:pt x="1990" y="633"/>
                </a:cubicBezTo>
                <a:cubicBezTo>
                  <a:pt x="1938" y="653"/>
                  <a:pt x="1885" y="663"/>
                  <a:pt x="1831" y="663"/>
                </a:cubicBezTo>
                <a:cubicBezTo>
                  <a:pt x="1763" y="663"/>
                  <a:pt x="1703" y="649"/>
                  <a:pt x="1652" y="621"/>
                </a:cubicBezTo>
                <a:cubicBezTo>
                  <a:pt x="1602" y="593"/>
                  <a:pt x="1563" y="552"/>
                  <a:pt x="1538" y="500"/>
                </a:cubicBezTo>
                <a:cubicBezTo>
                  <a:pt x="1512" y="448"/>
                  <a:pt x="1500" y="391"/>
                  <a:pt x="1500" y="329"/>
                </a:cubicBezTo>
                <a:cubicBezTo>
                  <a:pt x="1500" y="262"/>
                  <a:pt x="1514" y="203"/>
                  <a:pt x="1542" y="151"/>
                </a:cubicBezTo>
                <a:cubicBezTo>
                  <a:pt x="1571" y="99"/>
                  <a:pt x="1613" y="59"/>
                  <a:pt x="1668" y="32"/>
                </a:cubicBezTo>
                <a:cubicBezTo>
                  <a:pt x="1709" y="10"/>
                  <a:pt x="1762" y="0"/>
                  <a:pt x="1824" y="0"/>
                </a:cubicBezTo>
                <a:cubicBezTo>
                  <a:pt x="1905" y="0"/>
                  <a:pt x="1968" y="16"/>
                  <a:pt x="2014" y="50"/>
                </a:cubicBezTo>
                <a:cubicBezTo>
                  <a:pt x="2059" y="83"/>
                  <a:pt x="2089" y="129"/>
                  <a:pt x="2102" y="188"/>
                </a:cubicBezTo>
                <a:cubicBezTo>
                  <a:pt x="1971" y="212"/>
                  <a:pt x="1971" y="212"/>
                  <a:pt x="1971" y="212"/>
                </a:cubicBezTo>
                <a:cubicBezTo>
                  <a:pt x="1961" y="181"/>
                  <a:pt x="1944" y="156"/>
                  <a:pt x="1919" y="138"/>
                </a:cubicBezTo>
                <a:cubicBezTo>
                  <a:pt x="1894" y="119"/>
                  <a:pt x="1862" y="110"/>
                  <a:pt x="1824" y="110"/>
                </a:cubicBezTo>
                <a:cubicBezTo>
                  <a:pt x="1766" y="110"/>
                  <a:pt x="1720" y="128"/>
                  <a:pt x="1686" y="164"/>
                </a:cubicBezTo>
                <a:cubicBezTo>
                  <a:pt x="1652" y="200"/>
                  <a:pt x="1635" y="253"/>
                  <a:pt x="1635" y="324"/>
                </a:cubicBezTo>
                <a:cubicBezTo>
                  <a:pt x="1635" y="400"/>
                  <a:pt x="1653" y="457"/>
                  <a:pt x="1687" y="495"/>
                </a:cubicBezTo>
                <a:cubicBezTo>
                  <a:pt x="1722" y="533"/>
                  <a:pt x="1767" y="552"/>
                  <a:pt x="1822" y="552"/>
                </a:cubicBezTo>
                <a:cubicBezTo>
                  <a:pt x="1850" y="552"/>
                  <a:pt x="1878" y="547"/>
                  <a:pt x="1906" y="536"/>
                </a:cubicBezTo>
                <a:cubicBezTo>
                  <a:pt x="1933" y="526"/>
                  <a:pt x="1957" y="513"/>
                  <a:pt x="1977" y="497"/>
                </a:cubicBezTo>
                <a:cubicBezTo>
                  <a:pt x="1977" y="416"/>
                  <a:pt x="1977" y="416"/>
                  <a:pt x="1977" y="416"/>
                </a:cubicBezTo>
                <a:lnTo>
                  <a:pt x="1826" y="416"/>
                </a:lnTo>
                <a:close/>
                <a:moveTo>
                  <a:pt x="1330" y="652"/>
                </a:moveTo>
                <a:lnTo>
                  <a:pt x="1330" y="652"/>
                </a:lnTo>
                <a:cubicBezTo>
                  <a:pt x="1330" y="583"/>
                  <a:pt x="1330" y="583"/>
                  <a:pt x="1330" y="583"/>
                </a:cubicBezTo>
                <a:cubicBezTo>
                  <a:pt x="1313" y="607"/>
                  <a:pt x="1290" y="627"/>
                  <a:pt x="1262" y="641"/>
                </a:cubicBezTo>
                <a:cubicBezTo>
                  <a:pt x="1234" y="655"/>
                  <a:pt x="1205" y="662"/>
                  <a:pt x="1174" y="662"/>
                </a:cubicBezTo>
                <a:cubicBezTo>
                  <a:pt x="1142" y="662"/>
                  <a:pt x="1113" y="656"/>
                  <a:pt x="1088" y="642"/>
                </a:cubicBezTo>
                <a:cubicBezTo>
                  <a:pt x="1063" y="628"/>
                  <a:pt x="1045" y="609"/>
                  <a:pt x="1033" y="584"/>
                </a:cubicBezTo>
                <a:cubicBezTo>
                  <a:pt x="1022" y="559"/>
                  <a:pt x="1016" y="525"/>
                  <a:pt x="1016" y="481"/>
                </a:cubicBezTo>
                <a:cubicBezTo>
                  <a:pt x="1016" y="187"/>
                  <a:pt x="1016" y="187"/>
                  <a:pt x="1016" y="187"/>
                </a:cubicBezTo>
                <a:cubicBezTo>
                  <a:pt x="1141" y="187"/>
                  <a:pt x="1141" y="187"/>
                  <a:pt x="1141" y="187"/>
                </a:cubicBezTo>
                <a:cubicBezTo>
                  <a:pt x="1141" y="401"/>
                  <a:pt x="1141" y="401"/>
                  <a:pt x="1141" y="401"/>
                </a:cubicBezTo>
                <a:cubicBezTo>
                  <a:pt x="1141" y="466"/>
                  <a:pt x="1144" y="506"/>
                  <a:pt x="1148" y="521"/>
                </a:cubicBezTo>
                <a:cubicBezTo>
                  <a:pt x="1153" y="536"/>
                  <a:pt x="1161" y="547"/>
                  <a:pt x="1174" y="556"/>
                </a:cubicBezTo>
                <a:cubicBezTo>
                  <a:pt x="1186" y="564"/>
                  <a:pt x="1201" y="569"/>
                  <a:pt x="1220" y="569"/>
                </a:cubicBezTo>
                <a:cubicBezTo>
                  <a:pt x="1241" y="569"/>
                  <a:pt x="1260" y="563"/>
                  <a:pt x="1277" y="552"/>
                </a:cubicBezTo>
                <a:cubicBezTo>
                  <a:pt x="1294" y="540"/>
                  <a:pt x="1306" y="526"/>
                  <a:pt x="1312" y="509"/>
                </a:cubicBezTo>
                <a:cubicBezTo>
                  <a:pt x="1318" y="492"/>
                  <a:pt x="1321" y="450"/>
                  <a:pt x="1321" y="383"/>
                </a:cubicBezTo>
                <a:cubicBezTo>
                  <a:pt x="1321" y="187"/>
                  <a:pt x="1321" y="187"/>
                  <a:pt x="1321" y="187"/>
                </a:cubicBezTo>
                <a:cubicBezTo>
                  <a:pt x="1447" y="187"/>
                  <a:pt x="1447" y="187"/>
                  <a:pt x="1447" y="187"/>
                </a:cubicBezTo>
                <a:cubicBezTo>
                  <a:pt x="1447" y="652"/>
                  <a:pt x="1447" y="652"/>
                  <a:pt x="1447" y="652"/>
                </a:cubicBezTo>
                <a:lnTo>
                  <a:pt x="1330" y="652"/>
                </a:lnTo>
                <a:close/>
                <a:moveTo>
                  <a:pt x="239" y="382"/>
                </a:moveTo>
                <a:lnTo>
                  <a:pt x="239" y="382"/>
                </a:lnTo>
                <a:cubicBezTo>
                  <a:pt x="0" y="10"/>
                  <a:pt x="0" y="10"/>
                  <a:pt x="0" y="10"/>
                </a:cubicBezTo>
                <a:cubicBezTo>
                  <a:pt x="154" y="10"/>
                  <a:pt x="154" y="10"/>
                  <a:pt x="154" y="10"/>
                </a:cubicBezTo>
                <a:cubicBezTo>
                  <a:pt x="308" y="264"/>
                  <a:pt x="308" y="264"/>
                  <a:pt x="308" y="264"/>
                </a:cubicBezTo>
                <a:cubicBezTo>
                  <a:pt x="459" y="10"/>
                  <a:pt x="459" y="10"/>
                  <a:pt x="459" y="10"/>
                </a:cubicBezTo>
                <a:cubicBezTo>
                  <a:pt x="611" y="10"/>
                  <a:pt x="611" y="10"/>
                  <a:pt x="611" y="10"/>
                </a:cubicBezTo>
                <a:cubicBezTo>
                  <a:pt x="371" y="383"/>
                  <a:pt x="371" y="383"/>
                  <a:pt x="371" y="383"/>
                </a:cubicBezTo>
                <a:cubicBezTo>
                  <a:pt x="371" y="652"/>
                  <a:pt x="371" y="652"/>
                  <a:pt x="371" y="652"/>
                </a:cubicBezTo>
                <a:cubicBezTo>
                  <a:pt x="239" y="652"/>
                  <a:pt x="239" y="652"/>
                  <a:pt x="239" y="652"/>
                </a:cubicBezTo>
                <a:lnTo>
                  <a:pt x="239" y="382"/>
                </a:lnTo>
                <a:close/>
              </a:path>
            </a:pathLst>
          </a:custGeom>
          <a:solidFill>
            <a:schemeClr val="accent1"/>
          </a:solidFill>
          <a:ln>
            <a:noFill/>
          </a:ln>
          <a:effectLst/>
        </p:spPr>
        <p:txBody>
          <a:bodyPr wrap="none" anchor="ctr"/>
          <a:lstStyle/>
          <a:p>
            <a:endParaRPr lang="en-GB" dirty="0"/>
          </a:p>
        </p:txBody>
      </p:sp>
    </p:spTree>
    <p:extLst>
      <p:ext uri="{BB962C8B-B14F-4D97-AF65-F5344CB8AC3E}">
        <p14:creationId xmlns:p14="http://schemas.microsoft.com/office/powerpoint/2010/main" val="6360809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ISPLAY Title and Top Text ">
    <p:spTree>
      <p:nvGrpSpPr>
        <p:cNvPr id="1" name=""/>
        <p:cNvGrpSpPr/>
        <p:nvPr/>
      </p:nvGrpSpPr>
      <p:grpSpPr>
        <a:xfrm>
          <a:off x="0" y="0"/>
          <a:ext cx="0" cy="0"/>
          <a:chOff x="0" y="0"/>
          <a:chExt cx="0" cy="0"/>
        </a:xfrm>
      </p:grpSpPr>
      <p:sp>
        <p:nvSpPr>
          <p:cNvPr id="4" name="Date Placeholder 3" hidden="1">
            <a:extLst>
              <a:ext uri="{FF2B5EF4-FFF2-40B4-BE49-F238E27FC236}">
                <a16:creationId xmlns:a16="http://schemas.microsoft.com/office/drawing/2014/main" id="{DE4DB6AC-0CD0-4523-A347-0C4D91692F5E}"/>
              </a:ext>
            </a:extLst>
          </p:cNvPr>
          <p:cNvSpPr>
            <a:spLocks noGrp="1"/>
          </p:cNvSpPr>
          <p:nvPr>
            <p:ph type="dt" sz="half" idx="24"/>
          </p:nvPr>
        </p:nvSpPr>
        <p:spPr/>
        <p:txBody>
          <a:bodyPr/>
          <a:lstStyle/>
          <a:p>
            <a:fld id="{C99E0EC7-52FC-46E3-A9A5-60CCE854CAD9}" type="datetime4">
              <a:rPr lang="en-GB" smtClean="0"/>
              <a:t>31 October 2023</a:t>
            </a:fld>
            <a:endParaRPr lang="en-GB" dirty="0"/>
          </a:p>
        </p:txBody>
      </p:sp>
      <p:sp>
        <p:nvSpPr>
          <p:cNvPr id="2" name="Title 1">
            <a:extLst>
              <a:ext uri="{FF2B5EF4-FFF2-40B4-BE49-F238E27FC236}">
                <a16:creationId xmlns:a16="http://schemas.microsoft.com/office/drawing/2014/main" id="{4166AEB5-52F0-4660-8F42-9D54730AF814}"/>
              </a:ext>
            </a:extLst>
          </p:cNvPr>
          <p:cNvSpPr>
            <a:spLocks noGrp="1"/>
          </p:cNvSpPr>
          <p:nvPr>
            <p:ph type="title" hasCustomPrompt="1"/>
          </p:nvPr>
        </p:nvSpPr>
        <p:spPr>
          <a:xfrm>
            <a:off x="539750" y="907200"/>
            <a:ext cx="5464800" cy="442800"/>
          </a:xfrm>
        </p:spPr>
        <p:txBody>
          <a:bodyPr/>
          <a:lstStyle/>
          <a:p>
            <a:r>
              <a:rPr lang="en-GB" dirty="0"/>
              <a:t>Click to add title</a:t>
            </a:r>
          </a:p>
        </p:txBody>
      </p:sp>
      <p:sp>
        <p:nvSpPr>
          <p:cNvPr id="11" name="Subtitle Eyebrow">
            <a:extLst>
              <a:ext uri="{FF2B5EF4-FFF2-40B4-BE49-F238E27FC236}">
                <a16:creationId xmlns:a16="http://schemas.microsoft.com/office/drawing/2014/main" id="{6BC49434-3EB3-41C0-83F5-556D0CF37030}"/>
              </a:ext>
            </a:extLst>
          </p:cNvPr>
          <p:cNvSpPr>
            <a:spLocks noGrp="1"/>
          </p:cNvSpPr>
          <p:nvPr>
            <p:ph type="subTitle" idx="33" hasCustomPrompt="1"/>
          </p:nvPr>
        </p:nvSpPr>
        <p:spPr>
          <a:xfrm>
            <a:off x="539999" y="481818"/>
            <a:ext cx="2642400" cy="154800"/>
          </a:xfrm>
        </p:spPr>
        <p:txBody>
          <a:bodyPr/>
          <a:lstStyle>
            <a:lvl1pPr marL="0" indent="0" algn="l">
              <a:lnSpc>
                <a:spcPct val="100000"/>
              </a:lnSpc>
              <a:spcBef>
                <a:spcPts val="0"/>
              </a:spcBef>
              <a:spcAft>
                <a:spcPts val="0"/>
              </a:spcAft>
              <a:buFont typeface="Arial" panose="020B0604020202020204" pitchFamily="34" charset="0"/>
              <a:buChar char="​"/>
              <a:defRPr sz="900" b="0">
                <a:solidFill>
                  <a:schemeClr val="accent1"/>
                </a:solidFill>
                <a:latin typeface="+mn-lt"/>
              </a:defRPr>
            </a:lvl1pPr>
            <a:lvl2pPr marL="0" indent="0" algn="l">
              <a:buFont typeface="Arial" panose="020B0604020202020204" pitchFamily="34" charset="0"/>
              <a:buNone/>
              <a:defRPr sz="1800" b="1">
                <a:solidFill>
                  <a:schemeClr val="bg1"/>
                </a:solidFill>
                <a:latin typeface="+mn-lt"/>
              </a:defRPr>
            </a:lvl2pPr>
            <a:lvl3pPr marL="0" indent="0" algn="l">
              <a:buFont typeface="Arial" panose="020B0604020202020204" pitchFamily="34" charset="0"/>
              <a:buChar char="​"/>
              <a:defRPr sz="1800" b="1">
                <a:solidFill>
                  <a:schemeClr val="bg1"/>
                </a:solidFill>
                <a:latin typeface="+mn-lt"/>
              </a:defRPr>
            </a:lvl3pPr>
            <a:lvl4pPr marL="0" indent="0" algn="l">
              <a:buFont typeface="Arial" panose="020B0604020202020204" pitchFamily="34" charset="0"/>
              <a:buChar char="​"/>
              <a:defRPr sz="1800" b="1">
                <a:solidFill>
                  <a:schemeClr val="bg1"/>
                </a:solidFill>
                <a:latin typeface="+mn-lt"/>
              </a:defRPr>
            </a:lvl4pPr>
            <a:lvl5pPr marL="0" indent="0" algn="l">
              <a:buFont typeface="Arial" panose="020B0604020202020204" pitchFamily="34" charset="0"/>
              <a:buChar char="​"/>
              <a:defRPr sz="1800" b="1">
                <a:solidFill>
                  <a:schemeClr val="bg1"/>
                </a:solidFill>
                <a:latin typeface="+mn-lt"/>
              </a:defRPr>
            </a:lvl5pPr>
            <a:lvl6pPr marL="0" indent="0" algn="l">
              <a:buFont typeface="Arial" panose="020B0604020202020204" pitchFamily="34" charset="0"/>
              <a:buChar char="​"/>
              <a:defRPr sz="1800" b="1">
                <a:solidFill>
                  <a:schemeClr val="bg1"/>
                </a:solidFill>
                <a:latin typeface="+mn-lt"/>
              </a:defRPr>
            </a:lvl6pPr>
            <a:lvl7pPr marL="0" indent="0" algn="l">
              <a:buFont typeface="Arial" panose="020B0604020202020204" pitchFamily="34" charset="0"/>
              <a:buChar char="​"/>
              <a:defRPr sz="1800" b="1">
                <a:solidFill>
                  <a:schemeClr val="bg1"/>
                </a:solidFill>
                <a:latin typeface="+mn-lt"/>
              </a:defRPr>
            </a:lvl7pPr>
            <a:lvl8pPr marL="0" indent="0" algn="l">
              <a:buFont typeface="Arial" panose="020B0604020202020204" pitchFamily="34" charset="0"/>
              <a:buChar char="​"/>
              <a:defRPr sz="1800" b="1">
                <a:solidFill>
                  <a:schemeClr val="bg1"/>
                </a:solidFill>
                <a:latin typeface="+mn-lt"/>
              </a:defRPr>
            </a:lvl8pPr>
            <a:lvl9pPr marL="0" indent="0" algn="l">
              <a:buFont typeface="Arial" panose="020B0604020202020204" pitchFamily="34" charset="0"/>
              <a:buChar char="​"/>
              <a:defRPr sz="1800" b="1">
                <a:solidFill>
                  <a:schemeClr val="bg1"/>
                </a:solidFill>
                <a:latin typeface="+mn-lt"/>
              </a:defRPr>
            </a:lvl9pPr>
          </a:lstStyle>
          <a:p>
            <a:r>
              <a:rPr lang="en-GB" dirty="0"/>
              <a:t>Click to add Eyebrow text</a:t>
            </a:r>
          </a:p>
        </p:txBody>
      </p:sp>
      <p:sp>
        <p:nvSpPr>
          <p:cNvPr id="5" name="Footer Placeholder 4">
            <a:extLst>
              <a:ext uri="{FF2B5EF4-FFF2-40B4-BE49-F238E27FC236}">
                <a16:creationId xmlns:a16="http://schemas.microsoft.com/office/drawing/2014/main" id="{0BE2DE24-DF9F-447B-B6C3-908B6DD11E47}"/>
              </a:ext>
            </a:extLst>
          </p:cNvPr>
          <p:cNvSpPr>
            <a:spLocks noGrp="1"/>
          </p:cNvSpPr>
          <p:nvPr>
            <p:ph type="ftr" sz="quarter" idx="25"/>
          </p:nvPr>
        </p:nvSpPr>
        <p:spPr/>
        <p:txBody>
          <a:bodyPr/>
          <a:lstStyle/>
          <a:p>
            <a:endParaRPr lang="en-GB" dirty="0"/>
          </a:p>
        </p:txBody>
      </p:sp>
      <p:sp>
        <p:nvSpPr>
          <p:cNvPr id="6" name="Slide Number Placeholder 5">
            <a:extLst>
              <a:ext uri="{FF2B5EF4-FFF2-40B4-BE49-F238E27FC236}">
                <a16:creationId xmlns:a16="http://schemas.microsoft.com/office/drawing/2014/main" id="{A105EE41-47F6-4260-903A-1FA6906396D7}"/>
              </a:ext>
            </a:extLst>
          </p:cNvPr>
          <p:cNvSpPr>
            <a:spLocks noGrp="1"/>
          </p:cNvSpPr>
          <p:nvPr>
            <p:ph type="sldNum" sz="quarter" idx="26"/>
          </p:nvPr>
        </p:nvSpPr>
        <p:spPr/>
        <p:txBody>
          <a:bodyPr/>
          <a:lstStyle/>
          <a:p>
            <a:fld id="{23AA811B-2EBD-4900-905E-5BE206449611}" type="slidenum">
              <a:rPr lang="en-GB" smtClean="0"/>
              <a:pPr/>
              <a:t>‹#›</a:t>
            </a:fld>
            <a:endParaRPr lang="en-GB" dirty="0"/>
          </a:p>
        </p:txBody>
      </p:sp>
      <p:sp>
        <p:nvSpPr>
          <p:cNvPr id="9" name="Text Placeholder 8">
            <a:extLst>
              <a:ext uri="{FF2B5EF4-FFF2-40B4-BE49-F238E27FC236}">
                <a16:creationId xmlns:a16="http://schemas.microsoft.com/office/drawing/2014/main" id="{D176210D-BB15-4F94-BBD9-78DBA5A55E22}"/>
              </a:ext>
            </a:extLst>
          </p:cNvPr>
          <p:cNvSpPr>
            <a:spLocks noGrp="1"/>
          </p:cNvSpPr>
          <p:nvPr>
            <p:ph type="body" sz="quarter" idx="34" hasCustomPrompt="1"/>
          </p:nvPr>
        </p:nvSpPr>
        <p:spPr>
          <a:xfrm>
            <a:off x="540000" y="1350000"/>
            <a:ext cx="5464800" cy="644400"/>
          </a:xfrm>
        </p:spPr>
        <p:txBody>
          <a:bodyPr/>
          <a:lstStyle/>
          <a:p>
            <a:pPr lvl="0"/>
            <a:r>
              <a:rPr lang="en-GB" noProof="0" dirty="0"/>
              <a:t>Click to add text                                                                                                                                                                                                     Enter &amp; TAB for next text level                                                                                                                                                                         SHIFT+TAB to go back in levels</a:t>
            </a:r>
            <a:endParaRPr lang="en-GB" dirty="0"/>
          </a:p>
          <a:p>
            <a:pPr lvl="1"/>
            <a:r>
              <a:rPr lang="en-GB" dirty="0"/>
              <a:t>Second level</a:t>
            </a:r>
          </a:p>
          <a:p>
            <a:pPr lvl="2"/>
            <a:r>
              <a:rPr lang="en-GB" dirty="0"/>
              <a:t>Third level</a:t>
            </a:r>
          </a:p>
          <a:p>
            <a:pPr lvl="3"/>
            <a:r>
              <a:rPr lang="en-GB" dirty="0"/>
              <a:t>Fourth level</a:t>
            </a:r>
          </a:p>
          <a:p>
            <a:pPr lvl="4"/>
            <a:r>
              <a:rPr lang="en-GB" dirty="0"/>
              <a:t>Fifth level</a:t>
            </a:r>
          </a:p>
        </p:txBody>
      </p:sp>
      <p:sp>
        <p:nvSpPr>
          <p:cNvPr id="10" name="Logo">
            <a:extLst>
              <a:ext uri="{FF2B5EF4-FFF2-40B4-BE49-F238E27FC236}">
                <a16:creationId xmlns:a16="http://schemas.microsoft.com/office/drawing/2014/main" id="{513A64FF-A7A1-4A75-B78B-C49F660B20B4}"/>
              </a:ext>
            </a:extLst>
          </p:cNvPr>
          <p:cNvSpPr>
            <a:spLocks noChangeArrowheads="1"/>
          </p:cNvSpPr>
          <p:nvPr userDrawn="1"/>
        </p:nvSpPr>
        <p:spPr bwMode="auto">
          <a:xfrm>
            <a:off x="11157045" y="491598"/>
            <a:ext cx="493617" cy="102665"/>
          </a:xfrm>
          <a:custGeom>
            <a:avLst/>
            <a:gdLst>
              <a:gd name="T0" fmla="*/ 3133 w 3201"/>
              <a:gd name="T1" fmla="*/ 97 h 664"/>
              <a:gd name="T2" fmla="*/ 3148 w 3201"/>
              <a:gd name="T3" fmla="*/ 81 h 664"/>
              <a:gd name="T4" fmla="*/ 3120 w 3201"/>
              <a:gd name="T5" fmla="*/ 77 h 664"/>
              <a:gd name="T6" fmla="*/ 3109 w 3201"/>
              <a:gd name="T7" fmla="*/ 135 h 664"/>
              <a:gd name="T8" fmla="*/ 3150 w 3201"/>
              <a:gd name="T9" fmla="*/ 69 h 664"/>
              <a:gd name="T10" fmla="*/ 3156 w 3201"/>
              <a:gd name="T11" fmla="*/ 99 h 664"/>
              <a:gd name="T12" fmla="*/ 3158 w 3201"/>
              <a:gd name="T13" fmla="*/ 122 h 664"/>
              <a:gd name="T14" fmla="*/ 3147 w 3201"/>
              <a:gd name="T15" fmla="*/ 124 h 664"/>
              <a:gd name="T16" fmla="*/ 3120 w 3201"/>
              <a:gd name="T17" fmla="*/ 106 h 664"/>
              <a:gd name="T18" fmla="*/ 2276 w 3201"/>
              <a:gd name="T19" fmla="*/ 420 h 664"/>
              <a:gd name="T20" fmla="*/ 2391 w 3201"/>
              <a:gd name="T21" fmla="*/ 562 h 664"/>
              <a:gd name="T22" fmla="*/ 2473 w 3201"/>
              <a:gd name="T23" fmla="*/ 314 h 664"/>
              <a:gd name="T24" fmla="*/ 2276 w 3201"/>
              <a:gd name="T25" fmla="*/ 420 h 664"/>
              <a:gd name="T26" fmla="*/ 2178 w 3201"/>
              <a:gd name="T27" fmla="*/ 294 h 664"/>
              <a:gd name="T28" fmla="*/ 2567 w 3201"/>
              <a:gd name="T29" fmla="*/ 245 h 664"/>
              <a:gd name="T30" fmla="*/ 2392 w 3201"/>
              <a:gd name="T31" fmla="*/ 662 h 664"/>
              <a:gd name="T32" fmla="*/ 2147 w 3201"/>
              <a:gd name="T33" fmla="*/ 413 h 664"/>
              <a:gd name="T34" fmla="*/ 649 w 3201"/>
              <a:gd name="T35" fmla="*/ 526 h 664"/>
              <a:gd name="T36" fmla="*/ 847 w 3201"/>
              <a:gd name="T37" fmla="*/ 419 h 664"/>
              <a:gd name="T38" fmla="*/ 649 w 3201"/>
              <a:gd name="T39" fmla="*/ 314 h 664"/>
              <a:gd name="T40" fmla="*/ 488 w 3201"/>
              <a:gd name="T41" fmla="*/ 413 h 664"/>
              <a:gd name="T42" fmla="*/ 731 w 3201"/>
              <a:gd name="T43" fmla="*/ 177 h 664"/>
              <a:gd name="T44" fmla="*/ 906 w 3201"/>
              <a:gd name="T45" fmla="*/ 593 h 664"/>
              <a:gd name="T46" fmla="*/ 518 w 3201"/>
              <a:gd name="T47" fmla="*/ 549 h 664"/>
              <a:gd name="T48" fmla="*/ 3137 w 3201"/>
              <a:gd name="T49" fmla="*/ 48 h 664"/>
              <a:gd name="T50" fmla="*/ 3084 w 3201"/>
              <a:gd name="T51" fmla="*/ 100 h 664"/>
              <a:gd name="T52" fmla="*/ 3137 w 3201"/>
              <a:gd name="T53" fmla="*/ 152 h 664"/>
              <a:gd name="T54" fmla="*/ 3190 w 3201"/>
              <a:gd name="T55" fmla="*/ 100 h 664"/>
              <a:gd name="T56" fmla="*/ 3137 w 3201"/>
              <a:gd name="T57" fmla="*/ 48 h 664"/>
              <a:gd name="T58" fmla="*/ 3168 w 3201"/>
              <a:gd name="T59" fmla="*/ 46 h 664"/>
              <a:gd name="T60" fmla="*/ 3192 w 3201"/>
              <a:gd name="T61" fmla="*/ 131 h 664"/>
              <a:gd name="T62" fmla="*/ 3105 w 3201"/>
              <a:gd name="T63" fmla="*/ 154 h 664"/>
              <a:gd name="T64" fmla="*/ 3082 w 3201"/>
              <a:gd name="T65" fmla="*/ 69 h 664"/>
              <a:gd name="T66" fmla="*/ 2809 w 3201"/>
              <a:gd name="T67" fmla="*/ 652 h 664"/>
              <a:gd name="T68" fmla="*/ 2749 w 3201"/>
              <a:gd name="T69" fmla="*/ 187 h 664"/>
              <a:gd name="T70" fmla="*/ 2877 w 3201"/>
              <a:gd name="T71" fmla="*/ 464 h 664"/>
              <a:gd name="T72" fmla="*/ 3109 w 3201"/>
              <a:gd name="T73" fmla="*/ 187 h 664"/>
              <a:gd name="T74" fmla="*/ 1826 w 3201"/>
              <a:gd name="T75" fmla="*/ 416 h 664"/>
              <a:gd name="T76" fmla="*/ 2110 w 3201"/>
              <a:gd name="T77" fmla="*/ 308 h 664"/>
              <a:gd name="T78" fmla="*/ 1831 w 3201"/>
              <a:gd name="T79" fmla="*/ 663 h 664"/>
              <a:gd name="T80" fmla="*/ 1500 w 3201"/>
              <a:gd name="T81" fmla="*/ 329 h 664"/>
              <a:gd name="T82" fmla="*/ 1824 w 3201"/>
              <a:gd name="T83" fmla="*/ 0 h 664"/>
              <a:gd name="T84" fmla="*/ 1971 w 3201"/>
              <a:gd name="T85" fmla="*/ 212 h 664"/>
              <a:gd name="T86" fmla="*/ 1686 w 3201"/>
              <a:gd name="T87" fmla="*/ 164 h 664"/>
              <a:gd name="T88" fmla="*/ 1822 w 3201"/>
              <a:gd name="T89" fmla="*/ 552 h 664"/>
              <a:gd name="T90" fmla="*/ 1977 w 3201"/>
              <a:gd name="T91" fmla="*/ 416 h 664"/>
              <a:gd name="T92" fmla="*/ 1330 w 3201"/>
              <a:gd name="T93" fmla="*/ 652 h 664"/>
              <a:gd name="T94" fmla="*/ 1174 w 3201"/>
              <a:gd name="T95" fmla="*/ 662 h 664"/>
              <a:gd name="T96" fmla="*/ 1016 w 3201"/>
              <a:gd name="T97" fmla="*/ 481 h 664"/>
              <a:gd name="T98" fmla="*/ 1141 w 3201"/>
              <a:gd name="T99" fmla="*/ 401 h 664"/>
              <a:gd name="T100" fmla="*/ 1220 w 3201"/>
              <a:gd name="T101" fmla="*/ 569 h 664"/>
              <a:gd name="T102" fmla="*/ 1321 w 3201"/>
              <a:gd name="T103" fmla="*/ 383 h 664"/>
              <a:gd name="T104" fmla="*/ 1447 w 3201"/>
              <a:gd name="T105" fmla="*/ 652 h 664"/>
              <a:gd name="T106" fmla="*/ 239 w 3201"/>
              <a:gd name="T107" fmla="*/ 382 h 664"/>
              <a:gd name="T108" fmla="*/ 308 w 3201"/>
              <a:gd name="T109" fmla="*/ 264 h 664"/>
              <a:gd name="T110" fmla="*/ 371 w 3201"/>
              <a:gd name="T111" fmla="*/ 383 h 664"/>
              <a:gd name="T112" fmla="*/ 239 w 3201"/>
              <a:gd name="T113" fmla="*/ 382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201" h="664">
                <a:moveTo>
                  <a:pt x="3120" y="97"/>
                </a:moveTo>
                <a:lnTo>
                  <a:pt x="3120" y="97"/>
                </a:lnTo>
                <a:cubicBezTo>
                  <a:pt x="3133" y="97"/>
                  <a:pt x="3133" y="97"/>
                  <a:pt x="3133" y="97"/>
                </a:cubicBezTo>
                <a:cubicBezTo>
                  <a:pt x="3140" y="97"/>
                  <a:pt x="3144" y="96"/>
                  <a:pt x="3146" y="94"/>
                </a:cubicBezTo>
                <a:cubicBezTo>
                  <a:pt x="3149" y="92"/>
                  <a:pt x="3150" y="90"/>
                  <a:pt x="3150" y="87"/>
                </a:cubicBezTo>
                <a:cubicBezTo>
                  <a:pt x="3150" y="85"/>
                  <a:pt x="3149" y="83"/>
                  <a:pt x="3148" y="81"/>
                </a:cubicBezTo>
                <a:cubicBezTo>
                  <a:pt x="3147" y="80"/>
                  <a:pt x="3145" y="79"/>
                  <a:pt x="3143" y="78"/>
                </a:cubicBezTo>
                <a:cubicBezTo>
                  <a:pt x="3141" y="77"/>
                  <a:pt x="3138" y="77"/>
                  <a:pt x="3132" y="77"/>
                </a:cubicBezTo>
                <a:cubicBezTo>
                  <a:pt x="3120" y="77"/>
                  <a:pt x="3120" y="77"/>
                  <a:pt x="3120" y="77"/>
                </a:cubicBezTo>
                <a:lnTo>
                  <a:pt x="3120" y="97"/>
                </a:lnTo>
                <a:close/>
                <a:moveTo>
                  <a:pt x="3109" y="135"/>
                </a:moveTo>
                <a:lnTo>
                  <a:pt x="3109" y="135"/>
                </a:lnTo>
                <a:cubicBezTo>
                  <a:pt x="3109" y="68"/>
                  <a:pt x="3109" y="68"/>
                  <a:pt x="3109" y="68"/>
                </a:cubicBezTo>
                <a:cubicBezTo>
                  <a:pt x="3132" y="68"/>
                  <a:pt x="3132" y="68"/>
                  <a:pt x="3132" y="68"/>
                </a:cubicBezTo>
                <a:cubicBezTo>
                  <a:pt x="3140" y="68"/>
                  <a:pt x="3146" y="68"/>
                  <a:pt x="3150" y="69"/>
                </a:cubicBezTo>
                <a:cubicBezTo>
                  <a:pt x="3153" y="71"/>
                  <a:pt x="3156" y="73"/>
                  <a:pt x="3158" y="76"/>
                </a:cubicBezTo>
                <a:cubicBezTo>
                  <a:pt x="3160" y="79"/>
                  <a:pt x="3161" y="82"/>
                  <a:pt x="3161" y="86"/>
                </a:cubicBezTo>
                <a:cubicBezTo>
                  <a:pt x="3161" y="91"/>
                  <a:pt x="3160" y="95"/>
                  <a:pt x="3156" y="99"/>
                </a:cubicBezTo>
                <a:cubicBezTo>
                  <a:pt x="3153" y="102"/>
                  <a:pt x="3148" y="104"/>
                  <a:pt x="3142" y="105"/>
                </a:cubicBezTo>
                <a:cubicBezTo>
                  <a:pt x="3144" y="106"/>
                  <a:pt x="3146" y="107"/>
                  <a:pt x="3148" y="108"/>
                </a:cubicBezTo>
                <a:cubicBezTo>
                  <a:pt x="3150" y="111"/>
                  <a:pt x="3154" y="115"/>
                  <a:pt x="3158" y="122"/>
                </a:cubicBezTo>
                <a:cubicBezTo>
                  <a:pt x="3166" y="135"/>
                  <a:pt x="3166" y="135"/>
                  <a:pt x="3166" y="135"/>
                </a:cubicBezTo>
                <a:cubicBezTo>
                  <a:pt x="3153" y="135"/>
                  <a:pt x="3153" y="135"/>
                  <a:pt x="3153" y="135"/>
                </a:cubicBezTo>
                <a:cubicBezTo>
                  <a:pt x="3147" y="124"/>
                  <a:pt x="3147" y="124"/>
                  <a:pt x="3147" y="124"/>
                </a:cubicBezTo>
                <a:cubicBezTo>
                  <a:pt x="3142" y="116"/>
                  <a:pt x="3138" y="111"/>
                  <a:pt x="3135" y="109"/>
                </a:cubicBezTo>
                <a:cubicBezTo>
                  <a:pt x="3133" y="107"/>
                  <a:pt x="3130" y="106"/>
                  <a:pt x="3126" y="106"/>
                </a:cubicBezTo>
                <a:cubicBezTo>
                  <a:pt x="3120" y="106"/>
                  <a:pt x="3120" y="106"/>
                  <a:pt x="3120" y="106"/>
                </a:cubicBezTo>
                <a:cubicBezTo>
                  <a:pt x="3120" y="135"/>
                  <a:pt x="3120" y="135"/>
                  <a:pt x="3120" y="135"/>
                </a:cubicBezTo>
                <a:lnTo>
                  <a:pt x="3109" y="135"/>
                </a:lnTo>
                <a:close/>
                <a:moveTo>
                  <a:pt x="2276" y="420"/>
                </a:moveTo>
                <a:lnTo>
                  <a:pt x="2276" y="420"/>
                </a:lnTo>
                <a:cubicBezTo>
                  <a:pt x="2276" y="466"/>
                  <a:pt x="2287" y="501"/>
                  <a:pt x="2309" y="526"/>
                </a:cubicBezTo>
                <a:cubicBezTo>
                  <a:pt x="2331" y="550"/>
                  <a:pt x="2359" y="562"/>
                  <a:pt x="2391" y="562"/>
                </a:cubicBezTo>
                <a:cubicBezTo>
                  <a:pt x="2424" y="562"/>
                  <a:pt x="2451" y="550"/>
                  <a:pt x="2473" y="526"/>
                </a:cubicBezTo>
                <a:cubicBezTo>
                  <a:pt x="2495" y="501"/>
                  <a:pt x="2507" y="465"/>
                  <a:pt x="2507" y="419"/>
                </a:cubicBezTo>
                <a:cubicBezTo>
                  <a:pt x="2507" y="373"/>
                  <a:pt x="2495" y="338"/>
                  <a:pt x="2473" y="314"/>
                </a:cubicBezTo>
                <a:cubicBezTo>
                  <a:pt x="2451" y="289"/>
                  <a:pt x="2424" y="277"/>
                  <a:pt x="2391" y="277"/>
                </a:cubicBezTo>
                <a:cubicBezTo>
                  <a:pt x="2359" y="277"/>
                  <a:pt x="2331" y="289"/>
                  <a:pt x="2309" y="314"/>
                </a:cubicBezTo>
                <a:cubicBezTo>
                  <a:pt x="2287" y="338"/>
                  <a:pt x="2276" y="374"/>
                  <a:pt x="2276" y="420"/>
                </a:cubicBezTo>
                <a:close/>
                <a:moveTo>
                  <a:pt x="2147" y="413"/>
                </a:moveTo>
                <a:lnTo>
                  <a:pt x="2147" y="413"/>
                </a:lnTo>
                <a:cubicBezTo>
                  <a:pt x="2147" y="372"/>
                  <a:pt x="2157" y="333"/>
                  <a:pt x="2178" y="294"/>
                </a:cubicBezTo>
                <a:cubicBezTo>
                  <a:pt x="2198" y="256"/>
                  <a:pt x="2228" y="227"/>
                  <a:pt x="2265" y="207"/>
                </a:cubicBezTo>
                <a:cubicBezTo>
                  <a:pt x="2302" y="187"/>
                  <a:pt x="2344" y="177"/>
                  <a:pt x="2391" y="177"/>
                </a:cubicBezTo>
                <a:cubicBezTo>
                  <a:pt x="2462" y="177"/>
                  <a:pt x="2521" y="200"/>
                  <a:pt x="2567" y="245"/>
                </a:cubicBezTo>
                <a:cubicBezTo>
                  <a:pt x="2613" y="291"/>
                  <a:pt x="2635" y="349"/>
                  <a:pt x="2635" y="418"/>
                </a:cubicBezTo>
                <a:cubicBezTo>
                  <a:pt x="2635" y="489"/>
                  <a:pt x="2612" y="547"/>
                  <a:pt x="2566" y="593"/>
                </a:cubicBezTo>
                <a:cubicBezTo>
                  <a:pt x="2520" y="639"/>
                  <a:pt x="2462" y="662"/>
                  <a:pt x="2392" y="662"/>
                </a:cubicBezTo>
                <a:cubicBezTo>
                  <a:pt x="2348" y="662"/>
                  <a:pt x="2307" y="653"/>
                  <a:pt x="2268" y="634"/>
                </a:cubicBezTo>
                <a:cubicBezTo>
                  <a:pt x="2228" y="614"/>
                  <a:pt x="2198" y="586"/>
                  <a:pt x="2178" y="549"/>
                </a:cubicBezTo>
                <a:cubicBezTo>
                  <a:pt x="2157" y="512"/>
                  <a:pt x="2147" y="466"/>
                  <a:pt x="2147" y="413"/>
                </a:cubicBezTo>
                <a:close/>
                <a:moveTo>
                  <a:pt x="616" y="420"/>
                </a:moveTo>
                <a:lnTo>
                  <a:pt x="616" y="420"/>
                </a:lnTo>
                <a:cubicBezTo>
                  <a:pt x="616" y="466"/>
                  <a:pt x="627" y="501"/>
                  <a:pt x="649" y="526"/>
                </a:cubicBezTo>
                <a:cubicBezTo>
                  <a:pt x="671" y="550"/>
                  <a:pt x="699" y="562"/>
                  <a:pt x="732" y="562"/>
                </a:cubicBezTo>
                <a:cubicBezTo>
                  <a:pt x="764" y="562"/>
                  <a:pt x="792" y="550"/>
                  <a:pt x="814" y="526"/>
                </a:cubicBezTo>
                <a:cubicBezTo>
                  <a:pt x="836" y="501"/>
                  <a:pt x="847" y="465"/>
                  <a:pt x="847" y="419"/>
                </a:cubicBezTo>
                <a:cubicBezTo>
                  <a:pt x="847" y="373"/>
                  <a:pt x="836" y="338"/>
                  <a:pt x="814" y="314"/>
                </a:cubicBezTo>
                <a:cubicBezTo>
                  <a:pt x="792" y="289"/>
                  <a:pt x="764" y="277"/>
                  <a:pt x="732" y="277"/>
                </a:cubicBezTo>
                <a:cubicBezTo>
                  <a:pt x="699" y="277"/>
                  <a:pt x="671" y="289"/>
                  <a:pt x="649" y="314"/>
                </a:cubicBezTo>
                <a:cubicBezTo>
                  <a:pt x="627" y="338"/>
                  <a:pt x="616" y="374"/>
                  <a:pt x="616" y="420"/>
                </a:cubicBezTo>
                <a:close/>
                <a:moveTo>
                  <a:pt x="488" y="413"/>
                </a:moveTo>
                <a:lnTo>
                  <a:pt x="488" y="413"/>
                </a:lnTo>
                <a:cubicBezTo>
                  <a:pt x="488" y="372"/>
                  <a:pt x="498" y="333"/>
                  <a:pt x="518" y="294"/>
                </a:cubicBezTo>
                <a:cubicBezTo>
                  <a:pt x="539" y="256"/>
                  <a:pt x="568" y="227"/>
                  <a:pt x="605" y="207"/>
                </a:cubicBezTo>
                <a:cubicBezTo>
                  <a:pt x="643" y="187"/>
                  <a:pt x="685" y="177"/>
                  <a:pt x="731" y="177"/>
                </a:cubicBezTo>
                <a:cubicBezTo>
                  <a:pt x="803" y="177"/>
                  <a:pt x="861" y="200"/>
                  <a:pt x="907" y="245"/>
                </a:cubicBezTo>
                <a:cubicBezTo>
                  <a:pt x="953" y="291"/>
                  <a:pt x="976" y="349"/>
                  <a:pt x="976" y="418"/>
                </a:cubicBezTo>
                <a:cubicBezTo>
                  <a:pt x="976" y="489"/>
                  <a:pt x="953" y="547"/>
                  <a:pt x="906" y="593"/>
                </a:cubicBezTo>
                <a:cubicBezTo>
                  <a:pt x="860" y="639"/>
                  <a:pt x="802" y="662"/>
                  <a:pt x="732" y="662"/>
                </a:cubicBezTo>
                <a:cubicBezTo>
                  <a:pt x="689" y="662"/>
                  <a:pt x="647" y="653"/>
                  <a:pt x="608" y="634"/>
                </a:cubicBezTo>
                <a:cubicBezTo>
                  <a:pt x="569" y="614"/>
                  <a:pt x="539" y="586"/>
                  <a:pt x="518" y="549"/>
                </a:cubicBezTo>
                <a:cubicBezTo>
                  <a:pt x="498" y="512"/>
                  <a:pt x="488" y="466"/>
                  <a:pt x="488" y="413"/>
                </a:cubicBezTo>
                <a:close/>
                <a:moveTo>
                  <a:pt x="3137" y="48"/>
                </a:moveTo>
                <a:lnTo>
                  <a:pt x="3137" y="48"/>
                </a:lnTo>
                <a:cubicBezTo>
                  <a:pt x="3128" y="48"/>
                  <a:pt x="3119" y="51"/>
                  <a:pt x="3111" y="55"/>
                </a:cubicBezTo>
                <a:cubicBezTo>
                  <a:pt x="3102" y="60"/>
                  <a:pt x="3096" y="66"/>
                  <a:pt x="3091" y="74"/>
                </a:cubicBezTo>
                <a:cubicBezTo>
                  <a:pt x="3086" y="83"/>
                  <a:pt x="3084" y="91"/>
                  <a:pt x="3084" y="100"/>
                </a:cubicBezTo>
                <a:cubicBezTo>
                  <a:pt x="3084" y="109"/>
                  <a:pt x="3086" y="118"/>
                  <a:pt x="3091" y="126"/>
                </a:cubicBezTo>
                <a:cubicBezTo>
                  <a:pt x="3095" y="134"/>
                  <a:pt x="3102" y="141"/>
                  <a:pt x="3110" y="145"/>
                </a:cubicBezTo>
                <a:cubicBezTo>
                  <a:pt x="3119" y="150"/>
                  <a:pt x="3128" y="152"/>
                  <a:pt x="3137" y="152"/>
                </a:cubicBezTo>
                <a:cubicBezTo>
                  <a:pt x="3146" y="152"/>
                  <a:pt x="3155" y="150"/>
                  <a:pt x="3163" y="145"/>
                </a:cubicBezTo>
                <a:cubicBezTo>
                  <a:pt x="3171" y="141"/>
                  <a:pt x="3178" y="134"/>
                  <a:pt x="3182" y="126"/>
                </a:cubicBezTo>
                <a:cubicBezTo>
                  <a:pt x="3187" y="118"/>
                  <a:pt x="3190" y="109"/>
                  <a:pt x="3190" y="100"/>
                </a:cubicBezTo>
                <a:cubicBezTo>
                  <a:pt x="3190" y="91"/>
                  <a:pt x="3187" y="83"/>
                  <a:pt x="3182" y="74"/>
                </a:cubicBezTo>
                <a:cubicBezTo>
                  <a:pt x="3178" y="66"/>
                  <a:pt x="3171" y="60"/>
                  <a:pt x="3163" y="55"/>
                </a:cubicBezTo>
                <a:cubicBezTo>
                  <a:pt x="3154" y="51"/>
                  <a:pt x="3145" y="48"/>
                  <a:pt x="3137" y="48"/>
                </a:cubicBezTo>
                <a:close/>
                <a:moveTo>
                  <a:pt x="3137" y="38"/>
                </a:moveTo>
                <a:lnTo>
                  <a:pt x="3137" y="38"/>
                </a:lnTo>
                <a:cubicBezTo>
                  <a:pt x="3147" y="38"/>
                  <a:pt x="3158" y="41"/>
                  <a:pt x="3168" y="46"/>
                </a:cubicBezTo>
                <a:cubicBezTo>
                  <a:pt x="3178" y="51"/>
                  <a:pt x="3186" y="59"/>
                  <a:pt x="3191" y="69"/>
                </a:cubicBezTo>
                <a:cubicBezTo>
                  <a:pt x="3197" y="79"/>
                  <a:pt x="3200" y="89"/>
                  <a:pt x="3200" y="100"/>
                </a:cubicBezTo>
                <a:cubicBezTo>
                  <a:pt x="3200" y="111"/>
                  <a:pt x="3197" y="121"/>
                  <a:pt x="3192" y="131"/>
                </a:cubicBezTo>
                <a:cubicBezTo>
                  <a:pt x="3186" y="141"/>
                  <a:pt x="3178" y="149"/>
                  <a:pt x="3168" y="154"/>
                </a:cubicBezTo>
                <a:cubicBezTo>
                  <a:pt x="3158" y="160"/>
                  <a:pt x="3148" y="162"/>
                  <a:pt x="3137" y="162"/>
                </a:cubicBezTo>
                <a:cubicBezTo>
                  <a:pt x="3126" y="162"/>
                  <a:pt x="3115" y="160"/>
                  <a:pt x="3105" y="154"/>
                </a:cubicBezTo>
                <a:cubicBezTo>
                  <a:pt x="3095" y="149"/>
                  <a:pt x="3087" y="141"/>
                  <a:pt x="3082" y="131"/>
                </a:cubicBezTo>
                <a:cubicBezTo>
                  <a:pt x="3076" y="121"/>
                  <a:pt x="3073" y="111"/>
                  <a:pt x="3073" y="100"/>
                </a:cubicBezTo>
                <a:cubicBezTo>
                  <a:pt x="3073" y="89"/>
                  <a:pt x="3076" y="79"/>
                  <a:pt x="3082" y="69"/>
                </a:cubicBezTo>
                <a:cubicBezTo>
                  <a:pt x="3087" y="59"/>
                  <a:pt x="3095" y="51"/>
                  <a:pt x="3106" y="46"/>
                </a:cubicBezTo>
                <a:cubicBezTo>
                  <a:pt x="3116" y="41"/>
                  <a:pt x="3126" y="38"/>
                  <a:pt x="3137" y="38"/>
                </a:cubicBezTo>
                <a:close/>
                <a:moveTo>
                  <a:pt x="2809" y="652"/>
                </a:moveTo>
                <a:lnTo>
                  <a:pt x="2809" y="652"/>
                </a:lnTo>
                <a:cubicBezTo>
                  <a:pt x="2618" y="187"/>
                  <a:pt x="2618" y="187"/>
                  <a:pt x="2618" y="187"/>
                </a:cubicBezTo>
                <a:cubicBezTo>
                  <a:pt x="2749" y="187"/>
                  <a:pt x="2749" y="187"/>
                  <a:pt x="2749" y="187"/>
                </a:cubicBezTo>
                <a:cubicBezTo>
                  <a:pt x="2839" y="425"/>
                  <a:pt x="2839" y="425"/>
                  <a:pt x="2839" y="425"/>
                </a:cubicBezTo>
                <a:cubicBezTo>
                  <a:pt x="2864" y="504"/>
                  <a:pt x="2864" y="504"/>
                  <a:pt x="2864" y="504"/>
                </a:cubicBezTo>
                <a:cubicBezTo>
                  <a:pt x="2871" y="483"/>
                  <a:pt x="2875" y="470"/>
                  <a:pt x="2877" y="464"/>
                </a:cubicBezTo>
                <a:cubicBezTo>
                  <a:pt x="2881" y="451"/>
                  <a:pt x="2886" y="438"/>
                  <a:pt x="2891" y="425"/>
                </a:cubicBezTo>
                <a:cubicBezTo>
                  <a:pt x="2981" y="187"/>
                  <a:pt x="2981" y="187"/>
                  <a:pt x="2981" y="187"/>
                </a:cubicBezTo>
                <a:cubicBezTo>
                  <a:pt x="3109" y="187"/>
                  <a:pt x="3109" y="187"/>
                  <a:pt x="3109" y="187"/>
                </a:cubicBezTo>
                <a:cubicBezTo>
                  <a:pt x="2921" y="652"/>
                  <a:pt x="2921" y="652"/>
                  <a:pt x="2921" y="652"/>
                </a:cubicBezTo>
                <a:lnTo>
                  <a:pt x="2809" y="652"/>
                </a:lnTo>
                <a:close/>
                <a:moveTo>
                  <a:pt x="1826" y="416"/>
                </a:moveTo>
                <a:lnTo>
                  <a:pt x="1826" y="416"/>
                </a:lnTo>
                <a:cubicBezTo>
                  <a:pt x="1826" y="308"/>
                  <a:pt x="1826" y="308"/>
                  <a:pt x="1826" y="308"/>
                </a:cubicBezTo>
                <a:cubicBezTo>
                  <a:pt x="2110" y="308"/>
                  <a:pt x="2110" y="308"/>
                  <a:pt x="2110" y="308"/>
                </a:cubicBezTo>
                <a:cubicBezTo>
                  <a:pt x="2110" y="563"/>
                  <a:pt x="2110" y="563"/>
                  <a:pt x="2110" y="563"/>
                </a:cubicBezTo>
                <a:cubicBezTo>
                  <a:pt x="2083" y="590"/>
                  <a:pt x="2043" y="613"/>
                  <a:pt x="1990" y="633"/>
                </a:cubicBezTo>
                <a:cubicBezTo>
                  <a:pt x="1938" y="653"/>
                  <a:pt x="1885" y="663"/>
                  <a:pt x="1831" y="663"/>
                </a:cubicBezTo>
                <a:cubicBezTo>
                  <a:pt x="1763" y="663"/>
                  <a:pt x="1703" y="649"/>
                  <a:pt x="1652" y="621"/>
                </a:cubicBezTo>
                <a:cubicBezTo>
                  <a:pt x="1602" y="593"/>
                  <a:pt x="1563" y="552"/>
                  <a:pt x="1538" y="500"/>
                </a:cubicBezTo>
                <a:cubicBezTo>
                  <a:pt x="1512" y="448"/>
                  <a:pt x="1500" y="391"/>
                  <a:pt x="1500" y="329"/>
                </a:cubicBezTo>
                <a:cubicBezTo>
                  <a:pt x="1500" y="262"/>
                  <a:pt x="1514" y="203"/>
                  <a:pt x="1542" y="151"/>
                </a:cubicBezTo>
                <a:cubicBezTo>
                  <a:pt x="1571" y="99"/>
                  <a:pt x="1613" y="59"/>
                  <a:pt x="1668" y="32"/>
                </a:cubicBezTo>
                <a:cubicBezTo>
                  <a:pt x="1709" y="10"/>
                  <a:pt x="1762" y="0"/>
                  <a:pt x="1824" y="0"/>
                </a:cubicBezTo>
                <a:cubicBezTo>
                  <a:pt x="1905" y="0"/>
                  <a:pt x="1968" y="16"/>
                  <a:pt x="2014" y="50"/>
                </a:cubicBezTo>
                <a:cubicBezTo>
                  <a:pt x="2059" y="83"/>
                  <a:pt x="2089" y="129"/>
                  <a:pt x="2102" y="188"/>
                </a:cubicBezTo>
                <a:cubicBezTo>
                  <a:pt x="1971" y="212"/>
                  <a:pt x="1971" y="212"/>
                  <a:pt x="1971" y="212"/>
                </a:cubicBezTo>
                <a:cubicBezTo>
                  <a:pt x="1961" y="181"/>
                  <a:pt x="1944" y="156"/>
                  <a:pt x="1919" y="138"/>
                </a:cubicBezTo>
                <a:cubicBezTo>
                  <a:pt x="1894" y="119"/>
                  <a:pt x="1862" y="110"/>
                  <a:pt x="1824" y="110"/>
                </a:cubicBezTo>
                <a:cubicBezTo>
                  <a:pt x="1766" y="110"/>
                  <a:pt x="1720" y="128"/>
                  <a:pt x="1686" y="164"/>
                </a:cubicBezTo>
                <a:cubicBezTo>
                  <a:pt x="1652" y="200"/>
                  <a:pt x="1635" y="253"/>
                  <a:pt x="1635" y="324"/>
                </a:cubicBezTo>
                <a:cubicBezTo>
                  <a:pt x="1635" y="400"/>
                  <a:pt x="1653" y="457"/>
                  <a:pt x="1687" y="495"/>
                </a:cubicBezTo>
                <a:cubicBezTo>
                  <a:pt x="1722" y="533"/>
                  <a:pt x="1767" y="552"/>
                  <a:pt x="1822" y="552"/>
                </a:cubicBezTo>
                <a:cubicBezTo>
                  <a:pt x="1850" y="552"/>
                  <a:pt x="1878" y="547"/>
                  <a:pt x="1906" y="536"/>
                </a:cubicBezTo>
                <a:cubicBezTo>
                  <a:pt x="1933" y="526"/>
                  <a:pt x="1957" y="513"/>
                  <a:pt x="1977" y="497"/>
                </a:cubicBezTo>
                <a:cubicBezTo>
                  <a:pt x="1977" y="416"/>
                  <a:pt x="1977" y="416"/>
                  <a:pt x="1977" y="416"/>
                </a:cubicBezTo>
                <a:lnTo>
                  <a:pt x="1826" y="416"/>
                </a:lnTo>
                <a:close/>
                <a:moveTo>
                  <a:pt x="1330" y="652"/>
                </a:moveTo>
                <a:lnTo>
                  <a:pt x="1330" y="652"/>
                </a:lnTo>
                <a:cubicBezTo>
                  <a:pt x="1330" y="583"/>
                  <a:pt x="1330" y="583"/>
                  <a:pt x="1330" y="583"/>
                </a:cubicBezTo>
                <a:cubicBezTo>
                  <a:pt x="1313" y="607"/>
                  <a:pt x="1290" y="627"/>
                  <a:pt x="1262" y="641"/>
                </a:cubicBezTo>
                <a:cubicBezTo>
                  <a:pt x="1234" y="655"/>
                  <a:pt x="1205" y="662"/>
                  <a:pt x="1174" y="662"/>
                </a:cubicBezTo>
                <a:cubicBezTo>
                  <a:pt x="1142" y="662"/>
                  <a:pt x="1113" y="656"/>
                  <a:pt x="1088" y="642"/>
                </a:cubicBezTo>
                <a:cubicBezTo>
                  <a:pt x="1063" y="628"/>
                  <a:pt x="1045" y="609"/>
                  <a:pt x="1033" y="584"/>
                </a:cubicBezTo>
                <a:cubicBezTo>
                  <a:pt x="1022" y="559"/>
                  <a:pt x="1016" y="525"/>
                  <a:pt x="1016" y="481"/>
                </a:cubicBezTo>
                <a:cubicBezTo>
                  <a:pt x="1016" y="187"/>
                  <a:pt x="1016" y="187"/>
                  <a:pt x="1016" y="187"/>
                </a:cubicBezTo>
                <a:cubicBezTo>
                  <a:pt x="1141" y="187"/>
                  <a:pt x="1141" y="187"/>
                  <a:pt x="1141" y="187"/>
                </a:cubicBezTo>
                <a:cubicBezTo>
                  <a:pt x="1141" y="401"/>
                  <a:pt x="1141" y="401"/>
                  <a:pt x="1141" y="401"/>
                </a:cubicBezTo>
                <a:cubicBezTo>
                  <a:pt x="1141" y="466"/>
                  <a:pt x="1144" y="506"/>
                  <a:pt x="1148" y="521"/>
                </a:cubicBezTo>
                <a:cubicBezTo>
                  <a:pt x="1153" y="536"/>
                  <a:pt x="1161" y="547"/>
                  <a:pt x="1174" y="556"/>
                </a:cubicBezTo>
                <a:cubicBezTo>
                  <a:pt x="1186" y="564"/>
                  <a:pt x="1201" y="569"/>
                  <a:pt x="1220" y="569"/>
                </a:cubicBezTo>
                <a:cubicBezTo>
                  <a:pt x="1241" y="569"/>
                  <a:pt x="1260" y="563"/>
                  <a:pt x="1277" y="552"/>
                </a:cubicBezTo>
                <a:cubicBezTo>
                  <a:pt x="1294" y="540"/>
                  <a:pt x="1306" y="526"/>
                  <a:pt x="1312" y="509"/>
                </a:cubicBezTo>
                <a:cubicBezTo>
                  <a:pt x="1318" y="492"/>
                  <a:pt x="1321" y="450"/>
                  <a:pt x="1321" y="383"/>
                </a:cubicBezTo>
                <a:cubicBezTo>
                  <a:pt x="1321" y="187"/>
                  <a:pt x="1321" y="187"/>
                  <a:pt x="1321" y="187"/>
                </a:cubicBezTo>
                <a:cubicBezTo>
                  <a:pt x="1447" y="187"/>
                  <a:pt x="1447" y="187"/>
                  <a:pt x="1447" y="187"/>
                </a:cubicBezTo>
                <a:cubicBezTo>
                  <a:pt x="1447" y="652"/>
                  <a:pt x="1447" y="652"/>
                  <a:pt x="1447" y="652"/>
                </a:cubicBezTo>
                <a:lnTo>
                  <a:pt x="1330" y="652"/>
                </a:lnTo>
                <a:close/>
                <a:moveTo>
                  <a:pt x="239" y="382"/>
                </a:moveTo>
                <a:lnTo>
                  <a:pt x="239" y="382"/>
                </a:lnTo>
                <a:cubicBezTo>
                  <a:pt x="0" y="10"/>
                  <a:pt x="0" y="10"/>
                  <a:pt x="0" y="10"/>
                </a:cubicBezTo>
                <a:cubicBezTo>
                  <a:pt x="154" y="10"/>
                  <a:pt x="154" y="10"/>
                  <a:pt x="154" y="10"/>
                </a:cubicBezTo>
                <a:cubicBezTo>
                  <a:pt x="308" y="264"/>
                  <a:pt x="308" y="264"/>
                  <a:pt x="308" y="264"/>
                </a:cubicBezTo>
                <a:cubicBezTo>
                  <a:pt x="459" y="10"/>
                  <a:pt x="459" y="10"/>
                  <a:pt x="459" y="10"/>
                </a:cubicBezTo>
                <a:cubicBezTo>
                  <a:pt x="611" y="10"/>
                  <a:pt x="611" y="10"/>
                  <a:pt x="611" y="10"/>
                </a:cubicBezTo>
                <a:cubicBezTo>
                  <a:pt x="371" y="383"/>
                  <a:pt x="371" y="383"/>
                  <a:pt x="371" y="383"/>
                </a:cubicBezTo>
                <a:cubicBezTo>
                  <a:pt x="371" y="652"/>
                  <a:pt x="371" y="652"/>
                  <a:pt x="371" y="652"/>
                </a:cubicBezTo>
                <a:cubicBezTo>
                  <a:pt x="239" y="652"/>
                  <a:pt x="239" y="652"/>
                  <a:pt x="239" y="652"/>
                </a:cubicBezTo>
                <a:lnTo>
                  <a:pt x="239" y="382"/>
                </a:lnTo>
                <a:close/>
              </a:path>
            </a:pathLst>
          </a:custGeom>
          <a:solidFill>
            <a:schemeClr val="accent1"/>
          </a:solidFill>
          <a:ln>
            <a:noFill/>
          </a:ln>
          <a:effectLst/>
        </p:spPr>
        <p:txBody>
          <a:bodyPr wrap="none" anchor="ctr"/>
          <a:lstStyle/>
          <a:p>
            <a:endParaRPr lang="en-GB" dirty="0"/>
          </a:p>
        </p:txBody>
      </p:sp>
    </p:spTree>
    <p:extLst>
      <p:ext uri="{BB962C8B-B14F-4D97-AF65-F5344CB8AC3E}">
        <p14:creationId xmlns:p14="http://schemas.microsoft.com/office/powerpoint/2010/main" val="22356722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IDEBAR Gradient">
    <p:spTree>
      <p:nvGrpSpPr>
        <p:cNvPr id="1" name=""/>
        <p:cNvGrpSpPr/>
        <p:nvPr/>
      </p:nvGrpSpPr>
      <p:grpSpPr>
        <a:xfrm>
          <a:off x="0" y="0"/>
          <a:ext cx="0" cy="0"/>
          <a:chOff x="0" y="0"/>
          <a:chExt cx="0" cy="0"/>
        </a:xfrm>
      </p:grpSpPr>
      <p:sp>
        <p:nvSpPr>
          <p:cNvPr id="2" name="Date Placeholder 1" hidden="1">
            <a:extLst>
              <a:ext uri="{FF2B5EF4-FFF2-40B4-BE49-F238E27FC236}">
                <a16:creationId xmlns:a16="http://schemas.microsoft.com/office/drawing/2014/main" id="{305BCBE0-A72F-44F9-B907-61C45B8CE45F}"/>
              </a:ext>
            </a:extLst>
          </p:cNvPr>
          <p:cNvSpPr>
            <a:spLocks noGrp="1"/>
          </p:cNvSpPr>
          <p:nvPr>
            <p:ph type="dt" sz="half" idx="24"/>
          </p:nvPr>
        </p:nvSpPr>
        <p:spPr/>
        <p:txBody>
          <a:bodyPr/>
          <a:lstStyle/>
          <a:p>
            <a:fld id="{6C25432C-546C-4B94-94D2-CBD83D0F1276}" type="datetime4">
              <a:rPr lang="en-GB" smtClean="0"/>
              <a:t>31 October 2023</a:t>
            </a:fld>
            <a:endParaRPr lang="en-GB" dirty="0"/>
          </a:p>
        </p:txBody>
      </p:sp>
      <p:pic>
        <p:nvPicPr>
          <p:cNvPr id="20" name="Graphics">
            <a:extLst>
              <a:ext uri="{FF2B5EF4-FFF2-40B4-BE49-F238E27FC236}">
                <a16:creationId xmlns:a16="http://schemas.microsoft.com/office/drawing/2014/main" id="{E14E4409-3728-490A-AB72-0EEC9B1E538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1" name="Freeform: Shape 20">
            <a:extLst>
              <a:ext uri="{FF2B5EF4-FFF2-40B4-BE49-F238E27FC236}">
                <a16:creationId xmlns:a16="http://schemas.microsoft.com/office/drawing/2014/main" id="{783B00A4-20D6-495F-906F-445B9363312B}"/>
              </a:ext>
            </a:extLst>
          </p:cNvPr>
          <p:cNvSpPr/>
          <p:nvPr userDrawn="1"/>
        </p:nvSpPr>
        <p:spPr bwMode="white">
          <a:xfrm>
            <a:off x="3015750" y="0"/>
            <a:ext cx="9176249" cy="6858000"/>
          </a:xfrm>
          <a:custGeom>
            <a:avLst/>
            <a:gdLst>
              <a:gd name="connsiteX0" fmla="*/ 2 w 9007473"/>
              <a:gd name="connsiteY0" fmla="*/ 1865314 h 6858000"/>
              <a:gd name="connsiteX1" fmla="*/ 2 w 9007473"/>
              <a:gd name="connsiteY1" fmla="*/ 2093913 h 6858000"/>
              <a:gd name="connsiteX2" fmla="*/ 179926 w 9007473"/>
              <a:gd name="connsiteY2" fmla="*/ 1979614 h 6858000"/>
              <a:gd name="connsiteX3" fmla="*/ 0 w 9007473"/>
              <a:gd name="connsiteY3" fmla="*/ 0 h 6858000"/>
              <a:gd name="connsiteX4" fmla="*/ 9007473 w 9007473"/>
              <a:gd name="connsiteY4" fmla="*/ 0 h 6858000"/>
              <a:gd name="connsiteX5" fmla="*/ 9007473 w 9007473"/>
              <a:gd name="connsiteY5" fmla="*/ 6858000 h 6858000"/>
              <a:gd name="connsiteX6" fmla="*/ 0 w 90074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07473" h="6858000">
                <a:moveTo>
                  <a:pt x="2" y="1865314"/>
                </a:moveTo>
                <a:lnTo>
                  <a:pt x="2" y="2093913"/>
                </a:lnTo>
                <a:lnTo>
                  <a:pt x="179926" y="1979614"/>
                </a:lnTo>
                <a:close/>
                <a:moveTo>
                  <a:pt x="0" y="0"/>
                </a:moveTo>
                <a:lnTo>
                  <a:pt x="9007473" y="0"/>
                </a:lnTo>
                <a:lnTo>
                  <a:pt x="900747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3" name="Logo">
            <a:extLst>
              <a:ext uri="{FF2B5EF4-FFF2-40B4-BE49-F238E27FC236}">
                <a16:creationId xmlns:a16="http://schemas.microsoft.com/office/drawing/2014/main" id="{E4355A66-8151-441E-ACDA-BF23348F00F5}"/>
              </a:ext>
            </a:extLst>
          </p:cNvPr>
          <p:cNvSpPr>
            <a:spLocks noChangeArrowheads="1"/>
          </p:cNvSpPr>
          <p:nvPr userDrawn="1"/>
        </p:nvSpPr>
        <p:spPr bwMode="auto">
          <a:xfrm>
            <a:off x="11157045" y="491598"/>
            <a:ext cx="493617" cy="102665"/>
          </a:xfrm>
          <a:custGeom>
            <a:avLst/>
            <a:gdLst>
              <a:gd name="T0" fmla="*/ 3133 w 3201"/>
              <a:gd name="T1" fmla="*/ 97 h 664"/>
              <a:gd name="T2" fmla="*/ 3148 w 3201"/>
              <a:gd name="T3" fmla="*/ 81 h 664"/>
              <a:gd name="T4" fmla="*/ 3120 w 3201"/>
              <a:gd name="T5" fmla="*/ 77 h 664"/>
              <a:gd name="T6" fmla="*/ 3109 w 3201"/>
              <a:gd name="T7" fmla="*/ 135 h 664"/>
              <a:gd name="T8" fmla="*/ 3150 w 3201"/>
              <a:gd name="T9" fmla="*/ 69 h 664"/>
              <a:gd name="T10" fmla="*/ 3156 w 3201"/>
              <a:gd name="T11" fmla="*/ 99 h 664"/>
              <a:gd name="T12" fmla="*/ 3158 w 3201"/>
              <a:gd name="T13" fmla="*/ 122 h 664"/>
              <a:gd name="T14" fmla="*/ 3147 w 3201"/>
              <a:gd name="T15" fmla="*/ 124 h 664"/>
              <a:gd name="T16" fmla="*/ 3120 w 3201"/>
              <a:gd name="T17" fmla="*/ 106 h 664"/>
              <a:gd name="T18" fmla="*/ 2276 w 3201"/>
              <a:gd name="T19" fmla="*/ 420 h 664"/>
              <a:gd name="T20" fmla="*/ 2391 w 3201"/>
              <a:gd name="T21" fmla="*/ 562 h 664"/>
              <a:gd name="T22" fmla="*/ 2473 w 3201"/>
              <a:gd name="T23" fmla="*/ 314 h 664"/>
              <a:gd name="T24" fmla="*/ 2276 w 3201"/>
              <a:gd name="T25" fmla="*/ 420 h 664"/>
              <a:gd name="T26" fmla="*/ 2178 w 3201"/>
              <a:gd name="T27" fmla="*/ 294 h 664"/>
              <a:gd name="T28" fmla="*/ 2567 w 3201"/>
              <a:gd name="T29" fmla="*/ 245 h 664"/>
              <a:gd name="T30" fmla="*/ 2392 w 3201"/>
              <a:gd name="T31" fmla="*/ 662 h 664"/>
              <a:gd name="T32" fmla="*/ 2147 w 3201"/>
              <a:gd name="T33" fmla="*/ 413 h 664"/>
              <a:gd name="T34" fmla="*/ 649 w 3201"/>
              <a:gd name="T35" fmla="*/ 526 h 664"/>
              <a:gd name="T36" fmla="*/ 847 w 3201"/>
              <a:gd name="T37" fmla="*/ 419 h 664"/>
              <a:gd name="T38" fmla="*/ 649 w 3201"/>
              <a:gd name="T39" fmla="*/ 314 h 664"/>
              <a:gd name="T40" fmla="*/ 488 w 3201"/>
              <a:gd name="T41" fmla="*/ 413 h 664"/>
              <a:gd name="T42" fmla="*/ 731 w 3201"/>
              <a:gd name="T43" fmla="*/ 177 h 664"/>
              <a:gd name="T44" fmla="*/ 906 w 3201"/>
              <a:gd name="T45" fmla="*/ 593 h 664"/>
              <a:gd name="T46" fmla="*/ 518 w 3201"/>
              <a:gd name="T47" fmla="*/ 549 h 664"/>
              <a:gd name="T48" fmla="*/ 3137 w 3201"/>
              <a:gd name="T49" fmla="*/ 48 h 664"/>
              <a:gd name="T50" fmla="*/ 3084 w 3201"/>
              <a:gd name="T51" fmla="*/ 100 h 664"/>
              <a:gd name="T52" fmla="*/ 3137 w 3201"/>
              <a:gd name="T53" fmla="*/ 152 h 664"/>
              <a:gd name="T54" fmla="*/ 3190 w 3201"/>
              <a:gd name="T55" fmla="*/ 100 h 664"/>
              <a:gd name="T56" fmla="*/ 3137 w 3201"/>
              <a:gd name="T57" fmla="*/ 48 h 664"/>
              <a:gd name="T58" fmla="*/ 3168 w 3201"/>
              <a:gd name="T59" fmla="*/ 46 h 664"/>
              <a:gd name="T60" fmla="*/ 3192 w 3201"/>
              <a:gd name="T61" fmla="*/ 131 h 664"/>
              <a:gd name="T62" fmla="*/ 3105 w 3201"/>
              <a:gd name="T63" fmla="*/ 154 h 664"/>
              <a:gd name="T64" fmla="*/ 3082 w 3201"/>
              <a:gd name="T65" fmla="*/ 69 h 664"/>
              <a:gd name="T66" fmla="*/ 2809 w 3201"/>
              <a:gd name="T67" fmla="*/ 652 h 664"/>
              <a:gd name="T68" fmla="*/ 2749 w 3201"/>
              <a:gd name="T69" fmla="*/ 187 h 664"/>
              <a:gd name="T70" fmla="*/ 2877 w 3201"/>
              <a:gd name="T71" fmla="*/ 464 h 664"/>
              <a:gd name="T72" fmla="*/ 3109 w 3201"/>
              <a:gd name="T73" fmla="*/ 187 h 664"/>
              <a:gd name="T74" fmla="*/ 1826 w 3201"/>
              <a:gd name="T75" fmla="*/ 416 h 664"/>
              <a:gd name="T76" fmla="*/ 2110 w 3201"/>
              <a:gd name="T77" fmla="*/ 308 h 664"/>
              <a:gd name="T78" fmla="*/ 1831 w 3201"/>
              <a:gd name="T79" fmla="*/ 663 h 664"/>
              <a:gd name="T80" fmla="*/ 1500 w 3201"/>
              <a:gd name="T81" fmla="*/ 329 h 664"/>
              <a:gd name="T82" fmla="*/ 1824 w 3201"/>
              <a:gd name="T83" fmla="*/ 0 h 664"/>
              <a:gd name="T84" fmla="*/ 1971 w 3201"/>
              <a:gd name="T85" fmla="*/ 212 h 664"/>
              <a:gd name="T86" fmla="*/ 1686 w 3201"/>
              <a:gd name="T87" fmla="*/ 164 h 664"/>
              <a:gd name="T88" fmla="*/ 1822 w 3201"/>
              <a:gd name="T89" fmla="*/ 552 h 664"/>
              <a:gd name="T90" fmla="*/ 1977 w 3201"/>
              <a:gd name="T91" fmla="*/ 416 h 664"/>
              <a:gd name="T92" fmla="*/ 1330 w 3201"/>
              <a:gd name="T93" fmla="*/ 652 h 664"/>
              <a:gd name="T94" fmla="*/ 1174 w 3201"/>
              <a:gd name="T95" fmla="*/ 662 h 664"/>
              <a:gd name="T96" fmla="*/ 1016 w 3201"/>
              <a:gd name="T97" fmla="*/ 481 h 664"/>
              <a:gd name="T98" fmla="*/ 1141 w 3201"/>
              <a:gd name="T99" fmla="*/ 401 h 664"/>
              <a:gd name="T100" fmla="*/ 1220 w 3201"/>
              <a:gd name="T101" fmla="*/ 569 h 664"/>
              <a:gd name="T102" fmla="*/ 1321 w 3201"/>
              <a:gd name="T103" fmla="*/ 383 h 664"/>
              <a:gd name="T104" fmla="*/ 1447 w 3201"/>
              <a:gd name="T105" fmla="*/ 652 h 664"/>
              <a:gd name="T106" fmla="*/ 239 w 3201"/>
              <a:gd name="T107" fmla="*/ 382 h 664"/>
              <a:gd name="T108" fmla="*/ 308 w 3201"/>
              <a:gd name="T109" fmla="*/ 264 h 664"/>
              <a:gd name="T110" fmla="*/ 371 w 3201"/>
              <a:gd name="T111" fmla="*/ 383 h 664"/>
              <a:gd name="T112" fmla="*/ 239 w 3201"/>
              <a:gd name="T113" fmla="*/ 382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201" h="664">
                <a:moveTo>
                  <a:pt x="3120" y="97"/>
                </a:moveTo>
                <a:lnTo>
                  <a:pt x="3120" y="97"/>
                </a:lnTo>
                <a:cubicBezTo>
                  <a:pt x="3133" y="97"/>
                  <a:pt x="3133" y="97"/>
                  <a:pt x="3133" y="97"/>
                </a:cubicBezTo>
                <a:cubicBezTo>
                  <a:pt x="3140" y="97"/>
                  <a:pt x="3144" y="96"/>
                  <a:pt x="3146" y="94"/>
                </a:cubicBezTo>
                <a:cubicBezTo>
                  <a:pt x="3149" y="92"/>
                  <a:pt x="3150" y="90"/>
                  <a:pt x="3150" y="87"/>
                </a:cubicBezTo>
                <a:cubicBezTo>
                  <a:pt x="3150" y="85"/>
                  <a:pt x="3149" y="83"/>
                  <a:pt x="3148" y="81"/>
                </a:cubicBezTo>
                <a:cubicBezTo>
                  <a:pt x="3147" y="80"/>
                  <a:pt x="3145" y="79"/>
                  <a:pt x="3143" y="78"/>
                </a:cubicBezTo>
                <a:cubicBezTo>
                  <a:pt x="3141" y="77"/>
                  <a:pt x="3138" y="77"/>
                  <a:pt x="3132" y="77"/>
                </a:cubicBezTo>
                <a:cubicBezTo>
                  <a:pt x="3120" y="77"/>
                  <a:pt x="3120" y="77"/>
                  <a:pt x="3120" y="77"/>
                </a:cubicBezTo>
                <a:lnTo>
                  <a:pt x="3120" y="97"/>
                </a:lnTo>
                <a:close/>
                <a:moveTo>
                  <a:pt x="3109" y="135"/>
                </a:moveTo>
                <a:lnTo>
                  <a:pt x="3109" y="135"/>
                </a:lnTo>
                <a:cubicBezTo>
                  <a:pt x="3109" y="68"/>
                  <a:pt x="3109" y="68"/>
                  <a:pt x="3109" y="68"/>
                </a:cubicBezTo>
                <a:cubicBezTo>
                  <a:pt x="3132" y="68"/>
                  <a:pt x="3132" y="68"/>
                  <a:pt x="3132" y="68"/>
                </a:cubicBezTo>
                <a:cubicBezTo>
                  <a:pt x="3140" y="68"/>
                  <a:pt x="3146" y="68"/>
                  <a:pt x="3150" y="69"/>
                </a:cubicBezTo>
                <a:cubicBezTo>
                  <a:pt x="3153" y="71"/>
                  <a:pt x="3156" y="73"/>
                  <a:pt x="3158" y="76"/>
                </a:cubicBezTo>
                <a:cubicBezTo>
                  <a:pt x="3160" y="79"/>
                  <a:pt x="3161" y="82"/>
                  <a:pt x="3161" y="86"/>
                </a:cubicBezTo>
                <a:cubicBezTo>
                  <a:pt x="3161" y="91"/>
                  <a:pt x="3160" y="95"/>
                  <a:pt x="3156" y="99"/>
                </a:cubicBezTo>
                <a:cubicBezTo>
                  <a:pt x="3153" y="102"/>
                  <a:pt x="3148" y="104"/>
                  <a:pt x="3142" y="105"/>
                </a:cubicBezTo>
                <a:cubicBezTo>
                  <a:pt x="3144" y="106"/>
                  <a:pt x="3146" y="107"/>
                  <a:pt x="3148" y="108"/>
                </a:cubicBezTo>
                <a:cubicBezTo>
                  <a:pt x="3150" y="111"/>
                  <a:pt x="3154" y="115"/>
                  <a:pt x="3158" y="122"/>
                </a:cubicBezTo>
                <a:cubicBezTo>
                  <a:pt x="3166" y="135"/>
                  <a:pt x="3166" y="135"/>
                  <a:pt x="3166" y="135"/>
                </a:cubicBezTo>
                <a:cubicBezTo>
                  <a:pt x="3153" y="135"/>
                  <a:pt x="3153" y="135"/>
                  <a:pt x="3153" y="135"/>
                </a:cubicBezTo>
                <a:cubicBezTo>
                  <a:pt x="3147" y="124"/>
                  <a:pt x="3147" y="124"/>
                  <a:pt x="3147" y="124"/>
                </a:cubicBezTo>
                <a:cubicBezTo>
                  <a:pt x="3142" y="116"/>
                  <a:pt x="3138" y="111"/>
                  <a:pt x="3135" y="109"/>
                </a:cubicBezTo>
                <a:cubicBezTo>
                  <a:pt x="3133" y="107"/>
                  <a:pt x="3130" y="106"/>
                  <a:pt x="3126" y="106"/>
                </a:cubicBezTo>
                <a:cubicBezTo>
                  <a:pt x="3120" y="106"/>
                  <a:pt x="3120" y="106"/>
                  <a:pt x="3120" y="106"/>
                </a:cubicBezTo>
                <a:cubicBezTo>
                  <a:pt x="3120" y="135"/>
                  <a:pt x="3120" y="135"/>
                  <a:pt x="3120" y="135"/>
                </a:cubicBezTo>
                <a:lnTo>
                  <a:pt x="3109" y="135"/>
                </a:lnTo>
                <a:close/>
                <a:moveTo>
                  <a:pt x="2276" y="420"/>
                </a:moveTo>
                <a:lnTo>
                  <a:pt x="2276" y="420"/>
                </a:lnTo>
                <a:cubicBezTo>
                  <a:pt x="2276" y="466"/>
                  <a:pt x="2287" y="501"/>
                  <a:pt x="2309" y="526"/>
                </a:cubicBezTo>
                <a:cubicBezTo>
                  <a:pt x="2331" y="550"/>
                  <a:pt x="2359" y="562"/>
                  <a:pt x="2391" y="562"/>
                </a:cubicBezTo>
                <a:cubicBezTo>
                  <a:pt x="2424" y="562"/>
                  <a:pt x="2451" y="550"/>
                  <a:pt x="2473" y="526"/>
                </a:cubicBezTo>
                <a:cubicBezTo>
                  <a:pt x="2495" y="501"/>
                  <a:pt x="2507" y="465"/>
                  <a:pt x="2507" y="419"/>
                </a:cubicBezTo>
                <a:cubicBezTo>
                  <a:pt x="2507" y="373"/>
                  <a:pt x="2495" y="338"/>
                  <a:pt x="2473" y="314"/>
                </a:cubicBezTo>
                <a:cubicBezTo>
                  <a:pt x="2451" y="289"/>
                  <a:pt x="2424" y="277"/>
                  <a:pt x="2391" y="277"/>
                </a:cubicBezTo>
                <a:cubicBezTo>
                  <a:pt x="2359" y="277"/>
                  <a:pt x="2331" y="289"/>
                  <a:pt x="2309" y="314"/>
                </a:cubicBezTo>
                <a:cubicBezTo>
                  <a:pt x="2287" y="338"/>
                  <a:pt x="2276" y="374"/>
                  <a:pt x="2276" y="420"/>
                </a:cubicBezTo>
                <a:close/>
                <a:moveTo>
                  <a:pt x="2147" y="413"/>
                </a:moveTo>
                <a:lnTo>
                  <a:pt x="2147" y="413"/>
                </a:lnTo>
                <a:cubicBezTo>
                  <a:pt x="2147" y="372"/>
                  <a:pt x="2157" y="333"/>
                  <a:pt x="2178" y="294"/>
                </a:cubicBezTo>
                <a:cubicBezTo>
                  <a:pt x="2198" y="256"/>
                  <a:pt x="2228" y="227"/>
                  <a:pt x="2265" y="207"/>
                </a:cubicBezTo>
                <a:cubicBezTo>
                  <a:pt x="2302" y="187"/>
                  <a:pt x="2344" y="177"/>
                  <a:pt x="2391" y="177"/>
                </a:cubicBezTo>
                <a:cubicBezTo>
                  <a:pt x="2462" y="177"/>
                  <a:pt x="2521" y="200"/>
                  <a:pt x="2567" y="245"/>
                </a:cubicBezTo>
                <a:cubicBezTo>
                  <a:pt x="2613" y="291"/>
                  <a:pt x="2635" y="349"/>
                  <a:pt x="2635" y="418"/>
                </a:cubicBezTo>
                <a:cubicBezTo>
                  <a:pt x="2635" y="489"/>
                  <a:pt x="2612" y="547"/>
                  <a:pt x="2566" y="593"/>
                </a:cubicBezTo>
                <a:cubicBezTo>
                  <a:pt x="2520" y="639"/>
                  <a:pt x="2462" y="662"/>
                  <a:pt x="2392" y="662"/>
                </a:cubicBezTo>
                <a:cubicBezTo>
                  <a:pt x="2348" y="662"/>
                  <a:pt x="2307" y="653"/>
                  <a:pt x="2268" y="634"/>
                </a:cubicBezTo>
                <a:cubicBezTo>
                  <a:pt x="2228" y="614"/>
                  <a:pt x="2198" y="586"/>
                  <a:pt x="2178" y="549"/>
                </a:cubicBezTo>
                <a:cubicBezTo>
                  <a:pt x="2157" y="512"/>
                  <a:pt x="2147" y="466"/>
                  <a:pt x="2147" y="413"/>
                </a:cubicBezTo>
                <a:close/>
                <a:moveTo>
                  <a:pt x="616" y="420"/>
                </a:moveTo>
                <a:lnTo>
                  <a:pt x="616" y="420"/>
                </a:lnTo>
                <a:cubicBezTo>
                  <a:pt x="616" y="466"/>
                  <a:pt x="627" y="501"/>
                  <a:pt x="649" y="526"/>
                </a:cubicBezTo>
                <a:cubicBezTo>
                  <a:pt x="671" y="550"/>
                  <a:pt x="699" y="562"/>
                  <a:pt x="732" y="562"/>
                </a:cubicBezTo>
                <a:cubicBezTo>
                  <a:pt x="764" y="562"/>
                  <a:pt x="792" y="550"/>
                  <a:pt x="814" y="526"/>
                </a:cubicBezTo>
                <a:cubicBezTo>
                  <a:pt x="836" y="501"/>
                  <a:pt x="847" y="465"/>
                  <a:pt x="847" y="419"/>
                </a:cubicBezTo>
                <a:cubicBezTo>
                  <a:pt x="847" y="373"/>
                  <a:pt x="836" y="338"/>
                  <a:pt x="814" y="314"/>
                </a:cubicBezTo>
                <a:cubicBezTo>
                  <a:pt x="792" y="289"/>
                  <a:pt x="764" y="277"/>
                  <a:pt x="732" y="277"/>
                </a:cubicBezTo>
                <a:cubicBezTo>
                  <a:pt x="699" y="277"/>
                  <a:pt x="671" y="289"/>
                  <a:pt x="649" y="314"/>
                </a:cubicBezTo>
                <a:cubicBezTo>
                  <a:pt x="627" y="338"/>
                  <a:pt x="616" y="374"/>
                  <a:pt x="616" y="420"/>
                </a:cubicBezTo>
                <a:close/>
                <a:moveTo>
                  <a:pt x="488" y="413"/>
                </a:moveTo>
                <a:lnTo>
                  <a:pt x="488" y="413"/>
                </a:lnTo>
                <a:cubicBezTo>
                  <a:pt x="488" y="372"/>
                  <a:pt x="498" y="333"/>
                  <a:pt x="518" y="294"/>
                </a:cubicBezTo>
                <a:cubicBezTo>
                  <a:pt x="539" y="256"/>
                  <a:pt x="568" y="227"/>
                  <a:pt x="605" y="207"/>
                </a:cubicBezTo>
                <a:cubicBezTo>
                  <a:pt x="643" y="187"/>
                  <a:pt x="685" y="177"/>
                  <a:pt x="731" y="177"/>
                </a:cubicBezTo>
                <a:cubicBezTo>
                  <a:pt x="803" y="177"/>
                  <a:pt x="861" y="200"/>
                  <a:pt x="907" y="245"/>
                </a:cubicBezTo>
                <a:cubicBezTo>
                  <a:pt x="953" y="291"/>
                  <a:pt x="976" y="349"/>
                  <a:pt x="976" y="418"/>
                </a:cubicBezTo>
                <a:cubicBezTo>
                  <a:pt x="976" y="489"/>
                  <a:pt x="953" y="547"/>
                  <a:pt x="906" y="593"/>
                </a:cubicBezTo>
                <a:cubicBezTo>
                  <a:pt x="860" y="639"/>
                  <a:pt x="802" y="662"/>
                  <a:pt x="732" y="662"/>
                </a:cubicBezTo>
                <a:cubicBezTo>
                  <a:pt x="689" y="662"/>
                  <a:pt x="647" y="653"/>
                  <a:pt x="608" y="634"/>
                </a:cubicBezTo>
                <a:cubicBezTo>
                  <a:pt x="569" y="614"/>
                  <a:pt x="539" y="586"/>
                  <a:pt x="518" y="549"/>
                </a:cubicBezTo>
                <a:cubicBezTo>
                  <a:pt x="498" y="512"/>
                  <a:pt x="488" y="466"/>
                  <a:pt x="488" y="413"/>
                </a:cubicBezTo>
                <a:close/>
                <a:moveTo>
                  <a:pt x="3137" y="48"/>
                </a:moveTo>
                <a:lnTo>
                  <a:pt x="3137" y="48"/>
                </a:lnTo>
                <a:cubicBezTo>
                  <a:pt x="3128" y="48"/>
                  <a:pt x="3119" y="51"/>
                  <a:pt x="3111" y="55"/>
                </a:cubicBezTo>
                <a:cubicBezTo>
                  <a:pt x="3102" y="60"/>
                  <a:pt x="3096" y="66"/>
                  <a:pt x="3091" y="74"/>
                </a:cubicBezTo>
                <a:cubicBezTo>
                  <a:pt x="3086" y="83"/>
                  <a:pt x="3084" y="91"/>
                  <a:pt x="3084" y="100"/>
                </a:cubicBezTo>
                <a:cubicBezTo>
                  <a:pt x="3084" y="109"/>
                  <a:pt x="3086" y="118"/>
                  <a:pt x="3091" y="126"/>
                </a:cubicBezTo>
                <a:cubicBezTo>
                  <a:pt x="3095" y="134"/>
                  <a:pt x="3102" y="141"/>
                  <a:pt x="3110" y="145"/>
                </a:cubicBezTo>
                <a:cubicBezTo>
                  <a:pt x="3119" y="150"/>
                  <a:pt x="3128" y="152"/>
                  <a:pt x="3137" y="152"/>
                </a:cubicBezTo>
                <a:cubicBezTo>
                  <a:pt x="3146" y="152"/>
                  <a:pt x="3155" y="150"/>
                  <a:pt x="3163" y="145"/>
                </a:cubicBezTo>
                <a:cubicBezTo>
                  <a:pt x="3171" y="141"/>
                  <a:pt x="3178" y="134"/>
                  <a:pt x="3182" y="126"/>
                </a:cubicBezTo>
                <a:cubicBezTo>
                  <a:pt x="3187" y="118"/>
                  <a:pt x="3190" y="109"/>
                  <a:pt x="3190" y="100"/>
                </a:cubicBezTo>
                <a:cubicBezTo>
                  <a:pt x="3190" y="91"/>
                  <a:pt x="3187" y="83"/>
                  <a:pt x="3182" y="74"/>
                </a:cubicBezTo>
                <a:cubicBezTo>
                  <a:pt x="3178" y="66"/>
                  <a:pt x="3171" y="60"/>
                  <a:pt x="3163" y="55"/>
                </a:cubicBezTo>
                <a:cubicBezTo>
                  <a:pt x="3154" y="51"/>
                  <a:pt x="3145" y="48"/>
                  <a:pt x="3137" y="48"/>
                </a:cubicBezTo>
                <a:close/>
                <a:moveTo>
                  <a:pt x="3137" y="38"/>
                </a:moveTo>
                <a:lnTo>
                  <a:pt x="3137" y="38"/>
                </a:lnTo>
                <a:cubicBezTo>
                  <a:pt x="3147" y="38"/>
                  <a:pt x="3158" y="41"/>
                  <a:pt x="3168" y="46"/>
                </a:cubicBezTo>
                <a:cubicBezTo>
                  <a:pt x="3178" y="51"/>
                  <a:pt x="3186" y="59"/>
                  <a:pt x="3191" y="69"/>
                </a:cubicBezTo>
                <a:cubicBezTo>
                  <a:pt x="3197" y="79"/>
                  <a:pt x="3200" y="89"/>
                  <a:pt x="3200" y="100"/>
                </a:cubicBezTo>
                <a:cubicBezTo>
                  <a:pt x="3200" y="111"/>
                  <a:pt x="3197" y="121"/>
                  <a:pt x="3192" y="131"/>
                </a:cubicBezTo>
                <a:cubicBezTo>
                  <a:pt x="3186" y="141"/>
                  <a:pt x="3178" y="149"/>
                  <a:pt x="3168" y="154"/>
                </a:cubicBezTo>
                <a:cubicBezTo>
                  <a:pt x="3158" y="160"/>
                  <a:pt x="3148" y="162"/>
                  <a:pt x="3137" y="162"/>
                </a:cubicBezTo>
                <a:cubicBezTo>
                  <a:pt x="3126" y="162"/>
                  <a:pt x="3115" y="160"/>
                  <a:pt x="3105" y="154"/>
                </a:cubicBezTo>
                <a:cubicBezTo>
                  <a:pt x="3095" y="149"/>
                  <a:pt x="3087" y="141"/>
                  <a:pt x="3082" y="131"/>
                </a:cubicBezTo>
                <a:cubicBezTo>
                  <a:pt x="3076" y="121"/>
                  <a:pt x="3073" y="111"/>
                  <a:pt x="3073" y="100"/>
                </a:cubicBezTo>
                <a:cubicBezTo>
                  <a:pt x="3073" y="89"/>
                  <a:pt x="3076" y="79"/>
                  <a:pt x="3082" y="69"/>
                </a:cubicBezTo>
                <a:cubicBezTo>
                  <a:pt x="3087" y="59"/>
                  <a:pt x="3095" y="51"/>
                  <a:pt x="3106" y="46"/>
                </a:cubicBezTo>
                <a:cubicBezTo>
                  <a:pt x="3116" y="41"/>
                  <a:pt x="3126" y="38"/>
                  <a:pt x="3137" y="38"/>
                </a:cubicBezTo>
                <a:close/>
                <a:moveTo>
                  <a:pt x="2809" y="652"/>
                </a:moveTo>
                <a:lnTo>
                  <a:pt x="2809" y="652"/>
                </a:lnTo>
                <a:cubicBezTo>
                  <a:pt x="2618" y="187"/>
                  <a:pt x="2618" y="187"/>
                  <a:pt x="2618" y="187"/>
                </a:cubicBezTo>
                <a:cubicBezTo>
                  <a:pt x="2749" y="187"/>
                  <a:pt x="2749" y="187"/>
                  <a:pt x="2749" y="187"/>
                </a:cubicBezTo>
                <a:cubicBezTo>
                  <a:pt x="2839" y="425"/>
                  <a:pt x="2839" y="425"/>
                  <a:pt x="2839" y="425"/>
                </a:cubicBezTo>
                <a:cubicBezTo>
                  <a:pt x="2864" y="504"/>
                  <a:pt x="2864" y="504"/>
                  <a:pt x="2864" y="504"/>
                </a:cubicBezTo>
                <a:cubicBezTo>
                  <a:pt x="2871" y="483"/>
                  <a:pt x="2875" y="470"/>
                  <a:pt x="2877" y="464"/>
                </a:cubicBezTo>
                <a:cubicBezTo>
                  <a:pt x="2881" y="451"/>
                  <a:pt x="2886" y="438"/>
                  <a:pt x="2891" y="425"/>
                </a:cubicBezTo>
                <a:cubicBezTo>
                  <a:pt x="2981" y="187"/>
                  <a:pt x="2981" y="187"/>
                  <a:pt x="2981" y="187"/>
                </a:cubicBezTo>
                <a:cubicBezTo>
                  <a:pt x="3109" y="187"/>
                  <a:pt x="3109" y="187"/>
                  <a:pt x="3109" y="187"/>
                </a:cubicBezTo>
                <a:cubicBezTo>
                  <a:pt x="2921" y="652"/>
                  <a:pt x="2921" y="652"/>
                  <a:pt x="2921" y="652"/>
                </a:cubicBezTo>
                <a:lnTo>
                  <a:pt x="2809" y="652"/>
                </a:lnTo>
                <a:close/>
                <a:moveTo>
                  <a:pt x="1826" y="416"/>
                </a:moveTo>
                <a:lnTo>
                  <a:pt x="1826" y="416"/>
                </a:lnTo>
                <a:cubicBezTo>
                  <a:pt x="1826" y="308"/>
                  <a:pt x="1826" y="308"/>
                  <a:pt x="1826" y="308"/>
                </a:cubicBezTo>
                <a:cubicBezTo>
                  <a:pt x="2110" y="308"/>
                  <a:pt x="2110" y="308"/>
                  <a:pt x="2110" y="308"/>
                </a:cubicBezTo>
                <a:cubicBezTo>
                  <a:pt x="2110" y="563"/>
                  <a:pt x="2110" y="563"/>
                  <a:pt x="2110" y="563"/>
                </a:cubicBezTo>
                <a:cubicBezTo>
                  <a:pt x="2083" y="590"/>
                  <a:pt x="2043" y="613"/>
                  <a:pt x="1990" y="633"/>
                </a:cubicBezTo>
                <a:cubicBezTo>
                  <a:pt x="1938" y="653"/>
                  <a:pt x="1885" y="663"/>
                  <a:pt x="1831" y="663"/>
                </a:cubicBezTo>
                <a:cubicBezTo>
                  <a:pt x="1763" y="663"/>
                  <a:pt x="1703" y="649"/>
                  <a:pt x="1652" y="621"/>
                </a:cubicBezTo>
                <a:cubicBezTo>
                  <a:pt x="1602" y="593"/>
                  <a:pt x="1563" y="552"/>
                  <a:pt x="1538" y="500"/>
                </a:cubicBezTo>
                <a:cubicBezTo>
                  <a:pt x="1512" y="448"/>
                  <a:pt x="1500" y="391"/>
                  <a:pt x="1500" y="329"/>
                </a:cubicBezTo>
                <a:cubicBezTo>
                  <a:pt x="1500" y="262"/>
                  <a:pt x="1514" y="203"/>
                  <a:pt x="1542" y="151"/>
                </a:cubicBezTo>
                <a:cubicBezTo>
                  <a:pt x="1571" y="99"/>
                  <a:pt x="1613" y="59"/>
                  <a:pt x="1668" y="32"/>
                </a:cubicBezTo>
                <a:cubicBezTo>
                  <a:pt x="1709" y="10"/>
                  <a:pt x="1762" y="0"/>
                  <a:pt x="1824" y="0"/>
                </a:cubicBezTo>
                <a:cubicBezTo>
                  <a:pt x="1905" y="0"/>
                  <a:pt x="1968" y="16"/>
                  <a:pt x="2014" y="50"/>
                </a:cubicBezTo>
                <a:cubicBezTo>
                  <a:pt x="2059" y="83"/>
                  <a:pt x="2089" y="129"/>
                  <a:pt x="2102" y="188"/>
                </a:cubicBezTo>
                <a:cubicBezTo>
                  <a:pt x="1971" y="212"/>
                  <a:pt x="1971" y="212"/>
                  <a:pt x="1971" y="212"/>
                </a:cubicBezTo>
                <a:cubicBezTo>
                  <a:pt x="1961" y="181"/>
                  <a:pt x="1944" y="156"/>
                  <a:pt x="1919" y="138"/>
                </a:cubicBezTo>
                <a:cubicBezTo>
                  <a:pt x="1894" y="119"/>
                  <a:pt x="1862" y="110"/>
                  <a:pt x="1824" y="110"/>
                </a:cubicBezTo>
                <a:cubicBezTo>
                  <a:pt x="1766" y="110"/>
                  <a:pt x="1720" y="128"/>
                  <a:pt x="1686" y="164"/>
                </a:cubicBezTo>
                <a:cubicBezTo>
                  <a:pt x="1652" y="200"/>
                  <a:pt x="1635" y="253"/>
                  <a:pt x="1635" y="324"/>
                </a:cubicBezTo>
                <a:cubicBezTo>
                  <a:pt x="1635" y="400"/>
                  <a:pt x="1653" y="457"/>
                  <a:pt x="1687" y="495"/>
                </a:cubicBezTo>
                <a:cubicBezTo>
                  <a:pt x="1722" y="533"/>
                  <a:pt x="1767" y="552"/>
                  <a:pt x="1822" y="552"/>
                </a:cubicBezTo>
                <a:cubicBezTo>
                  <a:pt x="1850" y="552"/>
                  <a:pt x="1878" y="547"/>
                  <a:pt x="1906" y="536"/>
                </a:cubicBezTo>
                <a:cubicBezTo>
                  <a:pt x="1933" y="526"/>
                  <a:pt x="1957" y="513"/>
                  <a:pt x="1977" y="497"/>
                </a:cubicBezTo>
                <a:cubicBezTo>
                  <a:pt x="1977" y="416"/>
                  <a:pt x="1977" y="416"/>
                  <a:pt x="1977" y="416"/>
                </a:cubicBezTo>
                <a:lnTo>
                  <a:pt x="1826" y="416"/>
                </a:lnTo>
                <a:close/>
                <a:moveTo>
                  <a:pt x="1330" y="652"/>
                </a:moveTo>
                <a:lnTo>
                  <a:pt x="1330" y="652"/>
                </a:lnTo>
                <a:cubicBezTo>
                  <a:pt x="1330" y="583"/>
                  <a:pt x="1330" y="583"/>
                  <a:pt x="1330" y="583"/>
                </a:cubicBezTo>
                <a:cubicBezTo>
                  <a:pt x="1313" y="607"/>
                  <a:pt x="1290" y="627"/>
                  <a:pt x="1262" y="641"/>
                </a:cubicBezTo>
                <a:cubicBezTo>
                  <a:pt x="1234" y="655"/>
                  <a:pt x="1205" y="662"/>
                  <a:pt x="1174" y="662"/>
                </a:cubicBezTo>
                <a:cubicBezTo>
                  <a:pt x="1142" y="662"/>
                  <a:pt x="1113" y="656"/>
                  <a:pt x="1088" y="642"/>
                </a:cubicBezTo>
                <a:cubicBezTo>
                  <a:pt x="1063" y="628"/>
                  <a:pt x="1045" y="609"/>
                  <a:pt x="1033" y="584"/>
                </a:cubicBezTo>
                <a:cubicBezTo>
                  <a:pt x="1022" y="559"/>
                  <a:pt x="1016" y="525"/>
                  <a:pt x="1016" y="481"/>
                </a:cubicBezTo>
                <a:cubicBezTo>
                  <a:pt x="1016" y="187"/>
                  <a:pt x="1016" y="187"/>
                  <a:pt x="1016" y="187"/>
                </a:cubicBezTo>
                <a:cubicBezTo>
                  <a:pt x="1141" y="187"/>
                  <a:pt x="1141" y="187"/>
                  <a:pt x="1141" y="187"/>
                </a:cubicBezTo>
                <a:cubicBezTo>
                  <a:pt x="1141" y="401"/>
                  <a:pt x="1141" y="401"/>
                  <a:pt x="1141" y="401"/>
                </a:cubicBezTo>
                <a:cubicBezTo>
                  <a:pt x="1141" y="466"/>
                  <a:pt x="1144" y="506"/>
                  <a:pt x="1148" y="521"/>
                </a:cubicBezTo>
                <a:cubicBezTo>
                  <a:pt x="1153" y="536"/>
                  <a:pt x="1161" y="547"/>
                  <a:pt x="1174" y="556"/>
                </a:cubicBezTo>
                <a:cubicBezTo>
                  <a:pt x="1186" y="564"/>
                  <a:pt x="1201" y="569"/>
                  <a:pt x="1220" y="569"/>
                </a:cubicBezTo>
                <a:cubicBezTo>
                  <a:pt x="1241" y="569"/>
                  <a:pt x="1260" y="563"/>
                  <a:pt x="1277" y="552"/>
                </a:cubicBezTo>
                <a:cubicBezTo>
                  <a:pt x="1294" y="540"/>
                  <a:pt x="1306" y="526"/>
                  <a:pt x="1312" y="509"/>
                </a:cubicBezTo>
                <a:cubicBezTo>
                  <a:pt x="1318" y="492"/>
                  <a:pt x="1321" y="450"/>
                  <a:pt x="1321" y="383"/>
                </a:cubicBezTo>
                <a:cubicBezTo>
                  <a:pt x="1321" y="187"/>
                  <a:pt x="1321" y="187"/>
                  <a:pt x="1321" y="187"/>
                </a:cubicBezTo>
                <a:cubicBezTo>
                  <a:pt x="1447" y="187"/>
                  <a:pt x="1447" y="187"/>
                  <a:pt x="1447" y="187"/>
                </a:cubicBezTo>
                <a:cubicBezTo>
                  <a:pt x="1447" y="652"/>
                  <a:pt x="1447" y="652"/>
                  <a:pt x="1447" y="652"/>
                </a:cubicBezTo>
                <a:lnTo>
                  <a:pt x="1330" y="652"/>
                </a:lnTo>
                <a:close/>
                <a:moveTo>
                  <a:pt x="239" y="382"/>
                </a:moveTo>
                <a:lnTo>
                  <a:pt x="239" y="382"/>
                </a:lnTo>
                <a:cubicBezTo>
                  <a:pt x="0" y="10"/>
                  <a:pt x="0" y="10"/>
                  <a:pt x="0" y="10"/>
                </a:cubicBezTo>
                <a:cubicBezTo>
                  <a:pt x="154" y="10"/>
                  <a:pt x="154" y="10"/>
                  <a:pt x="154" y="10"/>
                </a:cubicBezTo>
                <a:cubicBezTo>
                  <a:pt x="308" y="264"/>
                  <a:pt x="308" y="264"/>
                  <a:pt x="308" y="264"/>
                </a:cubicBezTo>
                <a:cubicBezTo>
                  <a:pt x="459" y="10"/>
                  <a:pt x="459" y="10"/>
                  <a:pt x="459" y="10"/>
                </a:cubicBezTo>
                <a:cubicBezTo>
                  <a:pt x="611" y="10"/>
                  <a:pt x="611" y="10"/>
                  <a:pt x="611" y="10"/>
                </a:cubicBezTo>
                <a:cubicBezTo>
                  <a:pt x="371" y="383"/>
                  <a:pt x="371" y="383"/>
                  <a:pt x="371" y="383"/>
                </a:cubicBezTo>
                <a:cubicBezTo>
                  <a:pt x="371" y="652"/>
                  <a:pt x="371" y="652"/>
                  <a:pt x="371" y="652"/>
                </a:cubicBezTo>
                <a:cubicBezTo>
                  <a:pt x="239" y="652"/>
                  <a:pt x="239" y="652"/>
                  <a:pt x="239" y="652"/>
                </a:cubicBezTo>
                <a:lnTo>
                  <a:pt x="239" y="382"/>
                </a:lnTo>
                <a:close/>
              </a:path>
            </a:pathLst>
          </a:custGeom>
          <a:solidFill>
            <a:schemeClr val="accent1"/>
          </a:solidFill>
          <a:ln>
            <a:noFill/>
          </a:ln>
          <a:effectLst/>
        </p:spPr>
        <p:txBody>
          <a:bodyPr wrap="none" anchor="ctr"/>
          <a:lstStyle/>
          <a:p>
            <a:endParaRPr lang="en-GB" dirty="0"/>
          </a:p>
        </p:txBody>
      </p:sp>
      <p:sp>
        <p:nvSpPr>
          <p:cNvPr id="4" name="Title 3">
            <a:extLst>
              <a:ext uri="{FF2B5EF4-FFF2-40B4-BE49-F238E27FC236}">
                <a16:creationId xmlns:a16="http://schemas.microsoft.com/office/drawing/2014/main" id="{5DDF5836-A53C-4F9D-8208-19EFA158B21C}"/>
              </a:ext>
            </a:extLst>
          </p:cNvPr>
          <p:cNvSpPr>
            <a:spLocks noGrp="1"/>
          </p:cNvSpPr>
          <p:nvPr>
            <p:ph type="title" hasCustomPrompt="1"/>
          </p:nvPr>
        </p:nvSpPr>
        <p:spPr bwMode="white">
          <a:xfrm>
            <a:off x="540000" y="1350000"/>
            <a:ext cx="2210400" cy="1620000"/>
          </a:xfrm>
        </p:spPr>
        <p:txBody>
          <a:bodyPr/>
          <a:lstStyle>
            <a:lvl1pPr>
              <a:defRPr sz="2200">
                <a:solidFill>
                  <a:schemeClr val="bg1"/>
                </a:solidFill>
              </a:defRPr>
            </a:lvl1pPr>
          </a:lstStyle>
          <a:p>
            <a:r>
              <a:rPr lang="en-GB" dirty="0"/>
              <a:t>Click to add title</a:t>
            </a:r>
          </a:p>
        </p:txBody>
      </p:sp>
      <p:sp>
        <p:nvSpPr>
          <p:cNvPr id="6" name="Text Placeholder 5">
            <a:extLst>
              <a:ext uri="{FF2B5EF4-FFF2-40B4-BE49-F238E27FC236}">
                <a16:creationId xmlns:a16="http://schemas.microsoft.com/office/drawing/2014/main" id="{95BBD86D-97AD-430E-9A57-01ADDD608E45}"/>
              </a:ext>
            </a:extLst>
          </p:cNvPr>
          <p:cNvSpPr>
            <a:spLocks noGrp="1"/>
          </p:cNvSpPr>
          <p:nvPr>
            <p:ph type="body" sz="quarter" idx="21" hasCustomPrompt="1"/>
          </p:nvPr>
        </p:nvSpPr>
        <p:spPr>
          <a:xfrm>
            <a:off x="540000" y="3060000"/>
            <a:ext cx="2210400" cy="32544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dirty="0"/>
              <a:t>Click to add text                 Enter &amp; TAB for next text level 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22" name="Subtitle Eyebrow">
            <a:extLst>
              <a:ext uri="{FF2B5EF4-FFF2-40B4-BE49-F238E27FC236}">
                <a16:creationId xmlns:a16="http://schemas.microsoft.com/office/drawing/2014/main" id="{73F544EF-7F8D-4C5B-9DAD-E103EDE1988A}"/>
              </a:ext>
            </a:extLst>
          </p:cNvPr>
          <p:cNvSpPr>
            <a:spLocks noGrp="1"/>
          </p:cNvSpPr>
          <p:nvPr>
            <p:ph type="subTitle" idx="33" hasCustomPrompt="1"/>
          </p:nvPr>
        </p:nvSpPr>
        <p:spPr>
          <a:xfrm>
            <a:off x="539999" y="481818"/>
            <a:ext cx="2210400" cy="154800"/>
          </a:xfrm>
        </p:spPr>
        <p:txBody>
          <a:bodyPr/>
          <a:lstStyle>
            <a:lvl1pPr marL="0" indent="0" algn="l">
              <a:lnSpc>
                <a:spcPct val="100000"/>
              </a:lnSpc>
              <a:spcBef>
                <a:spcPts val="0"/>
              </a:spcBef>
              <a:spcAft>
                <a:spcPts val="0"/>
              </a:spcAft>
              <a:buFont typeface="Arial" panose="020B0604020202020204" pitchFamily="34" charset="0"/>
              <a:buChar char="​"/>
              <a:defRPr sz="900" b="0">
                <a:solidFill>
                  <a:schemeClr val="bg1"/>
                </a:solidFill>
                <a:latin typeface="+mn-lt"/>
              </a:defRPr>
            </a:lvl1pPr>
            <a:lvl2pPr marL="0" indent="0" algn="l">
              <a:buFont typeface="Arial" panose="020B0604020202020204" pitchFamily="34" charset="0"/>
              <a:buNone/>
              <a:defRPr sz="1800" b="1">
                <a:solidFill>
                  <a:schemeClr val="bg1"/>
                </a:solidFill>
                <a:latin typeface="+mn-lt"/>
              </a:defRPr>
            </a:lvl2pPr>
            <a:lvl3pPr marL="0" indent="0" algn="l">
              <a:buFont typeface="Arial" panose="020B0604020202020204" pitchFamily="34" charset="0"/>
              <a:buChar char="​"/>
              <a:defRPr sz="1800" b="1">
                <a:solidFill>
                  <a:schemeClr val="bg1"/>
                </a:solidFill>
                <a:latin typeface="+mn-lt"/>
              </a:defRPr>
            </a:lvl3pPr>
            <a:lvl4pPr marL="0" indent="0" algn="l">
              <a:buFont typeface="Arial" panose="020B0604020202020204" pitchFamily="34" charset="0"/>
              <a:buChar char="​"/>
              <a:defRPr sz="1800" b="1">
                <a:solidFill>
                  <a:schemeClr val="bg1"/>
                </a:solidFill>
                <a:latin typeface="+mn-lt"/>
              </a:defRPr>
            </a:lvl4pPr>
            <a:lvl5pPr marL="0" indent="0" algn="l">
              <a:buFont typeface="Arial" panose="020B0604020202020204" pitchFamily="34" charset="0"/>
              <a:buChar char="​"/>
              <a:defRPr sz="1800" b="1">
                <a:solidFill>
                  <a:schemeClr val="bg1"/>
                </a:solidFill>
                <a:latin typeface="+mn-lt"/>
              </a:defRPr>
            </a:lvl5pPr>
            <a:lvl6pPr marL="0" indent="0" algn="l">
              <a:buFont typeface="Arial" panose="020B0604020202020204" pitchFamily="34" charset="0"/>
              <a:buChar char="​"/>
              <a:defRPr sz="1800" b="1">
                <a:solidFill>
                  <a:schemeClr val="bg1"/>
                </a:solidFill>
                <a:latin typeface="+mn-lt"/>
              </a:defRPr>
            </a:lvl6pPr>
            <a:lvl7pPr marL="0" indent="0" algn="l">
              <a:buFont typeface="Arial" panose="020B0604020202020204" pitchFamily="34" charset="0"/>
              <a:buChar char="​"/>
              <a:defRPr sz="1800" b="1">
                <a:solidFill>
                  <a:schemeClr val="bg1"/>
                </a:solidFill>
                <a:latin typeface="+mn-lt"/>
              </a:defRPr>
            </a:lvl7pPr>
            <a:lvl8pPr marL="0" indent="0" algn="l">
              <a:buFont typeface="Arial" panose="020B0604020202020204" pitchFamily="34" charset="0"/>
              <a:buChar char="​"/>
              <a:defRPr sz="1800" b="1">
                <a:solidFill>
                  <a:schemeClr val="bg1"/>
                </a:solidFill>
                <a:latin typeface="+mn-lt"/>
              </a:defRPr>
            </a:lvl8pPr>
            <a:lvl9pPr marL="0" indent="0" algn="l">
              <a:buFont typeface="Arial" panose="020B0604020202020204" pitchFamily="34" charset="0"/>
              <a:buChar char="​"/>
              <a:defRPr sz="1800" b="1">
                <a:solidFill>
                  <a:schemeClr val="bg1"/>
                </a:solidFill>
                <a:latin typeface="+mn-lt"/>
              </a:defRPr>
            </a:lvl9pPr>
          </a:lstStyle>
          <a:p>
            <a:r>
              <a:rPr lang="en-GB" dirty="0"/>
              <a:t>Click to add Eyebrow text</a:t>
            </a:r>
          </a:p>
        </p:txBody>
      </p:sp>
      <p:sp>
        <p:nvSpPr>
          <p:cNvPr id="12" name="Footer Placeholder 11">
            <a:extLst>
              <a:ext uri="{FF2B5EF4-FFF2-40B4-BE49-F238E27FC236}">
                <a16:creationId xmlns:a16="http://schemas.microsoft.com/office/drawing/2014/main" id="{335DA131-1B1A-4190-8E80-D3E5E3F6A578}"/>
              </a:ext>
            </a:extLst>
          </p:cNvPr>
          <p:cNvSpPr>
            <a:spLocks noGrp="1"/>
          </p:cNvSpPr>
          <p:nvPr>
            <p:ph type="ftr" sz="quarter" idx="25"/>
          </p:nvPr>
        </p:nvSpPr>
        <p:spPr/>
        <p:txBody>
          <a:bodyPr/>
          <a:lstStyle/>
          <a:p>
            <a:endParaRPr lang="en-GB" dirty="0"/>
          </a:p>
        </p:txBody>
      </p:sp>
      <p:sp>
        <p:nvSpPr>
          <p:cNvPr id="18" name="Slide Number Placeholder 17">
            <a:extLst>
              <a:ext uri="{FF2B5EF4-FFF2-40B4-BE49-F238E27FC236}">
                <a16:creationId xmlns:a16="http://schemas.microsoft.com/office/drawing/2014/main" id="{F757291D-FDE8-4C50-A167-DF40C225CDDC}"/>
              </a:ext>
            </a:extLst>
          </p:cNvPr>
          <p:cNvSpPr>
            <a:spLocks noGrp="1"/>
          </p:cNvSpPr>
          <p:nvPr>
            <p:ph type="sldNum" sz="quarter" idx="26"/>
          </p:nvPr>
        </p:nvSpPr>
        <p:spPr/>
        <p:txBody>
          <a:body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1847010568"/>
      </p:ext>
    </p:extLst>
  </p:cSld>
  <p:clrMapOvr>
    <a:masterClrMapping/>
  </p:clrMapOvr>
  <p:extLst>
    <p:ext uri="{DCECCB84-F9BA-43D5-87BE-67443E8EF086}">
      <p15:sldGuideLst xmlns:p15="http://schemas.microsoft.com/office/powerpoint/2012/main">
        <p15:guide id="1" orient="horz" pos="1991">
          <p15:clr>
            <a:srgbClr val="FBAE40"/>
          </p15:clr>
        </p15:guide>
        <p15:guide id="2" orient="horz" pos="2215">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IDEBAR Stone Gray">
    <p:spTree>
      <p:nvGrpSpPr>
        <p:cNvPr id="1" name=""/>
        <p:cNvGrpSpPr/>
        <p:nvPr/>
      </p:nvGrpSpPr>
      <p:grpSpPr>
        <a:xfrm>
          <a:off x="0" y="0"/>
          <a:ext cx="0" cy="0"/>
          <a:chOff x="0" y="0"/>
          <a:chExt cx="0" cy="0"/>
        </a:xfrm>
      </p:grpSpPr>
      <p:sp>
        <p:nvSpPr>
          <p:cNvPr id="2" name="Date Placeholder 1" hidden="1">
            <a:extLst>
              <a:ext uri="{FF2B5EF4-FFF2-40B4-BE49-F238E27FC236}">
                <a16:creationId xmlns:a16="http://schemas.microsoft.com/office/drawing/2014/main" id="{305BCBE0-A72F-44F9-B907-61C45B8CE45F}"/>
              </a:ext>
            </a:extLst>
          </p:cNvPr>
          <p:cNvSpPr>
            <a:spLocks noGrp="1"/>
          </p:cNvSpPr>
          <p:nvPr>
            <p:ph type="dt" sz="half" idx="24"/>
          </p:nvPr>
        </p:nvSpPr>
        <p:spPr/>
        <p:txBody>
          <a:bodyPr/>
          <a:lstStyle/>
          <a:p>
            <a:fld id="{AA227A8B-438B-40F9-BE80-A730A3920172}" type="datetime4">
              <a:rPr lang="en-GB" smtClean="0"/>
              <a:t>31 October 2023</a:t>
            </a:fld>
            <a:endParaRPr lang="en-GB" dirty="0"/>
          </a:p>
        </p:txBody>
      </p:sp>
      <p:sp>
        <p:nvSpPr>
          <p:cNvPr id="19" name="Background">
            <a:extLst>
              <a:ext uri="{FF2B5EF4-FFF2-40B4-BE49-F238E27FC236}">
                <a16:creationId xmlns:a16="http://schemas.microsoft.com/office/drawing/2014/main" id="{7084BBB7-2084-4752-B455-CD607B1E374B}"/>
              </a:ext>
            </a:extLst>
          </p:cNvPr>
          <p:cNvSpPr/>
          <p:nvPr userDrawn="1"/>
        </p:nvSpPr>
        <p:spPr>
          <a:xfrm>
            <a:off x="0" y="0"/>
            <a:ext cx="12193200" cy="6861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err="1"/>
          </a:p>
        </p:txBody>
      </p:sp>
      <p:sp>
        <p:nvSpPr>
          <p:cNvPr id="21" name="Freeform: Shape 20">
            <a:extLst>
              <a:ext uri="{FF2B5EF4-FFF2-40B4-BE49-F238E27FC236}">
                <a16:creationId xmlns:a16="http://schemas.microsoft.com/office/drawing/2014/main" id="{783B00A4-20D6-495F-906F-445B9363312B}"/>
              </a:ext>
            </a:extLst>
          </p:cNvPr>
          <p:cNvSpPr/>
          <p:nvPr userDrawn="1"/>
        </p:nvSpPr>
        <p:spPr bwMode="white">
          <a:xfrm>
            <a:off x="3015750" y="0"/>
            <a:ext cx="9176249" cy="6858000"/>
          </a:xfrm>
          <a:custGeom>
            <a:avLst/>
            <a:gdLst>
              <a:gd name="connsiteX0" fmla="*/ 2 w 9007473"/>
              <a:gd name="connsiteY0" fmla="*/ 1865314 h 6858000"/>
              <a:gd name="connsiteX1" fmla="*/ 2 w 9007473"/>
              <a:gd name="connsiteY1" fmla="*/ 2093913 h 6858000"/>
              <a:gd name="connsiteX2" fmla="*/ 179926 w 9007473"/>
              <a:gd name="connsiteY2" fmla="*/ 1979614 h 6858000"/>
              <a:gd name="connsiteX3" fmla="*/ 0 w 9007473"/>
              <a:gd name="connsiteY3" fmla="*/ 0 h 6858000"/>
              <a:gd name="connsiteX4" fmla="*/ 9007473 w 9007473"/>
              <a:gd name="connsiteY4" fmla="*/ 0 h 6858000"/>
              <a:gd name="connsiteX5" fmla="*/ 9007473 w 9007473"/>
              <a:gd name="connsiteY5" fmla="*/ 6858000 h 6858000"/>
              <a:gd name="connsiteX6" fmla="*/ 0 w 90074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07473" h="6858000">
                <a:moveTo>
                  <a:pt x="2" y="1865314"/>
                </a:moveTo>
                <a:lnTo>
                  <a:pt x="2" y="2093913"/>
                </a:lnTo>
                <a:lnTo>
                  <a:pt x="179926" y="1979614"/>
                </a:lnTo>
                <a:close/>
                <a:moveTo>
                  <a:pt x="0" y="0"/>
                </a:moveTo>
                <a:lnTo>
                  <a:pt x="9007473" y="0"/>
                </a:lnTo>
                <a:lnTo>
                  <a:pt x="900747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3" name="Logo">
            <a:extLst>
              <a:ext uri="{FF2B5EF4-FFF2-40B4-BE49-F238E27FC236}">
                <a16:creationId xmlns:a16="http://schemas.microsoft.com/office/drawing/2014/main" id="{E4355A66-8151-441E-ACDA-BF23348F00F5}"/>
              </a:ext>
            </a:extLst>
          </p:cNvPr>
          <p:cNvSpPr>
            <a:spLocks noChangeArrowheads="1"/>
          </p:cNvSpPr>
          <p:nvPr userDrawn="1"/>
        </p:nvSpPr>
        <p:spPr bwMode="auto">
          <a:xfrm>
            <a:off x="11157045" y="491598"/>
            <a:ext cx="493617" cy="102665"/>
          </a:xfrm>
          <a:custGeom>
            <a:avLst/>
            <a:gdLst>
              <a:gd name="T0" fmla="*/ 3133 w 3201"/>
              <a:gd name="T1" fmla="*/ 97 h 664"/>
              <a:gd name="T2" fmla="*/ 3148 w 3201"/>
              <a:gd name="T3" fmla="*/ 81 h 664"/>
              <a:gd name="T4" fmla="*/ 3120 w 3201"/>
              <a:gd name="T5" fmla="*/ 77 h 664"/>
              <a:gd name="T6" fmla="*/ 3109 w 3201"/>
              <a:gd name="T7" fmla="*/ 135 h 664"/>
              <a:gd name="T8" fmla="*/ 3150 w 3201"/>
              <a:gd name="T9" fmla="*/ 69 h 664"/>
              <a:gd name="T10" fmla="*/ 3156 w 3201"/>
              <a:gd name="T11" fmla="*/ 99 h 664"/>
              <a:gd name="T12" fmla="*/ 3158 w 3201"/>
              <a:gd name="T13" fmla="*/ 122 h 664"/>
              <a:gd name="T14" fmla="*/ 3147 w 3201"/>
              <a:gd name="T15" fmla="*/ 124 h 664"/>
              <a:gd name="T16" fmla="*/ 3120 w 3201"/>
              <a:gd name="T17" fmla="*/ 106 h 664"/>
              <a:gd name="T18" fmla="*/ 2276 w 3201"/>
              <a:gd name="T19" fmla="*/ 420 h 664"/>
              <a:gd name="T20" fmla="*/ 2391 w 3201"/>
              <a:gd name="T21" fmla="*/ 562 h 664"/>
              <a:gd name="T22" fmla="*/ 2473 w 3201"/>
              <a:gd name="T23" fmla="*/ 314 h 664"/>
              <a:gd name="T24" fmla="*/ 2276 w 3201"/>
              <a:gd name="T25" fmla="*/ 420 h 664"/>
              <a:gd name="T26" fmla="*/ 2178 w 3201"/>
              <a:gd name="T27" fmla="*/ 294 h 664"/>
              <a:gd name="T28" fmla="*/ 2567 w 3201"/>
              <a:gd name="T29" fmla="*/ 245 h 664"/>
              <a:gd name="T30" fmla="*/ 2392 w 3201"/>
              <a:gd name="T31" fmla="*/ 662 h 664"/>
              <a:gd name="T32" fmla="*/ 2147 w 3201"/>
              <a:gd name="T33" fmla="*/ 413 h 664"/>
              <a:gd name="T34" fmla="*/ 649 w 3201"/>
              <a:gd name="T35" fmla="*/ 526 h 664"/>
              <a:gd name="T36" fmla="*/ 847 w 3201"/>
              <a:gd name="T37" fmla="*/ 419 h 664"/>
              <a:gd name="T38" fmla="*/ 649 w 3201"/>
              <a:gd name="T39" fmla="*/ 314 h 664"/>
              <a:gd name="T40" fmla="*/ 488 w 3201"/>
              <a:gd name="T41" fmla="*/ 413 h 664"/>
              <a:gd name="T42" fmla="*/ 731 w 3201"/>
              <a:gd name="T43" fmla="*/ 177 h 664"/>
              <a:gd name="T44" fmla="*/ 906 w 3201"/>
              <a:gd name="T45" fmla="*/ 593 h 664"/>
              <a:gd name="T46" fmla="*/ 518 w 3201"/>
              <a:gd name="T47" fmla="*/ 549 h 664"/>
              <a:gd name="T48" fmla="*/ 3137 w 3201"/>
              <a:gd name="T49" fmla="*/ 48 h 664"/>
              <a:gd name="T50" fmla="*/ 3084 w 3201"/>
              <a:gd name="T51" fmla="*/ 100 h 664"/>
              <a:gd name="T52" fmla="*/ 3137 w 3201"/>
              <a:gd name="T53" fmla="*/ 152 h 664"/>
              <a:gd name="T54" fmla="*/ 3190 w 3201"/>
              <a:gd name="T55" fmla="*/ 100 h 664"/>
              <a:gd name="T56" fmla="*/ 3137 w 3201"/>
              <a:gd name="T57" fmla="*/ 48 h 664"/>
              <a:gd name="T58" fmla="*/ 3168 w 3201"/>
              <a:gd name="T59" fmla="*/ 46 h 664"/>
              <a:gd name="T60" fmla="*/ 3192 w 3201"/>
              <a:gd name="T61" fmla="*/ 131 h 664"/>
              <a:gd name="T62" fmla="*/ 3105 w 3201"/>
              <a:gd name="T63" fmla="*/ 154 h 664"/>
              <a:gd name="T64" fmla="*/ 3082 w 3201"/>
              <a:gd name="T65" fmla="*/ 69 h 664"/>
              <a:gd name="T66" fmla="*/ 2809 w 3201"/>
              <a:gd name="T67" fmla="*/ 652 h 664"/>
              <a:gd name="T68" fmla="*/ 2749 w 3201"/>
              <a:gd name="T69" fmla="*/ 187 h 664"/>
              <a:gd name="T70" fmla="*/ 2877 w 3201"/>
              <a:gd name="T71" fmla="*/ 464 h 664"/>
              <a:gd name="T72" fmla="*/ 3109 w 3201"/>
              <a:gd name="T73" fmla="*/ 187 h 664"/>
              <a:gd name="T74" fmla="*/ 1826 w 3201"/>
              <a:gd name="T75" fmla="*/ 416 h 664"/>
              <a:gd name="T76" fmla="*/ 2110 w 3201"/>
              <a:gd name="T77" fmla="*/ 308 h 664"/>
              <a:gd name="T78" fmla="*/ 1831 w 3201"/>
              <a:gd name="T79" fmla="*/ 663 h 664"/>
              <a:gd name="T80" fmla="*/ 1500 w 3201"/>
              <a:gd name="T81" fmla="*/ 329 h 664"/>
              <a:gd name="T82" fmla="*/ 1824 w 3201"/>
              <a:gd name="T83" fmla="*/ 0 h 664"/>
              <a:gd name="T84" fmla="*/ 1971 w 3201"/>
              <a:gd name="T85" fmla="*/ 212 h 664"/>
              <a:gd name="T86" fmla="*/ 1686 w 3201"/>
              <a:gd name="T87" fmla="*/ 164 h 664"/>
              <a:gd name="T88" fmla="*/ 1822 w 3201"/>
              <a:gd name="T89" fmla="*/ 552 h 664"/>
              <a:gd name="T90" fmla="*/ 1977 w 3201"/>
              <a:gd name="T91" fmla="*/ 416 h 664"/>
              <a:gd name="T92" fmla="*/ 1330 w 3201"/>
              <a:gd name="T93" fmla="*/ 652 h 664"/>
              <a:gd name="T94" fmla="*/ 1174 w 3201"/>
              <a:gd name="T95" fmla="*/ 662 h 664"/>
              <a:gd name="T96" fmla="*/ 1016 w 3201"/>
              <a:gd name="T97" fmla="*/ 481 h 664"/>
              <a:gd name="T98" fmla="*/ 1141 w 3201"/>
              <a:gd name="T99" fmla="*/ 401 h 664"/>
              <a:gd name="T100" fmla="*/ 1220 w 3201"/>
              <a:gd name="T101" fmla="*/ 569 h 664"/>
              <a:gd name="T102" fmla="*/ 1321 w 3201"/>
              <a:gd name="T103" fmla="*/ 383 h 664"/>
              <a:gd name="T104" fmla="*/ 1447 w 3201"/>
              <a:gd name="T105" fmla="*/ 652 h 664"/>
              <a:gd name="T106" fmla="*/ 239 w 3201"/>
              <a:gd name="T107" fmla="*/ 382 h 664"/>
              <a:gd name="T108" fmla="*/ 308 w 3201"/>
              <a:gd name="T109" fmla="*/ 264 h 664"/>
              <a:gd name="T110" fmla="*/ 371 w 3201"/>
              <a:gd name="T111" fmla="*/ 383 h 664"/>
              <a:gd name="T112" fmla="*/ 239 w 3201"/>
              <a:gd name="T113" fmla="*/ 382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201" h="664">
                <a:moveTo>
                  <a:pt x="3120" y="97"/>
                </a:moveTo>
                <a:lnTo>
                  <a:pt x="3120" y="97"/>
                </a:lnTo>
                <a:cubicBezTo>
                  <a:pt x="3133" y="97"/>
                  <a:pt x="3133" y="97"/>
                  <a:pt x="3133" y="97"/>
                </a:cubicBezTo>
                <a:cubicBezTo>
                  <a:pt x="3140" y="97"/>
                  <a:pt x="3144" y="96"/>
                  <a:pt x="3146" y="94"/>
                </a:cubicBezTo>
                <a:cubicBezTo>
                  <a:pt x="3149" y="92"/>
                  <a:pt x="3150" y="90"/>
                  <a:pt x="3150" y="87"/>
                </a:cubicBezTo>
                <a:cubicBezTo>
                  <a:pt x="3150" y="85"/>
                  <a:pt x="3149" y="83"/>
                  <a:pt x="3148" y="81"/>
                </a:cubicBezTo>
                <a:cubicBezTo>
                  <a:pt x="3147" y="80"/>
                  <a:pt x="3145" y="79"/>
                  <a:pt x="3143" y="78"/>
                </a:cubicBezTo>
                <a:cubicBezTo>
                  <a:pt x="3141" y="77"/>
                  <a:pt x="3138" y="77"/>
                  <a:pt x="3132" y="77"/>
                </a:cubicBezTo>
                <a:cubicBezTo>
                  <a:pt x="3120" y="77"/>
                  <a:pt x="3120" y="77"/>
                  <a:pt x="3120" y="77"/>
                </a:cubicBezTo>
                <a:lnTo>
                  <a:pt x="3120" y="97"/>
                </a:lnTo>
                <a:close/>
                <a:moveTo>
                  <a:pt x="3109" y="135"/>
                </a:moveTo>
                <a:lnTo>
                  <a:pt x="3109" y="135"/>
                </a:lnTo>
                <a:cubicBezTo>
                  <a:pt x="3109" y="68"/>
                  <a:pt x="3109" y="68"/>
                  <a:pt x="3109" y="68"/>
                </a:cubicBezTo>
                <a:cubicBezTo>
                  <a:pt x="3132" y="68"/>
                  <a:pt x="3132" y="68"/>
                  <a:pt x="3132" y="68"/>
                </a:cubicBezTo>
                <a:cubicBezTo>
                  <a:pt x="3140" y="68"/>
                  <a:pt x="3146" y="68"/>
                  <a:pt x="3150" y="69"/>
                </a:cubicBezTo>
                <a:cubicBezTo>
                  <a:pt x="3153" y="71"/>
                  <a:pt x="3156" y="73"/>
                  <a:pt x="3158" y="76"/>
                </a:cubicBezTo>
                <a:cubicBezTo>
                  <a:pt x="3160" y="79"/>
                  <a:pt x="3161" y="82"/>
                  <a:pt x="3161" y="86"/>
                </a:cubicBezTo>
                <a:cubicBezTo>
                  <a:pt x="3161" y="91"/>
                  <a:pt x="3160" y="95"/>
                  <a:pt x="3156" y="99"/>
                </a:cubicBezTo>
                <a:cubicBezTo>
                  <a:pt x="3153" y="102"/>
                  <a:pt x="3148" y="104"/>
                  <a:pt x="3142" y="105"/>
                </a:cubicBezTo>
                <a:cubicBezTo>
                  <a:pt x="3144" y="106"/>
                  <a:pt x="3146" y="107"/>
                  <a:pt x="3148" y="108"/>
                </a:cubicBezTo>
                <a:cubicBezTo>
                  <a:pt x="3150" y="111"/>
                  <a:pt x="3154" y="115"/>
                  <a:pt x="3158" y="122"/>
                </a:cubicBezTo>
                <a:cubicBezTo>
                  <a:pt x="3166" y="135"/>
                  <a:pt x="3166" y="135"/>
                  <a:pt x="3166" y="135"/>
                </a:cubicBezTo>
                <a:cubicBezTo>
                  <a:pt x="3153" y="135"/>
                  <a:pt x="3153" y="135"/>
                  <a:pt x="3153" y="135"/>
                </a:cubicBezTo>
                <a:cubicBezTo>
                  <a:pt x="3147" y="124"/>
                  <a:pt x="3147" y="124"/>
                  <a:pt x="3147" y="124"/>
                </a:cubicBezTo>
                <a:cubicBezTo>
                  <a:pt x="3142" y="116"/>
                  <a:pt x="3138" y="111"/>
                  <a:pt x="3135" y="109"/>
                </a:cubicBezTo>
                <a:cubicBezTo>
                  <a:pt x="3133" y="107"/>
                  <a:pt x="3130" y="106"/>
                  <a:pt x="3126" y="106"/>
                </a:cubicBezTo>
                <a:cubicBezTo>
                  <a:pt x="3120" y="106"/>
                  <a:pt x="3120" y="106"/>
                  <a:pt x="3120" y="106"/>
                </a:cubicBezTo>
                <a:cubicBezTo>
                  <a:pt x="3120" y="135"/>
                  <a:pt x="3120" y="135"/>
                  <a:pt x="3120" y="135"/>
                </a:cubicBezTo>
                <a:lnTo>
                  <a:pt x="3109" y="135"/>
                </a:lnTo>
                <a:close/>
                <a:moveTo>
                  <a:pt x="2276" y="420"/>
                </a:moveTo>
                <a:lnTo>
                  <a:pt x="2276" y="420"/>
                </a:lnTo>
                <a:cubicBezTo>
                  <a:pt x="2276" y="466"/>
                  <a:pt x="2287" y="501"/>
                  <a:pt x="2309" y="526"/>
                </a:cubicBezTo>
                <a:cubicBezTo>
                  <a:pt x="2331" y="550"/>
                  <a:pt x="2359" y="562"/>
                  <a:pt x="2391" y="562"/>
                </a:cubicBezTo>
                <a:cubicBezTo>
                  <a:pt x="2424" y="562"/>
                  <a:pt x="2451" y="550"/>
                  <a:pt x="2473" y="526"/>
                </a:cubicBezTo>
                <a:cubicBezTo>
                  <a:pt x="2495" y="501"/>
                  <a:pt x="2507" y="465"/>
                  <a:pt x="2507" y="419"/>
                </a:cubicBezTo>
                <a:cubicBezTo>
                  <a:pt x="2507" y="373"/>
                  <a:pt x="2495" y="338"/>
                  <a:pt x="2473" y="314"/>
                </a:cubicBezTo>
                <a:cubicBezTo>
                  <a:pt x="2451" y="289"/>
                  <a:pt x="2424" y="277"/>
                  <a:pt x="2391" y="277"/>
                </a:cubicBezTo>
                <a:cubicBezTo>
                  <a:pt x="2359" y="277"/>
                  <a:pt x="2331" y="289"/>
                  <a:pt x="2309" y="314"/>
                </a:cubicBezTo>
                <a:cubicBezTo>
                  <a:pt x="2287" y="338"/>
                  <a:pt x="2276" y="374"/>
                  <a:pt x="2276" y="420"/>
                </a:cubicBezTo>
                <a:close/>
                <a:moveTo>
                  <a:pt x="2147" y="413"/>
                </a:moveTo>
                <a:lnTo>
                  <a:pt x="2147" y="413"/>
                </a:lnTo>
                <a:cubicBezTo>
                  <a:pt x="2147" y="372"/>
                  <a:pt x="2157" y="333"/>
                  <a:pt x="2178" y="294"/>
                </a:cubicBezTo>
                <a:cubicBezTo>
                  <a:pt x="2198" y="256"/>
                  <a:pt x="2228" y="227"/>
                  <a:pt x="2265" y="207"/>
                </a:cubicBezTo>
                <a:cubicBezTo>
                  <a:pt x="2302" y="187"/>
                  <a:pt x="2344" y="177"/>
                  <a:pt x="2391" y="177"/>
                </a:cubicBezTo>
                <a:cubicBezTo>
                  <a:pt x="2462" y="177"/>
                  <a:pt x="2521" y="200"/>
                  <a:pt x="2567" y="245"/>
                </a:cubicBezTo>
                <a:cubicBezTo>
                  <a:pt x="2613" y="291"/>
                  <a:pt x="2635" y="349"/>
                  <a:pt x="2635" y="418"/>
                </a:cubicBezTo>
                <a:cubicBezTo>
                  <a:pt x="2635" y="489"/>
                  <a:pt x="2612" y="547"/>
                  <a:pt x="2566" y="593"/>
                </a:cubicBezTo>
                <a:cubicBezTo>
                  <a:pt x="2520" y="639"/>
                  <a:pt x="2462" y="662"/>
                  <a:pt x="2392" y="662"/>
                </a:cubicBezTo>
                <a:cubicBezTo>
                  <a:pt x="2348" y="662"/>
                  <a:pt x="2307" y="653"/>
                  <a:pt x="2268" y="634"/>
                </a:cubicBezTo>
                <a:cubicBezTo>
                  <a:pt x="2228" y="614"/>
                  <a:pt x="2198" y="586"/>
                  <a:pt x="2178" y="549"/>
                </a:cubicBezTo>
                <a:cubicBezTo>
                  <a:pt x="2157" y="512"/>
                  <a:pt x="2147" y="466"/>
                  <a:pt x="2147" y="413"/>
                </a:cubicBezTo>
                <a:close/>
                <a:moveTo>
                  <a:pt x="616" y="420"/>
                </a:moveTo>
                <a:lnTo>
                  <a:pt x="616" y="420"/>
                </a:lnTo>
                <a:cubicBezTo>
                  <a:pt x="616" y="466"/>
                  <a:pt x="627" y="501"/>
                  <a:pt x="649" y="526"/>
                </a:cubicBezTo>
                <a:cubicBezTo>
                  <a:pt x="671" y="550"/>
                  <a:pt x="699" y="562"/>
                  <a:pt x="732" y="562"/>
                </a:cubicBezTo>
                <a:cubicBezTo>
                  <a:pt x="764" y="562"/>
                  <a:pt x="792" y="550"/>
                  <a:pt x="814" y="526"/>
                </a:cubicBezTo>
                <a:cubicBezTo>
                  <a:pt x="836" y="501"/>
                  <a:pt x="847" y="465"/>
                  <a:pt x="847" y="419"/>
                </a:cubicBezTo>
                <a:cubicBezTo>
                  <a:pt x="847" y="373"/>
                  <a:pt x="836" y="338"/>
                  <a:pt x="814" y="314"/>
                </a:cubicBezTo>
                <a:cubicBezTo>
                  <a:pt x="792" y="289"/>
                  <a:pt x="764" y="277"/>
                  <a:pt x="732" y="277"/>
                </a:cubicBezTo>
                <a:cubicBezTo>
                  <a:pt x="699" y="277"/>
                  <a:pt x="671" y="289"/>
                  <a:pt x="649" y="314"/>
                </a:cubicBezTo>
                <a:cubicBezTo>
                  <a:pt x="627" y="338"/>
                  <a:pt x="616" y="374"/>
                  <a:pt x="616" y="420"/>
                </a:cubicBezTo>
                <a:close/>
                <a:moveTo>
                  <a:pt x="488" y="413"/>
                </a:moveTo>
                <a:lnTo>
                  <a:pt x="488" y="413"/>
                </a:lnTo>
                <a:cubicBezTo>
                  <a:pt x="488" y="372"/>
                  <a:pt x="498" y="333"/>
                  <a:pt x="518" y="294"/>
                </a:cubicBezTo>
                <a:cubicBezTo>
                  <a:pt x="539" y="256"/>
                  <a:pt x="568" y="227"/>
                  <a:pt x="605" y="207"/>
                </a:cubicBezTo>
                <a:cubicBezTo>
                  <a:pt x="643" y="187"/>
                  <a:pt x="685" y="177"/>
                  <a:pt x="731" y="177"/>
                </a:cubicBezTo>
                <a:cubicBezTo>
                  <a:pt x="803" y="177"/>
                  <a:pt x="861" y="200"/>
                  <a:pt x="907" y="245"/>
                </a:cubicBezTo>
                <a:cubicBezTo>
                  <a:pt x="953" y="291"/>
                  <a:pt x="976" y="349"/>
                  <a:pt x="976" y="418"/>
                </a:cubicBezTo>
                <a:cubicBezTo>
                  <a:pt x="976" y="489"/>
                  <a:pt x="953" y="547"/>
                  <a:pt x="906" y="593"/>
                </a:cubicBezTo>
                <a:cubicBezTo>
                  <a:pt x="860" y="639"/>
                  <a:pt x="802" y="662"/>
                  <a:pt x="732" y="662"/>
                </a:cubicBezTo>
                <a:cubicBezTo>
                  <a:pt x="689" y="662"/>
                  <a:pt x="647" y="653"/>
                  <a:pt x="608" y="634"/>
                </a:cubicBezTo>
                <a:cubicBezTo>
                  <a:pt x="569" y="614"/>
                  <a:pt x="539" y="586"/>
                  <a:pt x="518" y="549"/>
                </a:cubicBezTo>
                <a:cubicBezTo>
                  <a:pt x="498" y="512"/>
                  <a:pt x="488" y="466"/>
                  <a:pt x="488" y="413"/>
                </a:cubicBezTo>
                <a:close/>
                <a:moveTo>
                  <a:pt x="3137" y="48"/>
                </a:moveTo>
                <a:lnTo>
                  <a:pt x="3137" y="48"/>
                </a:lnTo>
                <a:cubicBezTo>
                  <a:pt x="3128" y="48"/>
                  <a:pt x="3119" y="51"/>
                  <a:pt x="3111" y="55"/>
                </a:cubicBezTo>
                <a:cubicBezTo>
                  <a:pt x="3102" y="60"/>
                  <a:pt x="3096" y="66"/>
                  <a:pt x="3091" y="74"/>
                </a:cubicBezTo>
                <a:cubicBezTo>
                  <a:pt x="3086" y="83"/>
                  <a:pt x="3084" y="91"/>
                  <a:pt x="3084" y="100"/>
                </a:cubicBezTo>
                <a:cubicBezTo>
                  <a:pt x="3084" y="109"/>
                  <a:pt x="3086" y="118"/>
                  <a:pt x="3091" y="126"/>
                </a:cubicBezTo>
                <a:cubicBezTo>
                  <a:pt x="3095" y="134"/>
                  <a:pt x="3102" y="141"/>
                  <a:pt x="3110" y="145"/>
                </a:cubicBezTo>
                <a:cubicBezTo>
                  <a:pt x="3119" y="150"/>
                  <a:pt x="3128" y="152"/>
                  <a:pt x="3137" y="152"/>
                </a:cubicBezTo>
                <a:cubicBezTo>
                  <a:pt x="3146" y="152"/>
                  <a:pt x="3155" y="150"/>
                  <a:pt x="3163" y="145"/>
                </a:cubicBezTo>
                <a:cubicBezTo>
                  <a:pt x="3171" y="141"/>
                  <a:pt x="3178" y="134"/>
                  <a:pt x="3182" y="126"/>
                </a:cubicBezTo>
                <a:cubicBezTo>
                  <a:pt x="3187" y="118"/>
                  <a:pt x="3190" y="109"/>
                  <a:pt x="3190" y="100"/>
                </a:cubicBezTo>
                <a:cubicBezTo>
                  <a:pt x="3190" y="91"/>
                  <a:pt x="3187" y="83"/>
                  <a:pt x="3182" y="74"/>
                </a:cubicBezTo>
                <a:cubicBezTo>
                  <a:pt x="3178" y="66"/>
                  <a:pt x="3171" y="60"/>
                  <a:pt x="3163" y="55"/>
                </a:cubicBezTo>
                <a:cubicBezTo>
                  <a:pt x="3154" y="51"/>
                  <a:pt x="3145" y="48"/>
                  <a:pt x="3137" y="48"/>
                </a:cubicBezTo>
                <a:close/>
                <a:moveTo>
                  <a:pt x="3137" y="38"/>
                </a:moveTo>
                <a:lnTo>
                  <a:pt x="3137" y="38"/>
                </a:lnTo>
                <a:cubicBezTo>
                  <a:pt x="3147" y="38"/>
                  <a:pt x="3158" y="41"/>
                  <a:pt x="3168" y="46"/>
                </a:cubicBezTo>
                <a:cubicBezTo>
                  <a:pt x="3178" y="51"/>
                  <a:pt x="3186" y="59"/>
                  <a:pt x="3191" y="69"/>
                </a:cubicBezTo>
                <a:cubicBezTo>
                  <a:pt x="3197" y="79"/>
                  <a:pt x="3200" y="89"/>
                  <a:pt x="3200" y="100"/>
                </a:cubicBezTo>
                <a:cubicBezTo>
                  <a:pt x="3200" y="111"/>
                  <a:pt x="3197" y="121"/>
                  <a:pt x="3192" y="131"/>
                </a:cubicBezTo>
                <a:cubicBezTo>
                  <a:pt x="3186" y="141"/>
                  <a:pt x="3178" y="149"/>
                  <a:pt x="3168" y="154"/>
                </a:cubicBezTo>
                <a:cubicBezTo>
                  <a:pt x="3158" y="160"/>
                  <a:pt x="3148" y="162"/>
                  <a:pt x="3137" y="162"/>
                </a:cubicBezTo>
                <a:cubicBezTo>
                  <a:pt x="3126" y="162"/>
                  <a:pt x="3115" y="160"/>
                  <a:pt x="3105" y="154"/>
                </a:cubicBezTo>
                <a:cubicBezTo>
                  <a:pt x="3095" y="149"/>
                  <a:pt x="3087" y="141"/>
                  <a:pt x="3082" y="131"/>
                </a:cubicBezTo>
                <a:cubicBezTo>
                  <a:pt x="3076" y="121"/>
                  <a:pt x="3073" y="111"/>
                  <a:pt x="3073" y="100"/>
                </a:cubicBezTo>
                <a:cubicBezTo>
                  <a:pt x="3073" y="89"/>
                  <a:pt x="3076" y="79"/>
                  <a:pt x="3082" y="69"/>
                </a:cubicBezTo>
                <a:cubicBezTo>
                  <a:pt x="3087" y="59"/>
                  <a:pt x="3095" y="51"/>
                  <a:pt x="3106" y="46"/>
                </a:cubicBezTo>
                <a:cubicBezTo>
                  <a:pt x="3116" y="41"/>
                  <a:pt x="3126" y="38"/>
                  <a:pt x="3137" y="38"/>
                </a:cubicBezTo>
                <a:close/>
                <a:moveTo>
                  <a:pt x="2809" y="652"/>
                </a:moveTo>
                <a:lnTo>
                  <a:pt x="2809" y="652"/>
                </a:lnTo>
                <a:cubicBezTo>
                  <a:pt x="2618" y="187"/>
                  <a:pt x="2618" y="187"/>
                  <a:pt x="2618" y="187"/>
                </a:cubicBezTo>
                <a:cubicBezTo>
                  <a:pt x="2749" y="187"/>
                  <a:pt x="2749" y="187"/>
                  <a:pt x="2749" y="187"/>
                </a:cubicBezTo>
                <a:cubicBezTo>
                  <a:pt x="2839" y="425"/>
                  <a:pt x="2839" y="425"/>
                  <a:pt x="2839" y="425"/>
                </a:cubicBezTo>
                <a:cubicBezTo>
                  <a:pt x="2864" y="504"/>
                  <a:pt x="2864" y="504"/>
                  <a:pt x="2864" y="504"/>
                </a:cubicBezTo>
                <a:cubicBezTo>
                  <a:pt x="2871" y="483"/>
                  <a:pt x="2875" y="470"/>
                  <a:pt x="2877" y="464"/>
                </a:cubicBezTo>
                <a:cubicBezTo>
                  <a:pt x="2881" y="451"/>
                  <a:pt x="2886" y="438"/>
                  <a:pt x="2891" y="425"/>
                </a:cubicBezTo>
                <a:cubicBezTo>
                  <a:pt x="2981" y="187"/>
                  <a:pt x="2981" y="187"/>
                  <a:pt x="2981" y="187"/>
                </a:cubicBezTo>
                <a:cubicBezTo>
                  <a:pt x="3109" y="187"/>
                  <a:pt x="3109" y="187"/>
                  <a:pt x="3109" y="187"/>
                </a:cubicBezTo>
                <a:cubicBezTo>
                  <a:pt x="2921" y="652"/>
                  <a:pt x="2921" y="652"/>
                  <a:pt x="2921" y="652"/>
                </a:cubicBezTo>
                <a:lnTo>
                  <a:pt x="2809" y="652"/>
                </a:lnTo>
                <a:close/>
                <a:moveTo>
                  <a:pt x="1826" y="416"/>
                </a:moveTo>
                <a:lnTo>
                  <a:pt x="1826" y="416"/>
                </a:lnTo>
                <a:cubicBezTo>
                  <a:pt x="1826" y="308"/>
                  <a:pt x="1826" y="308"/>
                  <a:pt x="1826" y="308"/>
                </a:cubicBezTo>
                <a:cubicBezTo>
                  <a:pt x="2110" y="308"/>
                  <a:pt x="2110" y="308"/>
                  <a:pt x="2110" y="308"/>
                </a:cubicBezTo>
                <a:cubicBezTo>
                  <a:pt x="2110" y="563"/>
                  <a:pt x="2110" y="563"/>
                  <a:pt x="2110" y="563"/>
                </a:cubicBezTo>
                <a:cubicBezTo>
                  <a:pt x="2083" y="590"/>
                  <a:pt x="2043" y="613"/>
                  <a:pt x="1990" y="633"/>
                </a:cubicBezTo>
                <a:cubicBezTo>
                  <a:pt x="1938" y="653"/>
                  <a:pt x="1885" y="663"/>
                  <a:pt x="1831" y="663"/>
                </a:cubicBezTo>
                <a:cubicBezTo>
                  <a:pt x="1763" y="663"/>
                  <a:pt x="1703" y="649"/>
                  <a:pt x="1652" y="621"/>
                </a:cubicBezTo>
                <a:cubicBezTo>
                  <a:pt x="1602" y="593"/>
                  <a:pt x="1563" y="552"/>
                  <a:pt x="1538" y="500"/>
                </a:cubicBezTo>
                <a:cubicBezTo>
                  <a:pt x="1512" y="448"/>
                  <a:pt x="1500" y="391"/>
                  <a:pt x="1500" y="329"/>
                </a:cubicBezTo>
                <a:cubicBezTo>
                  <a:pt x="1500" y="262"/>
                  <a:pt x="1514" y="203"/>
                  <a:pt x="1542" y="151"/>
                </a:cubicBezTo>
                <a:cubicBezTo>
                  <a:pt x="1571" y="99"/>
                  <a:pt x="1613" y="59"/>
                  <a:pt x="1668" y="32"/>
                </a:cubicBezTo>
                <a:cubicBezTo>
                  <a:pt x="1709" y="10"/>
                  <a:pt x="1762" y="0"/>
                  <a:pt x="1824" y="0"/>
                </a:cubicBezTo>
                <a:cubicBezTo>
                  <a:pt x="1905" y="0"/>
                  <a:pt x="1968" y="16"/>
                  <a:pt x="2014" y="50"/>
                </a:cubicBezTo>
                <a:cubicBezTo>
                  <a:pt x="2059" y="83"/>
                  <a:pt x="2089" y="129"/>
                  <a:pt x="2102" y="188"/>
                </a:cubicBezTo>
                <a:cubicBezTo>
                  <a:pt x="1971" y="212"/>
                  <a:pt x="1971" y="212"/>
                  <a:pt x="1971" y="212"/>
                </a:cubicBezTo>
                <a:cubicBezTo>
                  <a:pt x="1961" y="181"/>
                  <a:pt x="1944" y="156"/>
                  <a:pt x="1919" y="138"/>
                </a:cubicBezTo>
                <a:cubicBezTo>
                  <a:pt x="1894" y="119"/>
                  <a:pt x="1862" y="110"/>
                  <a:pt x="1824" y="110"/>
                </a:cubicBezTo>
                <a:cubicBezTo>
                  <a:pt x="1766" y="110"/>
                  <a:pt x="1720" y="128"/>
                  <a:pt x="1686" y="164"/>
                </a:cubicBezTo>
                <a:cubicBezTo>
                  <a:pt x="1652" y="200"/>
                  <a:pt x="1635" y="253"/>
                  <a:pt x="1635" y="324"/>
                </a:cubicBezTo>
                <a:cubicBezTo>
                  <a:pt x="1635" y="400"/>
                  <a:pt x="1653" y="457"/>
                  <a:pt x="1687" y="495"/>
                </a:cubicBezTo>
                <a:cubicBezTo>
                  <a:pt x="1722" y="533"/>
                  <a:pt x="1767" y="552"/>
                  <a:pt x="1822" y="552"/>
                </a:cubicBezTo>
                <a:cubicBezTo>
                  <a:pt x="1850" y="552"/>
                  <a:pt x="1878" y="547"/>
                  <a:pt x="1906" y="536"/>
                </a:cubicBezTo>
                <a:cubicBezTo>
                  <a:pt x="1933" y="526"/>
                  <a:pt x="1957" y="513"/>
                  <a:pt x="1977" y="497"/>
                </a:cubicBezTo>
                <a:cubicBezTo>
                  <a:pt x="1977" y="416"/>
                  <a:pt x="1977" y="416"/>
                  <a:pt x="1977" y="416"/>
                </a:cubicBezTo>
                <a:lnTo>
                  <a:pt x="1826" y="416"/>
                </a:lnTo>
                <a:close/>
                <a:moveTo>
                  <a:pt x="1330" y="652"/>
                </a:moveTo>
                <a:lnTo>
                  <a:pt x="1330" y="652"/>
                </a:lnTo>
                <a:cubicBezTo>
                  <a:pt x="1330" y="583"/>
                  <a:pt x="1330" y="583"/>
                  <a:pt x="1330" y="583"/>
                </a:cubicBezTo>
                <a:cubicBezTo>
                  <a:pt x="1313" y="607"/>
                  <a:pt x="1290" y="627"/>
                  <a:pt x="1262" y="641"/>
                </a:cubicBezTo>
                <a:cubicBezTo>
                  <a:pt x="1234" y="655"/>
                  <a:pt x="1205" y="662"/>
                  <a:pt x="1174" y="662"/>
                </a:cubicBezTo>
                <a:cubicBezTo>
                  <a:pt x="1142" y="662"/>
                  <a:pt x="1113" y="656"/>
                  <a:pt x="1088" y="642"/>
                </a:cubicBezTo>
                <a:cubicBezTo>
                  <a:pt x="1063" y="628"/>
                  <a:pt x="1045" y="609"/>
                  <a:pt x="1033" y="584"/>
                </a:cubicBezTo>
                <a:cubicBezTo>
                  <a:pt x="1022" y="559"/>
                  <a:pt x="1016" y="525"/>
                  <a:pt x="1016" y="481"/>
                </a:cubicBezTo>
                <a:cubicBezTo>
                  <a:pt x="1016" y="187"/>
                  <a:pt x="1016" y="187"/>
                  <a:pt x="1016" y="187"/>
                </a:cubicBezTo>
                <a:cubicBezTo>
                  <a:pt x="1141" y="187"/>
                  <a:pt x="1141" y="187"/>
                  <a:pt x="1141" y="187"/>
                </a:cubicBezTo>
                <a:cubicBezTo>
                  <a:pt x="1141" y="401"/>
                  <a:pt x="1141" y="401"/>
                  <a:pt x="1141" y="401"/>
                </a:cubicBezTo>
                <a:cubicBezTo>
                  <a:pt x="1141" y="466"/>
                  <a:pt x="1144" y="506"/>
                  <a:pt x="1148" y="521"/>
                </a:cubicBezTo>
                <a:cubicBezTo>
                  <a:pt x="1153" y="536"/>
                  <a:pt x="1161" y="547"/>
                  <a:pt x="1174" y="556"/>
                </a:cubicBezTo>
                <a:cubicBezTo>
                  <a:pt x="1186" y="564"/>
                  <a:pt x="1201" y="569"/>
                  <a:pt x="1220" y="569"/>
                </a:cubicBezTo>
                <a:cubicBezTo>
                  <a:pt x="1241" y="569"/>
                  <a:pt x="1260" y="563"/>
                  <a:pt x="1277" y="552"/>
                </a:cubicBezTo>
                <a:cubicBezTo>
                  <a:pt x="1294" y="540"/>
                  <a:pt x="1306" y="526"/>
                  <a:pt x="1312" y="509"/>
                </a:cubicBezTo>
                <a:cubicBezTo>
                  <a:pt x="1318" y="492"/>
                  <a:pt x="1321" y="450"/>
                  <a:pt x="1321" y="383"/>
                </a:cubicBezTo>
                <a:cubicBezTo>
                  <a:pt x="1321" y="187"/>
                  <a:pt x="1321" y="187"/>
                  <a:pt x="1321" y="187"/>
                </a:cubicBezTo>
                <a:cubicBezTo>
                  <a:pt x="1447" y="187"/>
                  <a:pt x="1447" y="187"/>
                  <a:pt x="1447" y="187"/>
                </a:cubicBezTo>
                <a:cubicBezTo>
                  <a:pt x="1447" y="652"/>
                  <a:pt x="1447" y="652"/>
                  <a:pt x="1447" y="652"/>
                </a:cubicBezTo>
                <a:lnTo>
                  <a:pt x="1330" y="652"/>
                </a:lnTo>
                <a:close/>
                <a:moveTo>
                  <a:pt x="239" y="382"/>
                </a:moveTo>
                <a:lnTo>
                  <a:pt x="239" y="382"/>
                </a:lnTo>
                <a:cubicBezTo>
                  <a:pt x="0" y="10"/>
                  <a:pt x="0" y="10"/>
                  <a:pt x="0" y="10"/>
                </a:cubicBezTo>
                <a:cubicBezTo>
                  <a:pt x="154" y="10"/>
                  <a:pt x="154" y="10"/>
                  <a:pt x="154" y="10"/>
                </a:cubicBezTo>
                <a:cubicBezTo>
                  <a:pt x="308" y="264"/>
                  <a:pt x="308" y="264"/>
                  <a:pt x="308" y="264"/>
                </a:cubicBezTo>
                <a:cubicBezTo>
                  <a:pt x="459" y="10"/>
                  <a:pt x="459" y="10"/>
                  <a:pt x="459" y="10"/>
                </a:cubicBezTo>
                <a:cubicBezTo>
                  <a:pt x="611" y="10"/>
                  <a:pt x="611" y="10"/>
                  <a:pt x="611" y="10"/>
                </a:cubicBezTo>
                <a:cubicBezTo>
                  <a:pt x="371" y="383"/>
                  <a:pt x="371" y="383"/>
                  <a:pt x="371" y="383"/>
                </a:cubicBezTo>
                <a:cubicBezTo>
                  <a:pt x="371" y="652"/>
                  <a:pt x="371" y="652"/>
                  <a:pt x="371" y="652"/>
                </a:cubicBezTo>
                <a:cubicBezTo>
                  <a:pt x="239" y="652"/>
                  <a:pt x="239" y="652"/>
                  <a:pt x="239" y="652"/>
                </a:cubicBezTo>
                <a:lnTo>
                  <a:pt x="239" y="382"/>
                </a:lnTo>
                <a:close/>
              </a:path>
            </a:pathLst>
          </a:custGeom>
          <a:solidFill>
            <a:schemeClr val="accent1"/>
          </a:solidFill>
          <a:ln>
            <a:noFill/>
          </a:ln>
          <a:effectLst/>
        </p:spPr>
        <p:txBody>
          <a:bodyPr wrap="none" anchor="ctr"/>
          <a:lstStyle/>
          <a:p>
            <a:endParaRPr lang="en-GB" dirty="0"/>
          </a:p>
        </p:txBody>
      </p:sp>
      <p:sp>
        <p:nvSpPr>
          <p:cNvPr id="4" name="Title 3">
            <a:extLst>
              <a:ext uri="{FF2B5EF4-FFF2-40B4-BE49-F238E27FC236}">
                <a16:creationId xmlns:a16="http://schemas.microsoft.com/office/drawing/2014/main" id="{5DDF5836-A53C-4F9D-8208-19EFA158B21C}"/>
              </a:ext>
            </a:extLst>
          </p:cNvPr>
          <p:cNvSpPr>
            <a:spLocks noGrp="1"/>
          </p:cNvSpPr>
          <p:nvPr>
            <p:ph type="title" hasCustomPrompt="1"/>
          </p:nvPr>
        </p:nvSpPr>
        <p:spPr bwMode="white">
          <a:xfrm>
            <a:off x="540000" y="1350000"/>
            <a:ext cx="2210400" cy="1620000"/>
          </a:xfrm>
        </p:spPr>
        <p:txBody>
          <a:bodyPr/>
          <a:lstStyle>
            <a:lvl1pPr>
              <a:defRPr sz="2200">
                <a:solidFill>
                  <a:schemeClr val="tx1"/>
                </a:solidFill>
              </a:defRPr>
            </a:lvl1pPr>
          </a:lstStyle>
          <a:p>
            <a:r>
              <a:rPr lang="en-GB" dirty="0"/>
              <a:t>Click to add title</a:t>
            </a:r>
          </a:p>
        </p:txBody>
      </p:sp>
      <p:sp>
        <p:nvSpPr>
          <p:cNvPr id="6" name="Text Placeholder 5">
            <a:extLst>
              <a:ext uri="{FF2B5EF4-FFF2-40B4-BE49-F238E27FC236}">
                <a16:creationId xmlns:a16="http://schemas.microsoft.com/office/drawing/2014/main" id="{95BBD86D-97AD-430E-9A57-01ADDD608E45}"/>
              </a:ext>
            </a:extLst>
          </p:cNvPr>
          <p:cNvSpPr>
            <a:spLocks noGrp="1"/>
          </p:cNvSpPr>
          <p:nvPr>
            <p:ph type="body" sz="quarter" idx="21" hasCustomPrompt="1"/>
          </p:nvPr>
        </p:nvSpPr>
        <p:spPr>
          <a:xfrm>
            <a:off x="540000" y="3063600"/>
            <a:ext cx="2210400" cy="32544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en-GB" noProof="0" dirty="0"/>
              <a:t>Click to add text                 Enter &amp; TAB for next text level 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22" name="Subtitle Eyebrow">
            <a:extLst>
              <a:ext uri="{FF2B5EF4-FFF2-40B4-BE49-F238E27FC236}">
                <a16:creationId xmlns:a16="http://schemas.microsoft.com/office/drawing/2014/main" id="{73F544EF-7F8D-4C5B-9DAD-E103EDE1988A}"/>
              </a:ext>
            </a:extLst>
          </p:cNvPr>
          <p:cNvSpPr>
            <a:spLocks noGrp="1"/>
          </p:cNvSpPr>
          <p:nvPr>
            <p:ph type="subTitle" idx="33" hasCustomPrompt="1"/>
          </p:nvPr>
        </p:nvSpPr>
        <p:spPr>
          <a:xfrm>
            <a:off x="539999" y="481818"/>
            <a:ext cx="2210400" cy="154800"/>
          </a:xfrm>
        </p:spPr>
        <p:txBody>
          <a:bodyPr/>
          <a:lstStyle>
            <a:lvl1pPr marL="0" indent="0" algn="l">
              <a:lnSpc>
                <a:spcPct val="100000"/>
              </a:lnSpc>
              <a:spcBef>
                <a:spcPts val="0"/>
              </a:spcBef>
              <a:spcAft>
                <a:spcPts val="0"/>
              </a:spcAft>
              <a:buFont typeface="Arial" panose="020B0604020202020204" pitchFamily="34" charset="0"/>
              <a:buChar char="​"/>
              <a:defRPr sz="900" b="0">
                <a:solidFill>
                  <a:schemeClr val="accent1"/>
                </a:solidFill>
                <a:latin typeface="+mn-lt"/>
              </a:defRPr>
            </a:lvl1pPr>
            <a:lvl2pPr marL="0" indent="0" algn="l">
              <a:buFont typeface="Arial" panose="020B0604020202020204" pitchFamily="34" charset="0"/>
              <a:buNone/>
              <a:defRPr sz="1800" b="1">
                <a:solidFill>
                  <a:schemeClr val="bg1"/>
                </a:solidFill>
                <a:latin typeface="+mn-lt"/>
              </a:defRPr>
            </a:lvl2pPr>
            <a:lvl3pPr marL="0" indent="0" algn="l">
              <a:buFont typeface="Arial" panose="020B0604020202020204" pitchFamily="34" charset="0"/>
              <a:buChar char="​"/>
              <a:defRPr sz="1800" b="1">
                <a:solidFill>
                  <a:schemeClr val="bg1"/>
                </a:solidFill>
                <a:latin typeface="+mn-lt"/>
              </a:defRPr>
            </a:lvl3pPr>
            <a:lvl4pPr marL="0" indent="0" algn="l">
              <a:buFont typeface="Arial" panose="020B0604020202020204" pitchFamily="34" charset="0"/>
              <a:buChar char="​"/>
              <a:defRPr sz="1800" b="1">
                <a:solidFill>
                  <a:schemeClr val="bg1"/>
                </a:solidFill>
                <a:latin typeface="+mn-lt"/>
              </a:defRPr>
            </a:lvl4pPr>
            <a:lvl5pPr marL="0" indent="0" algn="l">
              <a:buFont typeface="Arial" panose="020B0604020202020204" pitchFamily="34" charset="0"/>
              <a:buChar char="​"/>
              <a:defRPr sz="1800" b="1">
                <a:solidFill>
                  <a:schemeClr val="bg1"/>
                </a:solidFill>
                <a:latin typeface="+mn-lt"/>
              </a:defRPr>
            </a:lvl5pPr>
            <a:lvl6pPr marL="0" indent="0" algn="l">
              <a:buFont typeface="Arial" panose="020B0604020202020204" pitchFamily="34" charset="0"/>
              <a:buChar char="​"/>
              <a:defRPr sz="1800" b="1">
                <a:solidFill>
                  <a:schemeClr val="bg1"/>
                </a:solidFill>
                <a:latin typeface="+mn-lt"/>
              </a:defRPr>
            </a:lvl6pPr>
            <a:lvl7pPr marL="0" indent="0" algn="l">
              <a:buFont typeface="Arial" panose="020B0604020202020204" pitchFamily="34" charset="0"/>
              <a:buChar char="​"/>
              <a:defRPr sz="1800" b="1">
                <a:solidFill>
                  <a:schemeClr val="bg1"/>
                </a:solidFill>
                <a:latin typeface="+mn-lt"/>
              </a:defRPr>
            </a:lvl7pPr>
            <a:lvl8pPr marL="0" indent="0" algn="l">
              <a:buFont typeface="Arial" panose="020B0604020202020204" pitchFamily="34" charset="0"/>
              <a:buChar char="​"/>
              <a:defRPr sz="1800" b="1">
                <a:solidFill>
                  <a:schemeClr val="bg1"/>
                </a:solidFill>
                <a:latin typeface="+mn-lt"/>
              </a:defRPr>
            </a:lvl8pPr>
            <a:lvl9pPr marL="0" indent="0" algn="l">
              <a:buFont typeface="Arial" panose="020B0604020202020204" pitchFamily="34" charset="0"/>
              <a:buChar char="​"/>
              <a:defRPr sz="1800" b="1">
                <a:solidFill>
                  <a:schemeClr val="bg1"/>
                </a:solidFill>
                <a:latin typeface="+mn-lt"/>
              </a:defRPr>
            </a:lvl9pPr>
          </a:lstStyle>
          <a:p>
            <a:r>
              <a:rPr lang="en-GB" dirty="0"/>
              <a:t>Click to add Eyebrow text</a:t>
            </a:r>
          </a:p>
        </p:txBody>
      </p:sp>
      <p:sp>
        <p:nvSpPr>
          <p:cNvPr id="12" name="Footer Placeholder 11">
            <a:extLst>
              <a:ext uri="{FF2B5EF4-FFF2-40B4-BE49-F238E27FC236}">
                <a16:creationId xmlns:a16="http://schemas.microsoft.com/office/drawing/2014/main" id="{335DA131-1B1A-4190-8E80-D3E5E3F6A578}"/>
              </a:ext>
            </a:extLst>
          </p:cNvPr>
          <p:cNvSpPr>
            <a:spLocks noGrp="1"/>
          </p:cNvSpPr>
          <p:nvPr>
            <p:ph type="ftr" sz="quarter" idx="25"/>
          </p:nvPr>
        </p:nvSpPr>
        <p:spPr/>
        <p:txBody>
          <a:bodyPr/>
          <a:lstStyle/>
          <a:p>
            <a:endParaRPr lang="en-GB" dirty="0"/>
          </a:p>
        </p:txBody>
      </p:sp>
      <p:sp>
        <p:nvSpPr>
          <p:cNvPr id="18" name="Slide Number Placeholder 17">
            <a:extLst>
              <a:ext uri="{FF2B5EF4-FFF2-40B4-BE49-F238E27FC236}">
                <a16:creationId xmlns:a16="http://schemas.microsoft.com/office/drawing/2014/main" id="{F757291D-FDE8-4C50-A167-DF40C225CDDC}"/>
              </a:ext>
            </a:extLst>
          </p:cNvPr>
          <p:cNvSpPr>
            <a:spLocks noGrp="1"/>
          </p:cNvSpPr>
          <p:nvPr>
            <p:ph type="sldNum" sz="quarter" idx="26"/>
          </p:nvPr>
        </p:nvSpPr>
        <p:spPr/>
        <p:txBody>
          <a:body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2838138616"/>
      </p:ext>
    </p:extLst>
  </p:cSld>
  <p:clrMapOvr>
    <a:masterClrMapping/>
  </p:clrMapOvr>
  <p:extLst>
    <p:ext uri="{DCECCB84-F9BA-43D5-87BE-67443E8EF086}">
      <p15:sldGuideLst xmlns:p15="http://schemas.microsoft.com/office/powerpoint/2012/main">
        <p15:guide id="1" orient="horz" pos="1991">
          <p15:clr>
            <a:srgbClr val="FBAE40"/>
          </p15:clr>
        </p15:guide>
        <p15:guide id="2" orient="horz" pos="2215">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IDEBAR Grapefruit">
    <p:spTree>
      <p:nvGrpSpPr>
        <p:cNvPr id="1" name=""/>
        <p:cNvGrpSpPr/>
        <p:nvPr/>
      </p:nvGrpSpPr>
      <p:grpSpPr>
        <a:xfrm>
          <a:off x="0" y="0"/>
          <a:ext cx="0" cy="0"/>
          <a:chOff x="0" y="0"/>
          <a:chExt cx="0" cy="0"/>
        </a:xfrm>
      </p:grpSpPr>
      <p:sp>
        <p:nvSpPr>
          <p:cNvPr id="2" name="Date Placeholder 1" hidden="1">
            <a:extLst>
              <a:ext uri="{FF2B5EF4-FFF2-40B4-BE49-F238E27FC236}">
                <a16:creationId xmlns:a16="http://schemas.microsoft.com/office/drawing/2014/main" id="{305BCBE0-A72F-44F9-B907-61C45B8CE45F}"/>
              </a:ext>
            </a:extLst>
          </p:cNvPr>
          <p:cNvSpPr>
            <a:spLocks noGrp="1"/>
          </p:cNvSpPr>
          <p:nvPr>
            <p:ph type="dt" sz="half" idx="24"/>
          </p:nvPr>
        </p:nvSpPr>
        <p:spPr/>
        <p:txBody>
          <a:bodyPr/>
          <a:lstStyle/>
          <a:p>
            <a:fld id="{9595C688-6127-46A9-B815-9AEC323BA8F7}" type="datetime4">
              <a:rPr lang="en-GB" smtClean="0"/>
              <a:t>31 October 2023</a:t>
            </a:fld>
            <a:endParaRPr lang="en-GB" dirty="0"/>
          </a:p>
        </p:txBody>
      </p:sp>
      <p:sp>
        <p:nvSpPr>
          <p:cNvPr id="19" name="Background">
            <a:extLst>
              <a:ext uri="{FF2B5EF4-FFF2-40B4-BE49-F238E27FC236}">
                <a16:creationId xmlns:a16="http://schemas.microsoft.com/office/drawing/2014/main" id="{7084BBB7-2084-4752-B455-CD607B1E374B}"/>
              </a:ext>
            </a:extLst>
          </p:cNvPr>
          <p:cNvSpPr/>
          <p:nvPr userDrawn="1"/>
        </p:nvSpPr>
        <p:spPr>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err="1"/>
          </a:p>
        </p:txBody>
      </p:sp>
      <p:sp>
        <p:nvSpPr>
          <p:cNvPr id="21" name="Freeform: Shape 20">
            <a:extLst>
              <a:ext uri="{FF2B5EF4-FFF2-40B4-BE49-F238E27FC236}">
                <a16:creationId xmlns:a16="http://schemas.microsoft.com/office/drawing/2014/main" id="{783B00A4-20D6-495F-906F-445B9363312B}"/>
              </a:ext>
            </a:extLst>
          </p:cNvPr>
          <p:cNvSpPr/>
          <p:nvPr userDrawn="1"/>
        </p:nvSpPr>
        <p:spPr bwMode="white">
          <a:xfrm>
            <a:off x="3015750" y="0"/>
            <a:ext cx="9176249" cy="6858000"/>
          </a:xfrm>
          <a:custGeom>
            <a:avLst/>
            <a:gdLst>
              <a:gd name="connsiteX0" fmla="*/ 2 w 9007473"/>
              <a:gd name="connsiteY0" fmla="*/ 1865314 h 6858000"/>
              <a:gd name="connsiteX1" fmla="*/ 2 w 9007473"/>
              <a:gd name="connsiteY1" fmla="*/ 2093913 h 6858000"/>
              <a:gd name="connsiteX2" fmla="*/ 179926 w 9007473"/>
              <a:gd name="connsiteY2" fmla="*/ 1979614 h 6858000"/>
              <a:gd name="connsiteX3" fmla="*/ 0 w 9007473"/>
              <a:gd name="connsiteY3" fmla="*/ 0 h 6858000"/>
              <a:gd name="connsiteX4" fmla="*/ 9007473 w 9007473"/>
              <a:gd name="connsiteY4" fmla="*/ 0 h 6858000"/>
              <a:gd name="connsiteX5" fmla="*/ 9007473 w 9007473"/>
              <a:gd name="connsiteY5" fmla="*/ 6858000 h 6858000"/>
              <a:gd name="connsiteX6" fmla="*/ 0 w 90074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07473" h="6858000">
                <a:moveTo>
                  <a:pt x="2" y="1865314"/>
                </a:moveTo>
                <a:lnTo>
                  <a:pt x="2" y="2093913"/>
                </a:lnTo>
                <a:lnTo>
                  <a:pt x="179926" y="1979614"/>
                </a:lnTo>
                <a:close/>
                <a:moveTo>
                  <a:pt x="0" y="0"/>
                </a:moveTo>
                <a:lnTo>
                  <a:pt x="9007473" y="0"/>
                </a:lnTo>
                <a:lnTo>
                  <a:pt x="900747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3" name="Logo">
            <a:extLst>
              <a:ext uri="{FF2B5EF4-FFF2-40B4-BE49-F238E27FC236}">
                <a16:creationId xmlns:a16="http://schemas.microsoft.com/office/drawing/2014/main" id="{E4355A66-8151-441E-ACDA-BF23348F00F5}"/>
              </a:ext>
            </a:extLst>
          </p:cNvPr>
          <p:cNvSpPr>
            <a:spLocks noChangeArrowheads="1"/>
          </p:cNvSpPr>
          <p:nvPr userDrawn="1"/>
        </p:nvSpPr>
        <p:spPr bwMode="auto">
          <a:xfrm>
            <a:off x="11157045" y="491598"/>
            <a:ext cx="493617" cy="102665"/>
          </a:xfrm>
          <a:custGeom>
            <a:avLst/>
            <a:gdLst>
              <a:gd name="T0" fmla="*/ 3133 w 3201"/>
              <a:gd name="T1" fmla="*/ 97 h 664"/>
              <a:gd name="T2" fmla="*/ 3148 w 3201"/>
              <a:gd name="T3" fmla="*/ 81 h 664"/>
              <a:gd name="T4" fmla="*/ 3120 w 3201"/>
              <a:gd name="T5" fmla="*/ 77 h 664"/>
              <a:gd name="T6" fmla="*/ 3109 w 3201"/>
              <a:gd name="T7" fmla="*/ 135 h 664"/>
              <a:gd name="T8" fmla="*/ 3150 w 3201"/>
              <a:gd name="T9" fmla="*/ 69 h 664"/>
              <a:gd name="T10" fmla="*/ 3156 w 3201"/>
              <a:gd name="T11" fmla="*/ 99 h 664"/>
              <a:gd name="T12" fmla="*/ 3158 w 3201"/>
              <a:gd name="T13" fmla="*/ 122 h 664"/>
              <a:gd name="T14" fmla="*/ 3147 w 3201"/>
              <a:gd name="T15" fmla="*/ 124 h 664"/>
              <a:gd name="T16" fmla="*/ 3120 w 3201"/>
              <a:gd name="T17" fmla="*/ 106 h 664"/>
              <a:gd name="T18" fmla="*/ 2276 w 3201"/>
              <a:gd name="T19" fmla="*/ 420 h 664"/>
              <a:gd name="T20" fmla="*/ 2391 w 3201"/>
              <a:gd name="T21" fmla="*/ 562 h 664"/>
              <a:gd name="T22" fmla="*/ 2473 w 3201"/>
              <a:gd name="T23" fmla="*/ 314 h 664"/>
              <a:gd name="T24" fmla="*/ 2276 w 3201"/>
              <a:gd name="T25" fmla="*/ 420 h 664"/>
              <a:gd name="T26" fmla="*/ 2178 w 3201"/>
              <a:gd name="T27" fmla="*/ 294 h 664"/>
              <a:gd name="T28" fmla="*/ 2567 w 3201"/>
              <a:gd name="T29" fmla="*/ 245 h 664"/>
              <a:gd name="T30" fmla="*/ 2392 w 3201"/>
              <a:gd name="T31" fmla="*/ 662 h 664"/>
              <a:gd name="T32" fmla="*/ 2147 w 3201"/>
              <a:gd name="T33" fmla="*/ 413 h 664"/>
              <a:gd name="T34" fmla="*/ 649 w 3201"/>
              <a:gd name="T35" fmla="*/ 526 h 664"/>
              <a:gd name="T36" fmla="*/ 847 w 3201"/>
              <a:gd name="T37" fmla="*/ 419 h 664"/>
              <a:gd name="T38" fmla="*/ 649 w 3201"/>
              <a:gd name="T39" fmla="*/ 314 h 664"/>
              <a:gd name="T40" fmla="*/ 488 w 3201"/>
              <a:gd name="T41" fmla="*/ 413 h 664"/>
              <a:gd name="T42" fmla="*/ 731 w 3201"/>
              <a:gd name="T43" fmla="*/ 177 h 664"/>
              <a:gd name="T44" fmla="*/ 906 w 3201"/>
              <a:gd name="T45" fmla="*/ 593 h 664"/>
              <a:gd name="T46" fmla="*/ 518 w 3201"/>
              <a:gd name="T47" fmla="*/ 549 h 664"/>
              <a:gd name="T48" fmla="*/ 3137 w 3201"/>
              <a:gd name="T49" fmla="*/ 48 h 664"/>
              <a:gd name="T50" fmla="*/ 3084 w 3201"/>
              <a:gd name="T51" fmla="*/ 100 h 664"/>
              <a:gd name="T52" fmla="*/ 3137 w 3201"/>
              <a:gd name="T53" fmla="*/ 152 h 664"/>
              <a:gd name="T54" fmla="*/ 3190 w 3201"/>
              <a:gd name="T55" fmla="*/ 100 h 664"/>
              <a:gd name="T56" fmla="*/ 3137 w 3201"/>
              <a:gd name="T57" fmla="*/ 48 h 664"/>
              <a:gd name="T58" fmla="*/ 3168 w 3201"/>
              <a:gd name="T59" fmla="*/ 46 h 664"/>
              <a:gd name="T60" fmla="*/ 3192 w 3201"/>
              <a:gd name="T61" fmla="*/ 131 h 664"/>
              <a:gd name="T62" fmla="*/ 3105 w 3201"/>
              <a:gd name="T63" fmla="*/ 154 h 664"/>
              <a:gd name="T64" fmla="*/ 3082 w 3201"/>
              <a:gd name="T65" fmla="*/ 69 h 664"/>
              <a:gd name="T66" fmla="*/ 2809 w 3201"/>
              <a:gd name="T67" fmla="*/ 652 h 664"/>
              <a:gd name="T68" fmla="*/ 2749 w 3201"/>
              <a:gd name="T69" fmla="*/ 187 h 664"/>
              <a:gd name="T70" fmla="*/ 2877 w 3201"/>
              <a:gd name="T71" fmla="*/ 464 h 664"/>
              <a:gd name="T72" fmla="*/ 3109 w 3201"/>
              <a:gd name="T73" fmla="*/ 187 h 664"/>
              <a:gd name="T74" fmla="*/ 1826 w 3201"/>
              <a:gd name="T75" fmla="*/ 416 h 664"/>
              <a:gd name="T76" fmla="*/ 2110 w 3201"/>
              <a:gd name="T77" fmla="*/ 308 h 664"/>
              <a:gd name="T78" fmla="*/ 1831 w 3201"/>
              <a:gd name="T79" fmla="*/ 663 h 664"/>
              <a:gd name="T80" fmla="*/ 1500 w 3201"/>
              <a:gd name="T81" fmla="*/ 329 h 664"/>
              <a:gd name="T82" fmla="*/ 1824 w 3201"/>
              <a:gd name="T83" fmla="*/ 0 h 664"/>
              <a:gd name="T84" fmla="*/ 1971 w 3201"/>
              <a:gd name="T85" fmla="*/ 212 h 664"/>
              <a:gd name="T86" fmla="*/ 1686 w 3201"/>
              <a:gd name="T87" fmla="*/ 164 h 664"/>
              <a:gd name="T88" fmla="*/ 1822 w 3201"/>
              <a:gd name="T89" fmla="*/ 552 h 664"/>
              <a:gd name="T90" fmla="*/ 1977 w 3201"/>
              <a:gd name="T91" fmla="*/ 416 h 664"/>
              <a:gd name="T92" fmla="*/ 1330 w 3201"/>
              <a:gd name="T93" fmla="*/ 652 h 664"/>
              <a:gd name="T94" fmla="*/ 1174 w 3201"/>
              <a:gd name="T95" fmla="*/ 662 h 664"/>
              <a:gd name="T96" fmla="*/ 1016 w 3201"/>
              <a:gd name="T97" fmla="*/ 481 h 664"/>
              <a:gd name="T98" fmla="*/ 1141 w 3201"/>
              <a:gd name="T99" fmla="*/ 401 h 664"/>
              <a:gd name="T100" fmla="*/ 1220 w 3201"/>
              <a:gd name="T101" fmla="*/ 569 h 664"/>
              <a:gd name="T102" fmla="*/ 1321 w 3201"/>
              <a:gd name="T103" fmla="*/ 383 h 664"/>
              <a:gd name="T104" fmla="*/ 1447 w 3201"/>
              <a:gd name="T105" fmla="*/ 652 h 664"/>
              <a:gd name="T106" fmla="*/ 239 w 3201"/>
              <a:gd name="T107" fmla="*/ 382 h 664"/>
              <a:gd name="T108" fmla="*/ 308 w 3201"/>
              <a:gd name="T109" fmla="*/ 264 h 664"/>
              <a:gd name="T110" fmla="*/ 371 w 3201"/>
              <a:gd name="T111" fmla="*/ 383 h 664"/>
              <a:gd name="T112" fmla="*/ 239 w 3201"/>
              <a:gd name="T113" fmla="*/ 382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201" h="664">
                <a:moveTo>
                  <a:pt x="3120" y="97"/>
                </a:moveTo>
                <a:lnTo>
                  <a:pt x="3120" y="97"/>
                </a:lnTo>
                <a:cubicBezTo>
                  <a:pt x="3133" y="97"/>
                  <a:pt x="3133" y="97"/>
                  <a:pt x="3133" y="97"/>
                </a:cubicBezTo>
                <a:cubicBezTo>
                  <a:pt x="3140" y="97"/>
                  <a:pt x="3144" y="96"/>
                  <a:pt x="3146" y="94"/>
                </a:cubicBezTo>
                <a:cubicBezTo>
                  <a:pt x="3149" y="92"/>
                  <a:pt x="3150" y="90"/>
                  <a:pt x="3150" y="87"/>
                </a:cubicBezTo>
                <a:cubicBezTo>
                  <a:pt x="3150" y="85"/>
                  <a:pt x="3149" y="83"/>
                  <a:pt x="3148" y="81"/>
                </a:cubicBezTo>
                <a:cubicBezTo>
                  <a:pt x="3147" y="80"/>
                  <a:pt x="3145" y="79"/>
                  <a:pt x="3143" y="78"/>
                </a:cubicBezTo>
                <a:cubicBezTo>
                  <a:pt x="3141" y="77"/>
                  <a:pt x="3138" y="77"/>
                  <a:pt x="3132" y="77"/>
                </a:cubicBezTo>
                <a:cubicBezTo>
                  <a:pt x="3120" y="77"/>
                  <a:pt x="3120" y="77"/>
                  <a:pt x="3120" y="77"/>
                </a:cubicBezTo>
                <a:lnTo>
                  <a:pt x="3120" y="97"/>
                </a:lnTo>
                <a:close/>
                <a:moveTo>
                  <a:pt x="3109" y="135"/>
                </a:moveTo>
                <a:lnTo>
                  <a:pt x="3109" y="135"/>
                </a:lnTo>
                <a:cubicBezTo>
                  <a:pt x="3109" y="68"/>
                  <a:pt x="3109" y="68"/>
                  <a:pt x="3109" y="68"/>
                </a:cubicBezTo>
                <a:cubicBezTo>
                  <a:pt x="3132" y="68"/>
                  <a:pt x="3132" y="68"/>
                  <a:pt x="3132" y="68"/>
                </a:cubicBezTo>
                <a:cubicBezTo>
                  <a:pt x="3140" y="68"/>
                  <a:pt x="3146" y="68"/>
                  <a:pt x="3150" y="69"/>
                </a:cubicBezTo>
                <a:cubicBezTo>
                  <a:pt x="3153" y="71"/>
                  <a:pt x="3156" y="73"/>
                  <a:pt x="3158" y="76"/>
                </a:cubicBezTo>
                <a:cubicBezTo>
                  <a:pt x="3160" y="79"/>
                  <a:pt x="3161" y="82"/>
                  <a:pt x="3161" y="86"/>
                </a:cubicBezTo>
                <a:cubicBezTo>
                  <a:pt x="3161" y="91"/>
                  <a:pt x="3160" y="95"/>
                  <a:pt x="3156" y="99"/>
                </a:cubicBezTo>
                <a:cubicBezTo>
                  <a:pt x="3153" y="102"/>
                  <a:pt x="3148" y="104"/>
                  <a:pt x="3142" y="105"/>
                </a:cubicBezTo>
                <a:cubicBezTo>
                  <a:pt x="3144" y="106"/>
                  <a:pt x="3146" y="107"/>
                  <a:pt x="3148" y="108"/>
                </a:cubicBezTo>
                <a:cubicBezTo>
                  <a:pt x="3150" y="111"/>
                  <a:pt x="3154" y="115"/>
                  <a:pt x="3158" y="122"/>
                </a:cubicBezTo>
                <a:cubicBezTo>
                  <a:pt x="3166" y="135"/>
                  <a:pt x="3166" y="135"/>
                  <a:pt x="3166" y="135"/>
                </a:cubicBezTo>
                <a:cubicBezTo>
                  <a:pt x="3153" y="135"/>
                  <a:pt x="3153" y="135"/>
                  <a:pt x="3153" y="135"/>
                </a:cubicBezTo>
                <a:cubicBezTo>
                  <a:pt x="3147" y="124"/>
                  <a:pt x="3147" y="124"/>
                  <a:pt x="3147" y="124"/>
                </a:cubicBezTo>
                <a:cubicBezTo>
                  <a:pt x="3142" y="116"/>
                  <a:pt x="3138" y="111"/>
                  <a:pt x="3135" y="109"/>
                </a:cubicBezTo>
                <a:cubicBezTo>
                  <a:pt x="3133" y="107"/>
                  <a:pt x="3130" y="106"/>
                  <a:pt x="3126" y="106"/>
                </a:cubicBezTo>
                <a:cubicBezTo>
                  <a:pt x="3120" y="106"/>
                  <a:pt x="3120" y="106"/>
                  <a:pt x="3120" y="106"/>
                </a:cubicBezTo>
                <a:cubicBezTo>
                  <a:pt x="3120" y="135"/>
                  <a:pt x="3120" y="135"/>
                  <a:pt x="3120" y="135"/>
                </a:cubicBezTo>
                <a:lnTo>
                  <a:pt x="3109" y="135"/>
                </a:lnTo>
                <a:close/>
                <a:moveTo>
                  <a:pt x="2276" y="420"/>
                </a:moveTo>
                <a:lnTo>
                  <a:pt x="2276" y="420"/>
                </a:lnTo>
                <a:cubicBezTo>
                  <a:pt x="2276" y="466"/>
                  <a:pt x="2287" y="501"/>
                  <a:pt x="2309" y="526"/>
                </a:cubicBezTo>
                <a:cubicBezTo>
                  <a:pt x="2331" y="550"/>
                  <a:pt x="2359" y="562"/>
                  <a:pt x="2391" y="562"/>
                </a:cubicBezTo>
                <a:cubicBezTo>
                  <a:pt x="2424" y="562"/>
                  <a:pt x="2451" y="550"/>
                  <a:pt x="2473" y="526"/>
                </a:cubicBezTo>
                <a:cubicBezTo>
                  <a:pt x="2495" y="501"/>
                  <a:pt x="2507" y="465"/>
                  <a:pt x="2507" y="419"/>
                </a:cubicBezTo>
                <a:cubicBezTo>
                  <a:pt x="2507" y="373"/>
                  <a:pt x="2495" y="338"/>
                  <a:pt x="2473" y="314"/>
                </a:cubicBezTo>
                <a:cubicBezTo>
                  <a:pt x="2451" y="289"/>
                  <a:pt x="2424" y="277"/>
                  <a:pt x="2391" y="277"/>
                </a:cubicBezTo>
                <a:cubicBezTo>
                  <a:pt x="2359" y="277"/>
                  <a:pt x="2331" y="289"/>
                  <a:pt x="2309" y="314"/>
                </a:cubicBezTo>
                <a:cubicBezTo>
                  <a:pt x="2287" y="338"/>
                  <a:pt x="2276" y="374"/>
                  <a:pt x="2276" y="420"/>
                </a:cubicBezTo>
                <a:close/>
                <a:moveTo>
                  <a:pt x="2147" y="413"/>
                </a:moveTo>
                <a:lnTo>
                  <a:pt x="2147" y="413"/>
                </a:lnTo>
                <a:cubicBezTo>
                  <a:pt x="2147" y="372"/>
                  <a:pt x="2157" y="333"/>
                  <a:pt x="2178" y="294"/>
                </a:cubicBezTo>
                <a:cubicBezTo>
                  <a:pt x="2198" y="256"/>
                  <a:pt x="2228" y="227"/>
                  <a:pt x="2265" y="207"/>
                </a:cubicBezTo>
                <a:cubicBezTo>
                  <a:pt x="2302" y="187"/>
                  <a:pt x="2344" y="177"/>
                  <a:pt x="2391" y="177"/>
                </a:cubicBezTo>
                <a:cubicBezTo>
                  <a:pt x="2462" y="177"/>
                  <a:pt x="2521" y="200"/>
                  <a:pt x="2567" y="245"/>
                </a:cubicBezTo>
                <a:cubicBezTo>
                  <a:pt x="2613" y="291"/>
                  <a:pt x="2635" y="349"/>
                  <a:pt x="2635" y="418"/>
                </a:cubicBezTo>
                <a:cubicBezTo>
                  <a:pt x="2635" y="489"/>
                  <a:pt x="2612" y="547"/>
                  <a:pt x="2566" y="593"/>
                </a:cubicBezTo>
                <a:cubicBezTo>
                  <a:pt x="2520" y="639"/>
                  <a:pt x="2462" y="662"/>
                  <a:pt x="2392" y="662"/>
                </a:cubicBezTo>
                <a:cubicBezTo>
                  <a:pt x="2348" y="662"/>
                  <a:pt x="2307" y="653"/>
                  <a:pt x="2268" y="634"/>
                </a:cubicBezTo>
                <a:cubicBezTo>
                  <a:pt x="2228" y="614"/>
                  <a:pt x="2198" y="586"/>
                  <a:pt x="2178" y="549"/>
                </a:cubicBezTo>
                <a:cubicBezTo>
                  <a:pt x="2157" y="512"/>
                  <a:pt x="2147" y="466"/>
                  <a:pt x="2147" y="413"/>
                </a:cubicBezTo>
                <a:close/>
                <a:moveTo>
                  <a:pt x="616" y="420"/>
                </a:moveTo>
                <a:lnTo>
                  <a:pt x="616" y="420"/>
                </a:lnTo>
                <a:cubicBezTo>
                  <a:pt x="616" y="466"/>
                  <a:pt x="627" y="501"/>
                  <a:pt x="649" y="526"/>
                </a:cubicBezTo>
                <a:cubicBezTo>
                  <a:pt x="671" y="550"/>
                  <a:pt x="699" y="562"/>
                  <a:pt x="732" y="562"/>
                </a:cubicBezTo>
                <a:cubicBezTo>
                  <a:pt x="764" y="562"/>
                  <a:pt x="792" y="550"/>
                  <a:pt x="814" y="526"/>
                </a:cubicBezTo>
                <a:cubicBezTo>
                  <a:pt x="836" y="501"/>
                  <a:pt x="847" y="465"/>
                  <a:pt x="847" y="419"/>
                </a:cubicBezTo>
                <a:cubicBezTo>
                  <a:pt x="847" y="373"/>
                  <a:pt x="836" y="338"/>
                  <a:pt x="814" y="314"/>
                </a:cubicBezTo>
                <a:cubicBezTo>
                  <a:pt x="792" y="289"/>
                  <a:pt x="764" y="277"/>
                  <a:pt x="732" y="277"/>
                </a:cubicBezTo>
                <a:cubicBezTo>
                  <a:pt x="699" y="277"/>
                  <a:pt x="671" y="289"/>
                  <a:pt x="649" y="314"/>
                </a:cubicBezTo>
                <a:cubicBezTo>
                  <a:pt x="627" y="338"/>
                  <a:pt x="616" y="374"/>
                  <a:pt x="616" y="420"/>
                </a:cubicBezTo>
                <a:close/>
                <a:moveTo>
                  <a:pt x="488" y="413"/>
                </a:moveTo>
                <a:lnTo>
                  <a:pt x="488" y="413"/>
                </a:lnTo>
                <a:cubicBezTo>
                  <a:pt x="488" y="372"/>
                  <a:pt x="498" y="333"/>
                  <a:pt x="518" y="294"/>
                </a:cubicBezTo>
                <a:cubicBezTo>
                  <a:pt x="539" y="256"/>
                  <a:pt x="568" y="227"/>
                  <a:pt x="605" y="207"/>
                </a:cubicBezTo>
                <a:cubicBezTo>
                  <a:pt x="643" y="187"/>
                  <a:pt x="685" y="177"/>
                  <a:pt x="731" y="177"/>
                </a:cubicBezTo>
                <a:cubicBezTo>
                  <a:pt x="803" y="177"/>
                  <a:pt x="861" y="200"/>
                  <a:pt x="907" y="245"/>
                </a:cubicBezTo>
                <a:cubicBezTo>
                  <a:pt x="953" y="291"/>
                  <a:pt x="976" y="349"/>
                  <a:pt x="976" y="418"/>
                </a:cubicBezTo>
                <a:cubicBezTo>
                  <a:pt x="976" y="489"/>
                  <a:pt x="953" y="547"/>
                  <a:pt x="906" y="593"/>
                </a:cubicBezTo>
                <a:cubicBezTo>
                  <a:pt x="860" y="639"/>
                  <a:pt x="802" y="662"/>
                  <a:pt x="732" y="662"/>
                </a:cubicBezTo>
                <a:cubicBezTo>
                  <a:pt x="689" y="662"/>
                  <a:pt x="647" y="653"/>
                  <a:pt x="608" y="634"/>
                </a:cubicBezTo>
                <a:cubicBezTo>
                  <a:pt x="569" y="614"/>
                  <a:pt x="539" y="586"/>
                  <a:pt x="518" y="549"/>
                </a:cubicBezTo>
                <a:cubicBezTo>
                  <a:pt x="498" y="512"/>
                  <a:pt x="488" y="466"/>
                  <a:pt x="488" y="413"/>
                </a:cubicBezTo>
                <a:close/>
                <a:moveTo>
                  <a:pt x="3137" y="48"/>
                </a:moveTo>
                <a:lnTo>
                  <a:pt x="3137" y="48"/>
                </a:lnTo>
                <a:cubicBezTo>
                  <a:pt x="3128" y="48"/>
                  <a:pt x="3119" y="51"/>
                  <a:pt x="3111" y="55"/>
                </a:cubicBezTo>
                <a:cubicBezTo>
                  <a:pt x="3102" y="60"/>
                  <a:pt x="3096" y="66"/>
                  <a:pt x="3091" y="74"/>
                </a:cubicBezTo>
                <a:cubicBezTo>
                  <a:pt x="3086" y="83"/>
                  <a:pt x="3084" y="91"/>
                  <a:pt x="3084" y="100"/>
                </a:cubicBezTo>
                <a:cubicBezTo>
                  <a:pt x="3084" y="109"/>
                  <a:pt x="3086" y="118"/>
                  <a:pt x="3091" y="126"/>
                </a:cubicBezTo>
                <a:cubicBezTo>
                  <a:pt x="3095" y="134"/>
                  <a:pt x="3102" y="141"/>
                  <a:pt x="3110" y="145"/>
                </a:cubicBezTo>
                <a:cubicBezTo>
                  <a:pt x="3119" y="150"/>
                  <a:pt x="3128" y="152"/>
                  <a:pt x="3137" y="152"/>
                </a:cubicBezTo>
                <a:cubicBezTo>
                  <a:pt x="3146" y="152"/>
                  <a:pt x="3155" y="150"/>
                  <a:pt x="3163" y="145"/>
                </a:cubicBezTo>
                <a:cubicBezTo>
                  <a:pt x="3171" y="141"/>
                  <a:pt x="3178" y="134"/>
                  <a:pt x="3182" y="126"/>
                </a:cubicBezTo>
                <a:cubicBezTo>
                  <a:pt x="3187" y="118"/>
                  <a:pt x="3190" y="109"/>
                  <a:pt x="3190" y="100"/>
                </a:cubicBezTo>
                <a:cubicBezTo>
                  <a:pt x="3190" y="91"/>
                  <a:pt x="3187" y="83"/>
                  <a:pt x="3182" y="74"/>
                </a:cubicBezTo>
                <a:cubicBezTo>
                  <a:pt x="3178" y="66"/>
                  <a:pt x="3171" y="60"/>
                  <a:pt x="3163" y="55"/>
                </a:cubicBezTo>
                <a:cubicBezTo>
                  <a:pt x="3154" y="51"/>
                  <a:pt x="3145" y="48"/>
                  <a:pt x="3137" y="48"/>
                </a:cubicBezTo>
                <a:close/>
                <a:moveTo>
                  <a:pt x="3137" y="38"/>
                </a:moveTo>
                <a:lnTo>
                  <a:pt x="3137" y="38"/>
                </a:lnTo>
                <a:cubicBezTo>
                  <a:pt x="3147" y="38"/>
                  <a:pt x="3158" y="41"/>
                  <a:pt x="3168" y="46"/>
                </a:cubicBezTo>
                <a:cubicBezTo>
                  <a:pt x="3178" y="51"/>
                  <a:pt x="3186" y="59"/>
                  <a:pt x="3191" y="69"/>
                </a:cubicBezTo>
                <a:cubicBezTo>
                  <a:pt x="3197" y="79"/>
                  <a:pt x="3200" y="89"/>
                  <a:pt x="3200" y="100"/>
                </a:cubicBezTo>
                <a:cubicBezTo>
                  <a:pt x="3200" y="111"/>
                  <a:pt x="3197" y="121"/>
                  <a:pt x="3192" y="131"/>
                </a:cubicBezTo>
                <a:cubicBezTo>
                  <a:pt x="3186" y="141"/>
                  <a:pt x="3178" y="149"/>
                  <a:pt x="3168" y="154"/>
                </a:cubicBezTo>
                <a:cubicBezTo>
                  <a:pt x="3158" y="160"/>
                  <a:pt x="3148" y="162"/>
                  <a:pt x="3137" y="162"/>
                </a:cubicBezTo>
                <a:cubicBezTo>
                  <a:pt x="3126" y="162"/>
                  <a:pt x="3115" y="160"/>
                  <a:pt x="3105" y="154"/>
                </a:cubicBezTo>
                <a:cubicBezTo>
                  <a:pt x="3095" y="149"/>
                  <a:pt x="3087" y="141"/>
                  <a:pt x="3082" y="131"/>
                </a:cubicBezTo>
                <a:cubicBezTo>
                  <a:pt x="3076" y="121"/>
                  <a:pt x="3073" y="111"/>
                  <a:pt x="3073" y="100"/>
                </a:cubicBezTo>
                <a:cubicBezTo>
                  <a:pt x="3073" y="89"/>
                  <a:pt x="3076" y="79"/>
                  <a:pt x="3082" y="69"/>
                </a:cubicBezTo>
                <a:cubicBezTo>
                  <a:pt x="3087" y="59"/>
                  <a:pt x="3095" y="51"/>
                  <a:pt x="3106" y="46"/>
                </a:cubicBezTo>
                <a:cubicBezTo>
                  <a:pt x="3116" y="41"/>
                  <a:pt x="3126" y="38"/>
                  <a:pt x="3137" y="38"/>
                </a:cubicBezTo>
                <a:close/>
                <a:moveTo>
                  <a:pt x="2809" y="652"/>
                </a:moveTo>
                <a:lnTo>
                  <a:pt x="2809" y="652"/>
                </a:lnTo>
                <a:cubicBezTo>
                  <a:pt x="2618" y="187"/>
                  <a:pt x="2618" y="187"/>
                  <a:pt x="2618" y="187"/>
                </a:cubicBezTo>
                <a:cubicBezTo>
                  <a:pt x="2749" y="187"/>
                  <a:pt x="2749" y="187"/>
                  <a:pt x="2749" y="187"/>
                </a:cubicBezTo>
                <a:cubicBezTo>
                  <a:pt x="2839" y="425"/>
                  <a:pt x="2839" y="425"/>
                  <a:pt x="2839" y="425"/>
                </a:cubicBezTo>
                <a:cubicBezTo>
                  <a:pt x="2864" y="504"/>
                  <a:pt x="2864" y="504"/>
                  <a:pt x="2864" y="504"/>
                </a:cubicBezTo>
                <a:cubicBezTo>
                  <a:pt x="2871" y="483"/>
                  <a:pt x="2875" y="470"/>
                  <a:pt x="2877" y="464"/>
                </a:cubicBezTo>
                <a:cubicBezTo>
                  <a:pt x="2881" y="451"/>
                  <a:pt x="2886" y="438"/>
                  <a:pt x="2891" y="425"/>
                </a:cubicBezTo>
                <a:cubicBezTo>
                  <a:pt x="2981" y="187"/>
                  <a:pt x="2981" y="187"/>
                  <a:pt x="2981" y="187"/>
                </a:cubicBezTo>
                <a:cubicBezTo>
                  <a:pt x="3109" y="187"/>
                  <a:pt x="3109" y="187"/>
                  <a:pt x="3109" y="187"/>
                </a:cubicBezTo>
                <a:cubicBezTo>
                  <a:pt x="2921" y="652"/>
                  <a:pt x="2921" y="652"/>
                  <a:pt x="2921" y="652"/>
                </a:cubicBezTo>
                <a:lnTo>
                  <a:pt x="2809" y="652"/>
                </a:lnTo>
                <a:close/>
                <a:moveTo>
                  <a:pt x="1826" y="416"/>
                </a:moveTo>
                <a:lnTo>
                  <a:pt x="1826" y="416"/>
                </a:lnTo>
                <a:cubicBezTo>
                  <a:pt x="1826" y="308"/>
                  <a:pt x="1826" y="308"/>
                  <a:pt x="1826" y="308"/>
                </a:cubicBezTo>
                <a:cubicBezTo>
                  <a:pt x="2110" y="308"/>
                  <a:pt x="2110" y="308"/>
                  <a:pt x="2110" y="308"/>
                </a:cubicBezTo>
                <a:cubicBezTo>
                  <a:pt x="2110" y="563"/>
                  <a:pt x="2110" y="563"/>
                  <a:pt x="2110" y="563"/>
                </a:cubicBezTo>
                <a:cubicBezTo>
                  <a:pt x="2083" y="590"/>
                  <a:pt x="2043" y="613"/>
                  <a:pt x="1990" y="633"/>
                </a:cubicBezTo>
                <a:cubicBezTo>
                  <a:pt x="1938" y="653"/>
                  <a:pt x="1885" y="663"/>
                  <a:pt x="1831" y="663"/>
                </a:cubicBezTo>
                <a:cubicBezTo>
                  <a:pt x="1763" y="663"/>
                  <a:pt x="1703" y="649"/>
                  <a:pt x="1652" y="621"/>
                </a:cubicBezTo>
                <a:cubicBezTo>
                  <a:pt x="1602" y="593"/>
                  <a:pt x="1563" y="552"/>
                  <a:pt x="1538" y="500"/>
                </a:cubicBezTo>
                <a:cubicBezTo>
                  <a:pt x="1512" y="448"/>
                  <a:pt x="1500" y="391"/>
                  <a:pt x="1500" y="329"/>
                </a:cubicBezTo>
                <a:cubicBezTo>
                  <a:pt x="1500" y="262"/>
                  <a:pt x="1514" y="203"/>
                  <a:pt x="1542" y="151"/>
                </a:cubicBezTo>
                <a:cubicBezTo>
                  <a:pt x="1571" y="99"/>
                  <a:pt x="1613" y="59"/>
                  <a:pt x="1668" y="32"/>
                </a:cubicBezTo>
                <a:cubicBezTo>
                  <a:pt x="1709" y="10"/>
                  <a:pt x="1762" y="0"/>
                  <a:pt x="1824" y="0"/>
                </a:cubicBezTo>
                <a:cubicBezTo>
                  <a:pt x="1905" y="0"/>
                  <a:pt x="1968" y="16"/>
                  <a:pt x="2014" y="50"/>
                </a:cubicBezTo>
                <a:cubicBezTo>
                  <a:pt x="2059" y="83"/>
                  <a:pt x="2089" y="129"/>
                  <a:pt x="2102" y="188"/>
                </a:cubicBezTo>
                <a:cubicBezTo>
                  <a:pt x="1971" y="212"/>
                  <a:pt x="1971" y="212"/>
                  <a:pt x="1971" y="212"/>
                </a:cubicBezTo>
                <a:cubicBezTo>
                  <a:pt x="1961" y="181"/>
                  <a:pt x="1944" y="156"/>
                  <a:pt x="1919" y="138"/>
                </a:cubicBezTo>
                <a:cubicBezTo>
                  <a:pt x="1894" y="119"/>
                  <a:pt x="1862" y="110"/>
                  <a:pt x="1824" y="110"/>
                </a:cubicBezTo>
                <a:cubicBezTo>
                  <a:pt x="1766" y="110"/>
                  <a:pt x="1720" y="128"/>
                  <a:pt x="1686" y="164"/>
                </a:cubicBezTo>
                <a:cubicBezTo>
                  <a:pt x="1652" y="200"/>
                  <a:pt x="1635" y="253"/>
                  <a:pt x="1635" y="324"/>
                </a:cubicBezTo>
                <a:cubicBezTo>
                  <a:pt x="1635" y="400"/>
                  <a:pt x="1653" y="457"/>
                  <a:pt x="1687" y="495"/>
                </a:cubicBezTo>
                <a:cubicBezTo>
                  <a:pt x="1722" y="533"/>
                  <a:pt x="1767" y="552"/>
                  <a:pt x="1822" y="552"/>
                </a:cubicBezTo>
                <a:cubicBezTo>
                  <a:pt x="1850" y="552"/>
                  <a:pt x="1878" y="547"/>
                  <a:pt x="1906" y="536"/>
                </a:cubicBezTo>
                <a:cubicBezTo>
                  <a:pt x="1933" y="526"/>
                  <a:pt x="1957" y="513"/>
                  <a:pt x="1977" y="497"/>
                </a:cubicBezTo>
                <a:cubicBezTo>
                  <a:pt x="1977" y="416"/>
                  <a:pt x="1977" y="416"/>
                  <a:pt x="1977" y="416"/>
                </a:cubicBezTo>
                <a:lnTo>
                  <a:pt x="1826" y="416"/>
                </a:lnTo>
                <a:close/>
                <a:moveTo>
                  <a:pt x="1330" y="652"/>
                </a:moveTo>
                <a:lnTo>
                  <a:pt x="1330" y="652"/>
                </a:lnTo>
                <a:cubicBezTo>
                  <a:pt x="1330" y="583"/>
                  <a:pt x="1330" y="583"/>
                  <a:pt x="1330" y="583"/>
                </a:cubicBezTo>
                <a:cubicBezTo>
                  <a:pt x="1313" y="607"/>
                  <a:pt x="1290" y="627"/>
                  <a:pt x="1262" y="641"/>
                </a:cubicBezTo>
                <a:cubicBezTo>
                  <a:pt x="1234" y="655"/>
                  <a:pt x="1205" y="662"/>
                  <a:pt x="1174" y="662"/>
                </a:cubicBezTo>
                <a:cubicBezTo>
                  <a:pt x="1142" y="662"/>
                  <a:pt x="1113" y="656"/>
                  <a:pt x="1088" y="642"/>
                </a:cubicBezTo>
                <a:cubicBezTo>
                  <a:pt x="1063" y="628"/>
                  <a:pt x="1045" y="609"/>
                  <a:pt x="1033" y="584"/>
                </a:cubicBezTo>
                <a:cubicBezTo>
                  <a:pt x="1022" y="559"/>
                  <a:pt x="1016" y="525"/>
                  <a:pt x="1016" y="481"/>
                </a:cubicBezTo>
                <a:cubicBezTo>
                  <a:pt x="1016" y="187"/>
                  <a:pt x="1016" y="187"/>
                  <a:pt x="1016" y="187"/>
                </a:cubicBezTo>
                <a:cubicBezTo>
                  <a:pt x="1141" y="187"/>
                  <a:pt x="1141" y="187"/>
                  <a:pt x="1141" y="187"/>
                </a:cubicBezTo>
                <a:cubicBezTo>
                  <a:pt x="1141" y="401"/>
                  <a:pt x="1141" y="401"/>
                  <a:pt x="1141" y="401"/>
                </a:cubicBezTo>
                <a:cubicBezTo>
                  <a:pt x="1141" y="466"/>
                  <a:pt x="1144" y="506"/>
                  <a:pt x="1148" y="521"/>
                </a:cubicBezTo>
                <a:cubicBezTo>
                  <a:pt x="1153" y="536"/>
                  <a:pt x="1161" y="547"/>
                  <a:pt x="1174" y="556"/>
                </a:cubicBezTo>
                <a:cubicBezTo>
                  <a:pt x="1186" y="564"/>
                  <a:pt x="1201" y="569"/>
                  <a:pt x="1220" y="569"/>
                </a:cubicBezTo>
                <a:cubicBezTo>
                  <a:pt x="1241" y="569"/>
                  <a:pt x="1260" y="563"/>
                  <a:pt x="1277" y="552"/>
                </a:cubicBezTo>
                <a:cubicBezTo>
                  <a:pt x="1294" y="540"/>
                  <a:pt x="1306" y="526"/>
                  <a:pt x="1312" y="509"/>
                </a:cubicBezTo>
                <a:cubicBezTo>
                  <a:pt x="1318" y="492"/>
                  <a:pt x="1321" y="450"/>
                  <a:pt x="1321" y="383"/>
                </a:cubicBezTo>
                <a:cubicBezTo>
                  <a:pt x="1321" y="187"/>
                  <a:pt x="1321" y="187"/>
                  <a:pt x="1321" y="187"/>
                </a:cubicBezTo>
                <a:cubicBezTo>
                  <a:pt x="1447" y="187"/>
                  <a:pt x="1447" y="187"/>
                  <a:pt x="1447" y="187"/>
                </a:cubicBezTo>
                <a:cubicBezTo>
                  <a:pt x="1447" y="652"/>
                  <a:pt x="1447" y="652"/>
                  <a:pt x="1447" y="652"/>
                </a:cubicBezTo>
                <a:lnTo>
                  <a:pt x="1330" y="652"/>
                </a:lnTo>
                <a:close/>
                <a:moveTo>
                  <a:pt x="239" y="382"/>
                </a:moveTo>
                <a:lnTo>
                  <a:pt x="239" y="382"/>
                </a:lnTo>
                <a:cubicBezTo>
                  <a:pt x="0" y="10"/>
                  <a:pt x="0" y="10"/>
                  <a:pt x="0" y="10"/>
                </a:cubicBezTo>
                <a:cubicBezTo>
                  <a:pt x="154" y="10"/>
                  <a:pt x="154" y="10"/>
                  <a:pt x="154" y="10"/>
                </a:cubicBezTo>
                <a:cubicBezTo>
                  <a:pt x="308" y="264"/>
                  <a:pt x="308" y="264"/>
                  <a:pt x="308" y="264"/>
                </a:cubicBezTo>
                <a:cubicBezTo>
                  <a:pt x="459" y="10"/>
                  <a:pt x="459" y="10"/>
                  <a:pt x="459" y="10"/>
                </a:cubicBezTo>
                <a:cubicBezTo>
                  <a:pt x="611" y="10"/>
                  <a:pt x="611" y="10"/>
                  <a:pt x="611" y="10"/>
                </a:cubicBezTo>
                <a:cubicBezTo>
                  <a:pt x="371" y="383"/>
                  <a:pt x="371" y="383"/>
                  <a:pt x="371" y="383"/>
                </a:cubicBezTo>
                <a:cubicBezTo>
                  <a:pt x="371" y="652"/>
                  <a:pt x="371" y="652"/>
                  <a:pt x="371" y="652"/>
                </a:cubicBezTo>
                <a:cubicBezTo>
                  <a:pt x="239" y="652"/>
                  <a:pt x="239" y="652"/>
                  <a:pt x="239" y="652"/>
                </a:cubicBezTo>
                <a:lnTo>
                  <a:pt x="239" y="382"/>
                </a:lnTo>
                <a:close/>
              </a:path>
            </a:pathLst>
          </a:custGeom>
          <a:solidFill>
            <a:schemeClr val="accent1"/>
          </a:solidFill>
          <a:ln>
            <a:noFill/>
          </a:ln>
          <a:effectLst/>
        </p:spPr>
        <p:txBody>
          <a:bodyPr wrap="none" anchor="ctr"/>
          <a:lstStyle/>
          <a:p>
            <a:endParaRPr lang="en-GB" dirty="0"/>
          </a:p>
        </p:txBody>
      </p:sp>
      <p:sp>
        <p:nvSpPr>
          <p:cNvPr id="4" name="Title 3">
            <a:extLst>
              <a:ext uri="{FF2B5EF4-FFF2-40B4-BE49-F238E27FC236}">
                <a16:creationId xmlns:a16="http://schemas.microsoft.com/office/drawing/2014/main" id="{5DDF5836-A53C-4F9D-8208-19EFA158B21C}"/>
              </a:ext>
            </a:extLst>
          </p:cNvPr>
          <p:cNvSpPr>
            <a:spLocks noGrp="1"/>
          </p:cNvSpPr>
          <p:nvPr>
            <p:ph type="title" hasCustomPrompt="1"/>
          </p:nvPr>
        </p:nvSpPr>
        <p:spPr bwMode="white">
          <a:xfrm>
            <a:off x="540000" y="1350000"/>
            <a:ext cx="2210400" cy="1620000"/>
          </a:xfrm>
        </p:spPr>
        <p:txBody>
          <a:bodyPr/>
          <a:lstStyle>
            <a:lvl1pPr>
              <a:defRPr sz="2200">
                <a:solidFill>
                  <a:schemeClr val="bg1"/>
                </a:solidFill>
              </a:defRPr>
            </a:lvl1pPr>
          </a:lstStyle>
          <a:p>
            <a:r>
              <a:rPr lang="en-GB" dirty="0"/>
              <a:t>Click to add title</a:t>
            </a:r>
          </a:p>
        </p:txBody>
      </p:sp>
      <p:sp>
        <p:nvSpPr>
          <p:cNvPr id="6" name="Text Placeholder 5">
            <a:extLst>
              <a:ext uri="{FF2B5EF4-FFF2-40B4-BE49-F238E27FC236}">
                <a16:creationId xmlns:a16="http://schemas.microsoft.com/office/drawing/2014/main" id="{95BBD86D-97AD-430E-9A57-01ADDD608E45}"/>
              </a:ext>
            </a:extLst>
          </p:cNvPr>
          <p:cNvSpPr>
            <a:spLocks noGrp="1"/>
          </p:cNvSpPr>
          <p:nvPr>
            <p:ph type="body" sz="quarter" idx="21" hasCustomPrompt="1"/>
          </p:nvPr>
        </p:nvSpPr>
        <p:spPr>
          <a:xfrm>
            <a:off x="540000" y="3063600"/>
            <a:ext cx="2210400" cy="32544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dirty="0"/>
              <a:t>Click to add text                 Enter &amp; TAB for next text level 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22" name="Subtitle Eyebrow">
            <a:extLst>
              <a:ext uri="{FF2B5EF4-FFF2-40B4-BE49-F238E27FC236}">
                <a16:creationId xmlns:a16="http://schemas.microsoft.com/office/drawing/2014/main" id="{73F544EF-7F8D-4C5B-9DAD-E103EDE1988A}"/>
              </a:ext>
            </a:extLst>
          </p:cNvPr>
          <p:cNvSpPr>
            <a:spLocks noGrp="1"/>
          </p:cNvSpPr>
          <p:nvPr>
            <p:ph type="subTitle" idx="33" hasCustomPrompt="1"/>
          </p:nvPr>
        </p:nvSpPr>
        <p:spPr>
          <a:xfrm>
            <a:off x="539999" y="481818"/>
            <a:ext cx="2210400" cy="154800"/>
          </a:xfrm>
        </p:spPr>
        <p:txBody>
          <a:bodyPr/>
          <a:lstStyle>
            <a:lvl1pPr marL="0" indent="0" algn="l">
              <a:lnSpc>
                <a:spcPct val="100000"/>
              </a:lnSpc>
              <a:spcBef>
                <a:spcPts val="0"/>
              </a:spcBef>
              <a:spcAft>
                <a:spcPts val="0"/>
              </a:spcAft>
              <a:buFont typeface="Arial" panose="020B0604020202020204" pitchFamily="34" charset="0"/>
              <a:buChar char="​"/>
              <a:defRPr sz="900" b="0">
                <a:solidFill>
                  <a:schemeClr val="bg1"/>
                </a:solidFill>
                <a:latin typeface="+mn-lt"/>
              </a:defRPr>
            </a:lvl1pPr>
            <a:lvl2pPr marL="0" indent="0" algn="l">
              <a:buFont typeface="Arial" panose="020B0604020202020204" pitchFamily="34" charset="0"/>
              <a:buNone/>
              <a:defRPr sz="1800" b="1">
                <a:solidFill>
                  <a:schemeClr val="bg1"/>
                </a:solidFill>
                <a:latin typeface="+mn-lt"/>
              </a:defRPr>
            </a:lvl2pPr>
            <a:lvl3pPr marL="0" indent="0" algn="l">
              <a:buFont typeface="Arial" panose="020B0604020202020204" pitchFamily="34" charset="0"/>
              <a:buChar char="​"/>
              <a:defRPr sz="1800" b="1">
                <a:solidFill>
                  <a:schemeClr val="bg1"/>
                </a:solidFill>
                <a:latin typeface="+mn-lt"/>
              </a:defRPr>
            </a:lvl3pPr>
            <a:lvl4pPr marL="0" indent="0" algn="l">
              <a:buFont typeface="Arial" panose="020B0604020202020204" pitchFamily="34" charset="0"/>
              <a:buChar char="​"/>
              <a:defRPr sz="1800" b="1">
                <a:solidFill>
                  <a:schemeClr val="bg1"/>
                </a:solidFill>
                <a:latin typeface="+mn-lt"/>
              </a:defRPr>
            </a:lvl4pPr>
            <a:lvl5pPr marL="0" indent="0" algn="l">
              <a:buFont typeface="Arial" panose="020B0604020202020204" pitchFamily="34" charset="0"/>
              <a:buChar char="​"/>
              <a:defRPr sz="1800" b="1">
                <a:solidFill>
                  <a:schemeClr val="bg1"/>
                </a:solidFill>
                <a:latin typeface="+mn-lt"/>
              </a:defRPr>
            </a:lvl5pPr>
            <a:lvl6pPr marL="0" indent="0" algn="l">
              <a:buFont typeface="Arial" panose="020B0604020202020204" pitchFamily="34" charset="0"/>
              <a:buChar char="​"/>
              <a:defRPr sz="1800" b="1">
                <a:solidFill>
                  <a:schemeClr val="bg1"/>
                </a:solidFill>
                <a:latin typeface="+mn-lt"/>
              </a:defRPr>
            </a:lvl6pPr>
            <a:lvl7pPr marL="0" indent="0" algn="l">
              <a:buFont typeface="Arial" panose="020B0604020202020204" pitchFamily="34" charset="0"/>
              <a:buChar char="​"/>
              <a:defRPr sz="1800" b="1">
                <a:solidFill>
                  <a:schemeClr val="bg1"/>
                </a:solidFill>
                <a:latin typeface="+mn-lt"/>
              </a:defRPr>
            </a:lvl7pPr>
            <a:lvl8pPr marL="0" indent="0" algn="l">
              <a:buFont typeface="Arial" panose="020B0604020202020204" pitchFamily="34" charset="0"/>
              <a:buChar char="​"/>
              <a:defRPr sz="1800" b="1">
                <a:solidFill>
                  <a:schemeClr val="bg1"/>
                </a:solidFill>
                <a:latin typeface="+mn-lt"/>
              </a:defRPr>
            </a:lvl8pPr>
            <a:lvl9pPr marL="0" indent="0" algn="l">
              <a:buFont typeface="Arial" panose="020B0604020202020204" pitchFamily="34" charset="0"/>
              <a:buChar char="​"/>
              <a:defRPr sz="1800" b="1">
                <a:solidFill>
                  <a:schemeClr val="bg1"/>
                </a:solidFill>
                <a:latin typeface="+mn-lt"/>
              </a:defRPr>
            </a:lvl9pPr>
          </a:lstStyle>
          <a:p>
            <a:r>
              <a:rPr lang="en-GB" dirty="0"/>
              <a:t>Click to add Eyebrow text</a:t>
            </a:r>
          </a:p>
        </p:txBody>
      </p:sp>
      <p:sp>
        <p:nvSpPr>
          <p:cNvPr id="12" name="Footer Placeholder 11">
            <a:extLst>
              <a:ext uri="{FF2B5EF4-FFF2-40B4-BE49-F238E27FC236}">
                <a16:creationId xmlns:a16="http://schemas.microsoft.com/office/drawing/2014/main" id="{335DA131-1B1A-4190-8E80-D3E5E3F6A578}"/>
              </a:ext>
            </a:extLst>
          </p:cNvPr>
          <p:cNvSpPr>
            <a:spLocks noGrp="1"/>
          </p:cNvSpPr>
          <p:nvPr>
            <p:ph type="ftr" sz="quarter" idx="25"/>
          </p:nvPr>
        </p:nvSpPr>
        <p:spPr/>
        <p:txBody>
          <a:bodyPr/>
          <a:lstStyle/>
          <a:p>
            <a:endParaRPr lang="en-GB" dirty="0"/>
          </a:p>
        </p:txBody>
      </p:sp>
      <p:sp>
        <p:nvSpPr>
          <p:cNvPr id="18" name="Slide Number Placeholder 17">
            <a:extLst>
              <a:ext uri="{FF2B5EF4-FFF2-40B4-BE49-F238E27FC236}">
                <a16:creationId xmlns:a16="http://schemas.microsoft.com/office/drawing/2014/main" id="{F757291D-FDE8-4C50-A167-DF40C225CDDC}"/>
              </a:ext>
            </a:extLst>
          </p:cNvPr>
          <p:cNvSpPr>
            <a:spLocks noGrp="1"/>
          </p:cNvSpPr>
          <p:nvPr>
            <p:ph type="sldNum" sz="quarter" idx="26"/>
          </p:nvPr>
        </p:nvSpPr>
        <p:spPr/>
        <p:txBody>
          <a:body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2792578848"/>
      </p:ext>
    </p:extLst>
  </p:cSld>
  <p:clrMapOvr>
    <a:masterClrMapping/>
  </p:clrMapOvr>
  <p:extLst>
    <p:ext uri="{DCECCB84-F9BA-43D5-87BE-67443E8EF086}">
      <p15:sldGuideLst xmlns:p15="http://schemas.microsoft.com/office/powerpoint/2012/main">
        <p15:guide id="1" orient="horz" pos="1991">
          <p15:clr>
            <a:srgbClr val="FBAE40"/>
          </p15:clr>
        </p15:guide>
        <p15:guide id="2" orient="horz" pos="2215">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IDEBAR Plum">
    <p:spTree>
      <p:nvGrpSpPr>
        <p:cNvPr id="1" name=""/>
        <p:cNvGrpSpPr/>
        <p:nvPr/>
      </p:nvGrpSpPr>
      <p:grpSpPr>
        <a:xfrm>
          <a:off x="0" y="0"/>
          <a:ext cx="0" cy="0"/>
          <a:chOff x="0" y="0"/>
          <a:chExt cx="0" cy="0"/>
        </a:xfrm>
      </p:grpSpPr>
      <p:sp>
        <p:nvSpPr>
          <p:cNvPr id="2" name="Date Placeholder 1" hidden="1">
            <a:extLst>
              <a:ext uri="{FF2B5EF4-FFF2-40B4-BE49-F238E27FC236}">
                <a16:creationId xmlns:a16="http://schemas.microsoft.com/office/drawing/2014/main" id="{305BCBE0-A72F-44F9-B907-61C45B8CE45F}"/>
              </a:ext>
            </a:extLst>
          </p:cNvPr>
          <p:cNvSpPr>
            <a:spLocks noGrp="1"/>
          </p:cNvSpPr>
          <p:nvPr>
            <p:ph type="dt" sz="half" idx="24"/>
          </p:nvPr>
        </p:nvSpPr>
        <p:spPr/>
        <p:txBody>
          <a:bodyPr/>
          <a:lstStyle/>
          <a:p>
            <a:fld id="{BA3562DA-4B42-48F9-B4B2-94FECFDED708}" type="datetime4">
              <a:rPr lang="en-GB" smtClean="0"/>
              <a:t>31 October 2023</a:t>
            </a:fld>
            <a:endParaRPr lang="en-GB" dirty="0"/>
          </a:p>
        </p:txBody>
      </p:sp>
      <p:sp>
        <p:nvSpPr>
          <p:cNvPr id="19" name="Background">
            <a:extLst>
              <a:ext uri="{FF2B5EF4-FFF2-40B4-BE49-F238E27FC236}">
                <a16:creationId xmlns:a16="http://schemas.microsoft.com/office/drawing/2014/main" id="{7084BBB7-2084-4752-B455-CD607B1E374B}"/>
              </a:ext>
            </a:extLst>
          </p:cNvPr>
          <p:cNvSpPr/>
          <p:nvPr userDrawn="1"/>
        </p:nvSpPr>
        <p:spPr>
          <a:xfrm>
            <a:off x="0" y="0"/>
            <a:ext cx="12193200" cy="686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err="1"/>
          </a:p>
        </p:txBody>
      </p:sp>
      <p:sp>
        <p:nvSpPr>
          <p:cNvPr id="21" name="Freeform: Shape 20">
            <a:extLst>
              <a:ext uri="{FF2B5EF4-FFF2-40B4-BE49-F238E27FC236}">
                <a16:creationId xmlns:a16="http://schemas.microsoft.com/office/drawing/2014/main" id="{783B00A4-20D6-495F-906F-445B9363312B}"/>
              </a:ext>
            </a:extLst>
          </p:cNvPr>
          <p:cNvSpPr/>
          <p:nvPr userDrawn="1"/>
        </p:nvSpPr>
        <p:spPr bwMode="white">
          <a:xfrm>
            <a:off x="3015750" y="0"/>
            <a:ext cx="9176249" cy="6858000"/>
          </a:xfrm>
          <a:custGeom>
            <a:avLst/>
            <a:gdLst>
              <a:gd name="connsiteX0" fmla="*/ 2 w 9007473"/>
              <a:gd name="connsiteY0" fmla="*/ 1865314 h 6858000"/>
              <a:gd name="connsiteX1" fmla="*/ 2 w 9007473"/>
              <a:gd name="connsiteY1" fmla="*/ 2093913 h 6858000"/>
              <a:gd name="connsiteX2" fmla="*/ 179926 w 9007473"/>
              <a:gd name="connsiteY2" fmla="*/ 1979614 h 6858000"/>
              <a:gd name="connsiteX3" fmla="*/ 0 w 9007473"/>
              <a:gd name="connsiteY3" fmla="*/ 0 h 6858000"/>
              <a:gd name="connsiteX4" fmla="*/ 9007473 w 9007473"/>
              <a:gd name="connsiteY4" fmla="*/ 0 h 6858000"/>
              <a:gd name="connsiteX5" fmla="*/ 9007473 w 9007473"/>
              <a:gd name="connsiteY5" fmla="*/ 6858000 h 6858000"/>
              <a:gd name="connsiteX6" fmla="*/ 0 w 90074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07473" h="6858000">
                <a:moveTo>
                  <a:pt x="2" y="1865314"/>
                </a:moveTo>
                <a:lnTo>
                  <a:pt x="2" y="2093913"/>
                </a:lnTo>
                <a:lnTo>
                  <a:pt x="179926" y="1979614"/>
                </a:lnTo>
                <a:close/>
                <a:moveTo>
                  <a:pt x="0" y="0"/>
                </a:moveTo>
                <a:lnTo>
                  <a:pt x="9007473" y="0"/>
                </a:lnTo>
                <a:lnTo>
                  <a:pt x="900747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3" name="Logo">
            <a:extLst>
              <a:ext uri="{FF2B5EF4-FFF2-40B4-BE49-F238E27FC236}">
                <a16:creationId xmlns:a16="http://schemas.microsoft.com/office/drawing/2014/main" id="{E4355A66-8151-441E-ACDA-BF23348F00F5}"/>
              </a:ext>
            </a:extLst>
          </p:cNvPr>
          <p:cNvSpPr>
            <a:spLocks noChangeArrowheads="1"/>
          </p:cNvSpPr>
          <p:nvPr userDrawn="1"/>
        </p:nvSpPr>
        <p:spPr bwMode="auto">
          <a:xfrm>
            <a:off x="11157045" y="491598"/>
            <a:ext cx="493617" cy="102665"/>
          </a:xfrm>
          <a:custGeom>
            <a:avLst/>
            <a:gdLst>
              <a:gd name="T0" fmla="*/ 3133 w 3201"/>
              <a:gd name="T1" fmla="*/ 97 h 664"/>
              <a:gd name="T2" fmla="*/ 3148 w 3201"/>
              <a:gd name="T3" fmla="*/ 81 h 664"/>
              <a:gd name="T4" fmla="*/ 3120 w 3201"/>
              <a:gd name="T5" fmla="*/ 77 h 664"/>
              <a:gd name="T6" fmla="*/ 3109 w 3201"/>
              <a:gd name="T7" fmla="*/ 135 h 664"/>
              <a:gd name="T8" fmla="*/ 3150 w 3201"/>
              <a:gd name="T9" fmla="*/ 69 h 664"/>
              <a:gd name="T10" fmla="*/ 3156 w 3201"/>
              <a:gd name="T11" fmla="*/ 99 h 664"/>
              <a:gd name="T12" fmla="*/ 3158 w 3201"/>
              <a:gd name="T13" fmla="*/ 122 h 664"/>
              <a:gd name="T14" fmla="*/ 3147 w 3201"/>
              <a:gd name="T15" fmla="*/ 124 h 664"/>
              <a:gd name="T16" fmla="*/ 3120 w 3201"/>
              <a:gd name="T17" fmla="*/ 106 h 664"/>
              <a:gd name="T18" fmla="*/ 2276 w 3201"/>
              <a:gd name="T19" fmla="*/ 420 h 664"/>
              <a:gd name="T20" fmla="*/ 2391 w 3201"/>
              <a:gd name="T21" fmla="*/ 562 h 664"/>
              <a:gd name="T22" fmla="*/ 2473 w 3201"/>
              <a:gd name="T23" fmla="*/ 314 h 664"/>
              <a:gd name="T24" fmla="*/ 2276 w 3201"/>
              <a:gd name="T25" fmla="*/ 420 h 664"/>
              <a:gd name="T26" fmla="*/ 2178 w 3201"/>
              <a:gd name="T27" fmla="*/ 294 h 664"/>
              <a:gd name="T28" fmla="*/ 2567 w 3201"/>
              <a:gd name="T29" fmla="*/ 245 h 664"/>
              <a:gd name="T30" fmla="*/ 2392 w 3201"/>
              <a:gd name="T31" fmla="*/ 662 h 664"/>
              <a:gd name="T32" fmla="*/ 2147 w 3201"/>
              <a:gd name="T33" fmla="*/ 413 h 664"/>
              <a:gd name="T34" fmla="*/ 649 w 3201"/>
              <a:gd name="T35" fmla="*/ 526 h 664"/>
              <a:gd name="T36" fmla="*/ 847 w 3201"/>
              <a:gd name="T37" fmla="*/ 419 h 664"/>
              <a:gd name="T38" fmla="*/ 649 w 3201"/>
              <a:gd name="T39" fmla="*/ 314 h 664"/>
              <a:gd name="T40" fmla="*/ 488 w 3201"/>
              <a:gd name="T41" fmla="*/ 413 h 664"/>
              <a:gd name="T42" fmla="*/ 731 w 3201"/>
              <a:gd name="T43" fmla="*/ 177 h 664"/>
              <a:gd name="T44" fmla="*/ 906 w 3201"/>
              <a:gd name="T45" fmla="*/ 593 h 664"/>
              <a:gd name="T46" fmla="*/ 518 w 3201"/>
              <a:gd name="T47" fmla="*/ 549 h 664"/>
              <a:gd name="T48" fmla="*/ 3137 w 3201"/>
              <a:gd name="T49" fmla="*/ 48 h 664"/>
              <a:gd name="T50" fmla="*/ 3084 w 3201"/>
              <a:gd name="T51" fmla="*/ 100 h 664"/>
              <a:gd name="T52" fmla="*/ 3137 w 3201"/>
              <a:gd name="T53" fmla="*/ 152 h 664"/>
              <a:gd name="T54" fmla="*/ 3190 w 3201"/>
              <a:gd name="T55" fmla="*/ 100 h 664"/>
              <a:gd name="T56" fmla="*/ 3137 w 3201"/>
              <a:gd name="T57" fmla="*/ 48 h 664"/>
              <a:gd name="T58" fmla="*/ 3168 w 3201"/>
              <a:gd name="T59" fmla="*/ 46 h 664"/>
              <a:gd name="T60" fmla="*/ 3192 w 3201"/>
              <a:gd name="T61" fmla="*/ 131 h 664"/>
              <a:gd name="T62" fmla="*/ 3105 w 3201"/>
              <a:gd name="T63" fmla="*/ 154 h 664"/>
              <a:gd name="T64" fmla="*/ 3082 w 3201"/>
              <a:gd name="T65" fmla="*/ 69 h 664"/>
              <a:gd name="T66" fmla="*/ 2809 w 3201"/>
              <a:gd name="T67" fmla="*/ 652 h 664"/>
              <a:gd name="T68" fmla="*/ 2749 w 3201"/>
              <a:gd name="T69" fmla="*/ 187 h 664"/>
              <a:gd name="T70" fmla="*/ 2877 w 3201"/>
              <a:gd name="T71" fmla="*/ 464 h 664"/>
              <a:gd name="T72" fmla="*/ 3109 w 3201"/>
              <a:gd name="T73" fmla="*/ 187 h 664"/>
              <a:gd name="T74" fmla="*/ 1826 w 3201"/>
              <a:gd name="T75" fmla="*/ 416 h 664"/>
              <a:gd name="T76" fmla="*/ 2110 w 3201"/>
              <a:gd name="T77" fmla="*/ 308 h 664"/>
              <a:gd name="T78" fmla="*/ 1831 w 3201"/>
              <a:gd name="T79" fmla="*/ 663 h 664"/>
              <a:gd name="T80" fmla="*/ 1500 w 3201"/>
              <a:gd name="T81" fmla="*/ 329 h 664"/>
              <a:gd name="T82" fmla="*/ 1824 w 3201"/>
              <a:gd name="T83" fmla="*/ 0 h 664"/>
              <a:gd name="T84" fmla="*/ 1971 w 3201"/>
              <a:gd name="T85" fmla="*/ 212 h 664"/>
              <a:gd name="T86" fmla="*/ 1686 w 3201"/>
              <a:gd name="T87" fmla="*/ 164 h 664"/>
              <a:gd name="T88" fmla="*/ 1822 w 3201"/>
              <a:gd name="T89" fmla="*/ 552 h 664"/>
              <a:gd name="T90" fmla="*/ 1977 w 3201"/>
              <a:gd name="T91" fmla="*/ 416 h 664"/>
              <a:gd name="T92" fmla="*/ 1330 w 3201"/>
              <a:gd name="T93" fmla="*/ 652 h 664"/>
              <a:gd name="T94" fmla="*/ 1174 w 3201"/>
              <a:gd name="T95" fmla="*/ 662 h 664"/>
              <a:gd name="T96" fmla="*/ 1016 w 3201"/>
              <a:gd name="T97" fmla="*/ 481 h 664"/>
              <a:gd name="T98" fmla="*/ 1141 w 3201"/>
              <a:gd name="T99" fmla="*/ 401 h 664"/>
              <a:gd name="T100" fmla="*/ 1220 w 3201"/>
              <a:gd name="T101" fmla="*/ 569 h 664"/>
              <a:gd name="T102" fmla="*/ 1321 w 3201"/>
              <a:gd name="T103" fmla="*/ 383 h 664"/>
              <a:gd name="T104" fmla="*/ 1447 w 3201"/>
              <a:gd name="T105" fmla="*/ 652 h 664"/>
              <a:gd name="T106" fmla="*/ 239 w 3201"/>
              <a:gd name="T107" fmla="*/ 382 h 664"/>
              <a:gd name="T108" fmla="*/ 308 w 3201"/>
              <a:gd name="T109" fmla="*/ 264 h 664"/>
              <a:gd name="T110" fmla="*/ 371 w 3201"/>
              <a:gd name="T111" fmla="*/ 383 h 664"/>
              <a:gd name="T112" fmla="*/ 239 w 3201"/>
              <a:gd name="T113" fmla="*/ 382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201" h="664">
                <a:moveTo>
                  <a:pt x="3120" y="97"/>
                </a:moveTo>
                <a:lnTo>
                  <a:pt x="3120" y="97"/>
                </a:lnTo>
                <a:cubicBezTo>
                  <a:pt x="3133" y="97"/>
                  <a:pt x="3133" y="97"/>
                  <a:pt x="3133" y="97"/>
                </a:cubicBezTo>
                <a:cubicBezTo>
                  <a:pt x="3140" y="97"/>
                  <a:pt x="3144" y="96"/>
                  <a:pt x="3146" y="94"/>
                </a:cubicBezTo>
                <a:cubicBezTo>
                  <a:pt x="3149" y="92"/>
                  <a:pt x="3150" y="90"/>
                  <a:pt x="3150" y="87"/>
                </a:cubicBezTo>
                <a:cubicBezTo>
                  <a:pt x="3150" y="85"/>
                  <a:pt x="3149" y="83"/>
                  <a:pt x="3148" y="81"/>
                </a:cubicBezTo>
                <a:cubicBezTo>
                  <a:pt x="3147" y="80"/>
                  <a:pt x="3145" y="79"/>
                  <a:pt x="3143" y="78"/>
                </a:cubicBezTo>
                <a:cubicBezTo>
                  <a:pt x="3141" y="77"/>
                  <a:pt x="3138" y="77"/>
                  <a:pt x="3132" y="77"/>
                </a:cubicBezTo>
                <a:cubicBezTo>
                  <a:pt x="3120" y="77"/>
                  <a:pt x="3120" y="77"/>
                  <a:pt x="3120" y="77"/>
                </a:cubicBezTo>
                <a:lnTo>
                  <a:pt x="3120" y="97"/>
                </a:lnTo>
                <a:close/>
                <a:moveTo>
                  <a:pt x="3109" y="135"/>
                </a:moveTo>
                <a:lnTo>
                  <a:pt x="3109" y="135"/>
                </a:lnTo>
                <a:cubicBezTo>
                  <a:pt x="3109" y="68"/>
                  <a:pt x="3109" y="68"/>
                  <a:pt x="3109" y="68"/>
                </a:cubicBezTo>
                <a:cubicBezTo>
                  <a:pt x="3132" y="68"/>
                  <a:pt x="3132" y="68"/>
                  <a:pt x="3132" y="68"/>
                </a:cubicBezTo>
                <a:cubicBezTo>
                  <a:pt x="3140" y="68"/>
                  <a:pt x="3146" y="68"/>
                  <a:pt x="3150" y="69"/>
                </a:cubicBezTo>
                <a:cubicBezTo>
                  <a:pt x="3153" y="71"/>
                  <a:pt x="3156" y="73"/>
                  <a:pt x="3158" y="76"/>
                </a:cubicBezTo>
                <a:cubicBezTo>
                  <a:pt x="3160" y="79"/>
                  <a:pt x="3161" y="82"/>
                  <a:pt x="3161" y="86"/>
                </a:cubicBezTo>
                <a:cubicBezTo>
                  <a:pt x="3161" y="91"/>
                  <a:pt x="3160" y="95"/>
                  <a:pt x="3156" y="99"/>
                </a:cubicBezTo>
                <a:cubicBezTo>
                  <a:pt x="3153" y="102"/>
                  <a:pt x="3148" y="104"/>
                  <a:pt x="3142" y="105"/>
                </a:cubicBezTo>
                <a:cubicBezTo>
                  <a:pt x="3144" y="106"/>
                  <a:pt x="3146" y="107"/>
                  <a:pt x="3148" y="108"/>
                </a:cubicBezTo>
                <a:cubicBezTo>
                  <a:pt x="3150" y="111"/>
                  <a:pt x="3154" y="115"/>
                  <a:pt x="3158" y="122"/>
                </a:cubicBezTo>
                <a:cubicBezTo>
                  <a:pt x="3166" y="135"/>
                  <a:pt x="3166" y="135"/>
                  <a:pt x="3166" y="135"/>
                </a:cubicBezTo>
                <a:cubicBezTo>
                  <a:pt x="3153" y="135"/>
                  <a:pt x="3153" y="135"/>
                  <a:pt x="3153" y="135"/>
                </a:cubicBezTo>
                <a:cubicBezTo>
                  <a:pt x="3147" y="124"/>
                  <a:pt x="3147" y="124"/>
                  <a:pt x="3147" y="124"/>
                </a:cubicBezTo>
                <a:cubicBezTo>
                  <a:pt x="3142" y="116"/>
                  <a:pt x="3138" y="111"/>
                  <a:pt x="3135" y="109"/>
                </a:cubicBezTo>
                <a:cubicBezTo>
                  <a:pt x="3133" y="107"/>
                  <a:pt x="3130" y="106"/>
                  <a:pt x="3126" y="106"/>
                </a:cubicBezTo>
                <a:cubicBezTo>
                  <a:pt x="3120" y="106"/>
                  <a:pt x="3120" y="106"/>
                  <a:pt x="3120" y="106"/>
                </a:cubicBezTo>
                <a:cubicBezTo>
                  <a:pt x="3120" y="135"/>
                  <a:pt x="3120" y="135"/>
                  <a:pt x="3120" y="135"/>
                </a:cubicBezTo>
                <a:lnTo>
                  <a:pt x="3109" y="135"/>
                </a:lnTo>
                <a:close/>
                <a:moveTo>
                  <a:pt x="2276" y="420"/>
                </a:moveTo>
                <a:lnTo>
                  <a:pt x="2276" y="420"/>
                </a:lnTo>
                <a:cubicBezTo>
                  <a:pt x="2276" y="466"/>
                  <a:pt x="2287" y="501"/>
                  <a:pt x="2309" y="526"/>
                </a:cubicBezTo>
                <a:cubicBezTo>
                  <a:pt x="2331" y="550"/>
                  <a:pt x="2359" y="562"/>
                  <a:pt x="2391" y="562"/>
                </a:cubicBezTo>
                <a:cubicBezTo>
                  <a:pt x="2424" y="562"/>
                  <a:pt x="2451" y="550"/>
                  <a:pt x="2473" y="526"/>
                </a:cubicBezTo>
                <a:cubicBezTo>
                  <a:pt x="2495" y="501"/>
                  <a:pt x="2507" y="465"/>
                  <a:pt x="2507" y="419"/>
                </a:cubicBezTo>
                <a:cubicBezTo>
                  <a:pt x="2507" y="373"/>
                  <a:pt x="2495" y="338"/>
                  <a:pt x="2473" y="314"/>
                </a:cubicBezTo>
                <a:cubicBezTo>
                  <a:pt x="2451" y="289"/>
                  <a:pt x="2424" y="277"/>
                  <a:pt x="2391" y="277"/>
                </a:cubicBezTo>
                <a:cubicBezTo>
                  <a:pt x="2359" y="277"/>
                  <a:pt x="2331" y="289"/>
                  <a:pt x="2309" y="314"/>
                </a:cubicBezTo>
                <a:cubicBezTo>
                  <a:pt x="2287" y="338"/>
                  <a:pt x="2276" y="374"/>
                  <a:pt x="2276" y="420"/>
                </a:cubicBezTo>
                <a:close/>
                <a:moveTo>
                  <a:pt x="2147" y="413"/>
                </a:moveTo>
                <a:lnTo>
                  <a:pt x="2147" y="413"/>
                </a:lnTo>
                <a:cubicBezTo>
                  <a:pt x="2147" y="372"/>
                  <a:pt x="2157" y="333"/>
                  <a:pt x="2178" y="294"/>
                </a:cubicBezTo>
                <a:cubicBezTo>
                  <a:pt x="2198" y="256"/>
                  <a:pt x="2228" y="227"/>
                  <a:pt x="2265" y="207"/>
                </a:cubicBezTo>
                <a:cubicBezTo>
                  <a:pt x="2302" y="187"/>
                  <a:pt x="2344" y="177"/>
                  <a:pt x="2391" y="177"/>
                </a:cubicBezTo>
                <a:cubicBezTo>
                  <a:pt x="2462" y="177"/>
                  <a:pt x="2521" y="200"/>
                  <a:pt x="2567" y="245"/>
                </a:cubicBezTo>
                <a:cubicBezTo>
                  <a:pt x="2613" y="291"/>
                  <a:pt x="2635" y="349"/>
                  <a:pt x="2635" y="418"/>
                </a:cubicBezTo>
                <a:cubicBezTo>
                  <a:pt x="2635" y="489"/>
                  <a:pt x="2612" y="547"/>
                  <a:pt x="2566" y="593"/>
                </a:cubicBezTo>
                <a:cubicBezTo>
                  <a:pt x="2520" y="639"/>
                  <a:pt x="2462" y="662"/>
                  <a:pt x="2392" y="662"/>
                </a:cubicBezTo>
                <a:cubicBezTo>
                  <a:pt x="2348" y="662"/>
                  <a:pt x="2307" y="653"/>
                  <a:pt x="2268" y="634"/>
                </a:cubicBezTo>
                <a:cubicBezTo>
                  <a:pt x="2228" y="614"/>
                  <a:pt x="2198" y="586"/>
                  <a:pt x="2178" y="549"/>
                </a:cubicBezTo>
                <a:cubicBezTo>
                  <a:pt x="2157" y="512"/>
                  <a:pt x="2147" y="466"/>
                  <a:pt x="2147" y="413"/>
                </a:cubicBezTo>
                <a:close/>
                <a:moveTo>
                  <a:pt x="616" y="420"/>
                </a:moveTo>
                <a:lnTo>
                  <a:pt x="616" y="420"/>
                </a:lnTo>
                <a:cubicBezTo>
                  <a:pt x="616" y="466"/>
                  <a:pt x="627" y="501"/>
                  <a:pt x="649" y="526"/>
                </a:cubicBezTo>
                <a:cubicBezTo>
                  <a:pt x="671" y="550"/>
                  <a:pt x="699" y="562"/>
                  <a:pt x="732" y="562"/>
                </a:cubicBezTo>
                <a:cubicBezTo>
                  <a:pt x="764" y="562"/>
                  <a:pt x="792" y="550"/>
                  <a:pt x="814" y="526"/>
                </a:cubicBezTo>
                <a:cubicBezTo>
                  <a:pt x="836" y="501"/>
                  <a:pt x="847" y="465"/>
                  <a:pt x="847" y="419"/>
                </a:cubicBezTo>
                <a:cubicBezTo>
                  <a:pt x="847" y="373"/>
                  <a:pt x="836" y="338"/>
                  <a:pt x="814" y="314"/>
                </a:cubicBezTo>
                <a:cubicBezTo>
                  <a:pt x="792" y="289"/>
                  <a:pt x="764" y="277"/>
                  <a:pt x="732" y="277"/>
                </a:cubicBezTo>
                <a:cubicBezTo>
                  <a:pt x="699" y="277"/>
                  <a:pt x="671" y="289"/>
                  <a:pt x="649" y="314"/>
                </a:cubicBezTo>
                <a:cubicBezTo>
                  <a:pt x="627" y="338"/>
                  <a:pt x="616" y="374"/>
                  <a:pt x="616" y="420"/>
                </a:cubicBezTo>
                <a:close/>
                <a:moveTo>
                  <a:pt x="488" y="413"/>
                </a:moveTo>
                <a:lnTo>
                  <a:pt x="488" y="413"/>
                </a:lnTo>
                <a:cubicBezTo>
                  <a:pt x="488" y="372"/>
                  <a:pt x="498" y="333"/>
                  <a:pt x="518" y="294"/>
                </a:cubicBezTo>
                <a:cubicBezTo>
                  <a:pt x="539" y="256"/>
                  <a:pt x="568" y="227"/>
                  <a:pt x="605" y="207"/>
                </a:cubicBezTo>
                <a:cubicBezTo>
                  <a:pt x="643" y="187"/>
                  <a:pt x="685" y="177"/>
                  <a:pt x="731" y="177"/>
                </a:cubicBezTo>
                <a:cubicBezTo>
                  <a:pt x="803" y="177"/>
                  <a:pt x="861" y="200"/>
                  <a:pt x="907" y="245"/>
                </a:cubicBezTo>
                <a:cubicBezTo>
                  <a:pt x="953" y="291"/>
                  <a:pt x="976" y="349"/>
                  <a:pt x="976" y="418"/>
                </a:cubicBezTo>
                <a:cubicBezTo>
                  <a:pt x="976" y="489"/>
                  <a:pt x="953" y="547"/>
                  <a:pt x="906" y="593"/>
                </a:cubicBezTo>
                <a:cubicBezTo>
                  <a:pt x="860" y="639"/>
                  <a:pt x="802" y="662"/>
                  <a:pt x="732" y="662"/>
                </a:cubicBezTo>
                <a:cubicBezTo>
                  <a:pt x="689" y="662"/>
                  <a:pt x="647" y="653"/>
                  <a:pt x="608" y="634"/>
                </a:cubicBezTo>
                <a:cubicBezTo>
                  <a:pt x="569" y="614"/>
                  <a:pt x="539" y="586"/>
                  <a:pt x="518" y="549"/>
                </a:cubicBezTo>
                <a:cubicBezTo>
                  <a:pt x="498" y="512"/>
                  <a:pt x="488" y="466"/>
                  <a:pt x="488" y="413"/>
                </a:cubicBezTo>
                <a:close/>
                <a:moveTo>
                  <a:pt x="3137" y="48"/>
                </a:moveTo>
                <a:lnTo>
                  <a:pt x="3137" y="48"/>
                </a:lnTo>
                <a:cubicBezTo>
                  <a:pt x="3128" y="48"/>
                  <a:pt x="3119" y="51"/>
                  <a:pt x="3111" y="55"/>
                </a:cubicBezTo>
                <a:cubicBezTo>
                  <a:pt x="3102" y="60"/>
                  <a:pt x="3096" y="66"/>
                  <a:pt x="3091" y="74"/>
                </a:cubicBezTo>
                <a:cubicBezTo>
                  <a:pt x="3086" y="83"/>
                  <a:pt x="3084" y="91"/>
                  <a:pt x="3084" y="100"/>
                </a:cubicBezTo>
                <a:cubicBezTo>
                  <a:pt x="3084" y="109"/>
                  <a:pt x="3086" y="118"/>
                  <a:pt x="3091" y="126"/>
                </a:cubicBezTo>
                <a:cubicBezTo>
                  <a:pt x="3095" y="134"/>
                  <a:pt x="3102" y="141"/>
                  <a:pt x="3110" y="145"/>
                </a:cubicBezTo>
                <a:cubicBezTo>
                  <a:pt x="3119" y="150"/>
                  <a:pt x="3128" y="152"/>
                  <a:pt x="3137" y="152"/>
                </a:cubicBezTo>
                <a:cubicBezTo>
                  <a:pt x="3146" y="152"/>
                  <a:pt x="3155" y="150"/>
                  <a:pt x="3163" y="145"/>
                </a:cubicBezTo>
                <a:cubicBezTo>
                  <a:pt x="3171" y="141"/>
                  <a:pt x="3178" y="134"/>
                  <a:pt x="3182" y="126"/>
                </a:cubicBezTo>
                <a:cubicBezTo>
                  <a:pt x="3187" y="118"/>
                  <a:pt x="3190" y="109"/>
                  <a:pt x="3190" y="100"/>
                </a:cubicBezTo>
                <a:cubicBezTo>
                  <a:pt x="3190" y="91"/>
                  <a:pt x="3187" y="83"/>
                  <a:pt x="3182" y="74"/>
                </a:cubicBezTo>
                <a:cubicBezTo>
                  <a:pt x="3178" y="66"/>
                  <a:pt x="3171" y="60"/>
                  <a:pt x="3163" y="55"/>
                </a:cubicBezTo>
                <a:cubicBezTo>
                  <a:pt x="3154" y="51"/>
                  <a:pt x="3145" y="48"/>
                  <a:pt x="3137" y="48"/>
                </a:cubicBezTo>
                <a:close/>
                <a:moveTo>
                  <a:pt x="3137" y="38"/>
                </a:moveTo>
                <a:lnTo>
                  <a:pt x="3137" y="38"/>
                </a:lnTo>
                <a:cubicBezTo>
                  <a:pt x="3147" y="38"/>
                  <a:pt x="3158" y="41"/>
                  <a:pt x="3168" y="46"/>
                </a:cubicBezTo>
                <a:cubicBezTo>
                  <a:pt x="3178" y="51"/>
                  <a:pt x="3186" y="59"/>
                  <a:pt x="3191" y="69"/>
                </a:cubicBezTo>
                <a:cubicBezTo>
                  <a:pt x="3197" y="79"/>
                  <a:pt x="3200" y="89"/>
                  <a:pt x="3200" y="100"/>
                </a:cubicBezTo>
                <a:cubicBezTo>
                  <a:pt x="3200" y="111"/>
                  <a:pt x="3197" y="121"/>
                  <a:pt x="3192" y="131"/>
                </a:cubicBezTo>
                <a:cubicBezTo>
                  <a:pt x="3186" y="141"/>
                  <a:pt x="3178" y="149"/>
                  <a:pt x="3168" y="154"/>
                </a:cubicBezTo>
                <a:cubicBezTo>
                  <a:pt x="3158" y="160"/>
                  <a:pt x="3148" y="162"/>
                  <a:pt x="3137" y="162"/>
                </a:cubicBezTo>
                <a:cubicBezTo>
                  <a:pt x="3126" y="162"/>
                  <a:pt x="3115" y="160"/>
                  <a:pt x="3105" y="154"/>
                </a:cubicBezTo>
                <a:cubicBezTo>
                  <a:pt x="3095" y="149"/>
                  <a:pt x="3087" y="141"/>
                  <a:pt x="3082" y="131"/>
                </a:cubicBezTo>
                <a:cubicBezTo>
                  <a:pt x="3076" y="121"/>
                  <a:pt x="3073" y="111"/>
                  <a:pt x="3073" y="100"/>
                </a:cubicBezTo>
                <a:cubicBezTo>
                  <a:pt x="3073" y="89"/>
                  <a:pt x="3076" y="79"/>
                  <a:pt x="3082" y="69"/>
                </a:cubicBezTo>
                <a:cubicBezTo>
                  <a:pt x="3087" y="59"/>
                  <a:pt x="3095" y="51"/>
                  <a:pt x="3106" y="46"/>
                </a:cubicBezTo>
                <a:cubicBezTo>
                  <a:pt x="3116" y="41"/>
                  <a:pt x="3126" y="38"/>
                  <a:pt x="3137" y="38"/>
                </a:cubicBezTo>
                <a:close/>
                <a:moveTo>
                  <a:pt x="2809" y="652"/>
                </a:moveTo>
                <a:lnTo>
                  <a:pt x="2809" y="652"/>
                </a:lnTo>
                <a:cubicBezTo>
                  <a:pt x="2618" y="187"/>
                  <a:pt x="2618" y="187"/>
                  <a:pt x="2618" y="187"/>
                </a:cubicBezTo>
                <a:cubicBezTo>
                  <a:pt x="2749" y="187"/>
                  <a:pt x="2749" y="187"/>
                  <a:pt x="2749" y="187"/>
                </a:cubicBezTo>
                <a:cubicBezTo>
                  <a:pt x="2839" y="425"/>
                  <a:pt x="2839" y="425"/>
                  <a:pt x="2839" y="425"/>
                </a:cubicBezTo>
                <a:cubicBezTo>
                  <a:pt x="2864" y="504"/>
                  <a:pt x="2864" y="504"/>
                  <a:pt x="2864" y="504"/>
                </a:cubicBezTo>
                <a:cubicBezTo>
                  <a:pt x="2871" y="483"/>
                  <a:pt x="2875" y="470"/>
                  <a:pt x="2877" y="464"/>
                </a:cubicBezTo>
                <a:cubicBezTo>
                  <a:pt x="2881" y="451"/>
                  <a:pt x="2886" y="438"/>
                  <a:pt x="2891" y="425"/>
                </a:cubicBezTo>
                <a:cubicBezTo>
                  <a:pt x="2981" y="187"/>
                  <a:pt x="2981" y="187"/>
                  <a:pt x="2981" y="187"/>
                </a:cubicBezTo>
                <a:cubicBezTo>
                  <a:pt x="3109" y="187"/>
                  <a:pt x="3109" y="187"/>
                  <a:pt x="3109" y="187"/>
                </a:cubicBezTo>
                <a:cubicBezTo>
                  <a:pt x="2921" y="652"/>
                  <a:pt x="2921" y="652"/>
                  <a:pt x="2921" y="652"/>
                </a:cubicBezTo>
                <a:lnTo>
                  <a:pt x="2809" y="652"/>
                </a:lnTo>
                <a:close/>
                <a:moveTo>
                  <a:pt x="1826" y="416"/>
                </a:moveTo>
                <a:lnTo>
                  <a:pt x="1826" y="416"/>
                </a:lnTo>
                <a:cubicBezTo>
                  <a:pt x="1826" y="308"/>
                  <a:pt x="1826" y="308"/>
                  <a:pt x="1826" y="308"/>
                </a:cubicBezTo>
                <a:cubicBezTo>
                  <a:pt x="2110" y="308"/>
                  <a:pt x="2110" y="308"/>
                  <a:pt x="2110" y="308"/>
                </a:cubicBezTo>
                <a:cubicBezTo>
                  <a:pt x="2110" y="563"/>
                  <a:pt x="2110" y="563"/>
                  <a:pt x="2110" y="563"/>
                </a:cubicBezTo>
                <a:cubicBezTo>
                  <a:pt x="2083" y="590"/>
                  <a:pt x="2043" y="613"/>
                  <a:pt x="1990" y="633"/>
                </a:cubicBezTo>
                <a:cubicBezTo>
                  <a:pt x="1938" y="653"/>
                  <a:pt x="1885" y="663"/>
                  <a:pt x="1831" y="663"/>
                </a:cubicBezTo>
                <a:cubicBezTo>
                  <a:pt x="1763" y="663"/>
                  <a:pt x="1703" y="649"/>
                  <a:pt x="1652" y="621"/>
                </a:cubicBezTo>
                <a:cubicBezTo>
                  <a:pt x="1602" y="593"/>
                  <a:pt x="1563" y="552"/>
                  <a:pt x="1538" y="500"/>
                </a:cubicBezTo>
                <a:cubicBezTo>
                  <a:pt x="1512" y="448"/>
                  <a:pt x="1500" y="391"/>
                  <a:pt x="1500" y="329"/>
                </a:cubicBezTo>
                <a:cubicBezTo>
                  <a:pt x="1500" y="262"/>
                  <a:pt x="1514" y="203"/>
                  <a:pt x="1542" y="151"/>
                </a:cubicBezTo>
                <a:cubicBezTo>
                  <a:pt x="1571" y="99"/>
                  <a:pt x="1613" y="59"/>
                  <a:pt x="1668" y="32"/>
                </a:cubicBezTo>
                <a:cubicBezTo>
                  <a:pt x="1709" y="10"/>
                  <a:pt x="1762" y="0"/>
                  <a:pt x="1824" y="0"/>
                </a:cubicBezTo>
                <a:cubicBezTo>
                  <a:pt x="1905" y="0"/>
                  <a:pt x="1968" y="16"/>
                  <a:pt x="2014" y="50"/>
                </a:cubicBezTo>
                <a:cubicBezTo>
                  <a:pt x="2059" y="83"/>
                  <a:pt x="2089" y="129"/>
                  <a:pt x="2102" y="188"/>
                </a:cubicBezTo>
                <a:cubicBezTo>
                  <a:pt x="1971" y="212"/>
                  <a:pt x="1971" y="212"/>
                  <a:pt x="1971" y="212"/>
                </a:cubicBezTo>
                <a:cubicBezTo>
                  <a:pt x="1961" y="181"/>
                  <a:pt x="1944" y="156"/>
                  <a:pt x="1919" y="138"/>
                </a:cubicBezTo>
                <a:cubicBezTo>
                  <a:pt x="1894" y="119"/>
                  <a:pt x="1862" y="110"/>
                  <a:pt x="1824" y="110"/>
                </a:cubicBezTo>
                <a:cubicBezTo>
                  <a:pt x="1766" y="110"/>
                  <a:pt x="1720" y="128"/>
                  <a:pt x="1686" y="164"/>
                </a:cubicBezTo>
                <a:cubicBezTo>
                  <a:pt x="1652" y="200"/>
                  <a:pt x="1635" y="253"/>
                  <a:pt x="1635" y="324"/>
                </a:cubicBezTo>
                <a:cubicBezTo>
                  <a:pt x="1635" y="400"/>
                  <a:pt x="1653" y="457"/>
                  <a:pt x="1687" y="495"/>
                </a:cubicBezTo>
                <a:cubicBezTo>
                  <a:pt x="1722" y="533"/>
                  <a:pt x="1767" y="552"/>
                  <a:pt x="1822" y="552"/>
                </a:cubicBezTo>
                <a:cubicBezTo>
                  <a:pt x="1850" y="552"/>
                  <a:pt x="1878" y="547"/>
                  <a:pt x="1906" y="536"/>
                </a:cubicBezTo>
                <a:cubicBezTo>
                  <a:pt x="1933" y="526"/>
                  <a:pt x="1957" y="513"/>
                  <a:pt x="1977" y="497"/>
                </a:cubicBezTo>
                <a:cubicBezTo>
                  <a:pt x="1977" y="416"/>
                  <a:pt x="1977" y="416"/>
                  <a:pt x="1977" y="416"/>
                </a:cubicBezTo>
                <a:lnTo>
                  <a:pt x="1826" y="416"/>
                </a:lnTo>
                <a:close/>
                <a:moveTo>
                  <a:pt x="1330" y="652"/>
                </a:moveTo>
                <a:lnTo>
                  <a:pt x="1330" y="652"/>
                </a:lnTo>
                <a:cubicBezTo>
                  <a:pt x="1330" y="583"/>
                  <a:pt x="1330" y="583"/>
                  <a:pt x="1330" y="583"/>
                </a:cubicBezTo>
                <a:cubicBezTo>
                  <a:pt x="1313" y="607"/>
                  <a:pt x="1290" y="627"/>
                  <a:pt x="1262" y="641"/>
                </a:cubicBezTo>
                <a:cubicBezTo>
                  <a:pt x="1234" y="655"/>
                  <a:pt x="1205" y="662"/>
                  <a:pt x="1174" y="662"/>
                </a:cubicBezTo>
                <a:cubicBezTo>
                  <a:pt x="1142" y="662"/>
                  <a:pt x="1113" y="656"/>
                  <a:pt x="1088" y="642"/>
                </a:cubicBezTo>
                <a:cubicBezTo>
                  <a:pt x="1063" y="628"/>
                  <a:pt x="1045" y="609"/>
                  <a:pt x="1033" y="584"/>
                </a:cubicBezTo>
                <a:cubicBezTo>
                  <a:pt x="1022" y="559"/>
                  <a:pt x="1016" y="525"/>
                  <a:pt x="1016" y="481"/>
                </a:cubicBezTo>
                <a:cubicBezTo>
                  <a:pt x="1016" y="187"/>
                  <a:pt x="1016" y="187"/>
                  <a:pt x="1016" y="187"/>
                </a:cubicBezTo>
                <a:cubicBezTo>
                  <a:pt x="1141" y="187"/>
                  <a:pt x="1141" y="187"/>
                  <a:pt x="1141" y="187"/>
                </a:cubicBezTo>
                <a:cubicBezTo>
                  <a:pt x="1141" y="401"/>
                  <a:pt x="1141" y="401"/>
                  <a:pt x="1141" y="401"/>
                </a:cubicBezTo>
                <a:cubicBezTo>
                  <a:pt x="1141" y="466"/>
                  <a:pt x="1144" y="506"/>
                  <a:pt x="1148" y="521"/>
                </a:cubicBezTo>
                <a:cubicBezTo>
                  <a:pt x="1153" y="536"/>
                  <a:pt x="1161" y="547"/>
                  <a:pt x="1174" y="556"/>
                </a:cubicBezTo>
                <a:cubicBezTo>
                  <a:pt x="1186" y="564"/>
                  <a:pt x="1201" y="569"/>
                  <a:pt x="1220" y="569"/>
                </a:cubicBezTo>
                <a:cubicBezTo>
                  <a:pt x="1241" y="569"/>
                  <a:pt x="1260" y="563"/>
                  <a:pt x="1277" y="552"/>
                </a:cubicBezTo>
                <a:cubicBezTo>
                  <a:pt x="1294" y="540"/>
                  <a:pt x="1306" y="526"/>
                  <a:pt x="1312" y="509"/>
                </a:cubicBezTo>
                <a:cubicBezTo>
                  <a:pt x="1318" y="492"/>
                  <a:pt x="1321" y="450"/>
                  <a:pt x="1321" y="383"/>
                </a:cubicBezTo>
                <a:cubicBezTo>
                  <a:pt x="1321" y="187"/>
                  <a:pt x="1321" y="187"/>
                  <a:pt x="1321" y="187"/>
                </a:cubicBezTo>
                <a:cubicBezTo>
                  <a:pt x="1447" y="187"/>
                  <a:pt x="1447" y="187"/>
                  <a:pt x="1447" y="187"/>
                </a:cubicBezTo>
                <a:cubicBezTo>
                  <a:pt x="1447" y="652"/>
                  <a:pt x="1447" y="652"/>
                  <a:pt x="1447" y="652"/>
                </a:cubicBezTo>
                <a:lnTo>
                  <a:pt x="1330" y="652"/>
                </a:lnTo>
                <a:close/>
                <a:moveTo>
                  <a:pt x="239" y="382"/>
                </a:moveTo>
                <a:lnTo>
                  <a:pt x="239" y="382"/>
                </a:lnTo>
                <a:cubicBezTo>
                  <a:pt x="0" y="10"/>
                  <a:pt x="0" y="10"/>
                  <a:pt x="0" y="10"/>
                </a:cubicBezTo>
                <a:cubicBezTo>
                  <a:pt x="154" y="10"/>
                  <a:pt x="154" y="10"/>
                  <a:pt x="154" y="10"/>
                </a:cubicBezTo>
                <a:cubicBezTo>
                  <a:pt x="308" y="264"/>
                  <a:pt x="308" y="264"/>
                  <a:pt x="308" y="264"/>
                </a:cubicBezTo>
                <a:cubicBezTo>
                  <a:pt x="459" y="10"/>
                  <a:pt x="459" y="10"/>
                  <a:pt x="459" y="10"/>
                </a:cubicBezTo>
                <a:cubicBezTo>
                  <a:pt x="611" y="10"/>
                  <a:pt x="611" y="10"/>
                  <a:pt x="611" y="10"/>
                </a:cubicBezTo>
                <a:cubicBezTo>
                  <a:pt x="371" y="383"/>
                  <a:pt x="371" y="383"/>
                  <a:pt x="371" y="383"/>
                </a:cubicBezTo>
                <a:cubicBezTo>
                  <a:pt x="371" y="652"/>
                  <a:pt x="371" y="652"/>
                  <a:pt x="371" y="652"/>
                </a:cubicBezTo>
                <a:cubicBezTo>
                  <a:pt x="239" y="652"/>
                  <a:pt x="239" y="652"/>
                  <a:pt x="239" y="652"/>
                </a:cubicBezTo>
                <a:lnTo>
                  <a:pt x="239" y="382"/>
                </a:lnTo>
                <a:close/>
              </a:path>
            </a:pathLst>
          </a:custGeom>
          <a:solidFill>
            <a:schemeClr val="accent1"/>
          </a:solidFill>
          <a:ln>
            <a:noFill/>
          </a:ln>
          <a:effectLst/>
        </p:spPr>
        <p:txBody>
          <a:bodyPr wrap="none" anchor="ctr"/>
          <a:lstStyle/>
          <a:p>
            <a:endParaRPr lang="en-GB" dirty="0"/>
          </a:p>
        </p:txBody>
      </p:sp>
      <p:sp>
        <p:nvSpPr>
          <p:cNvPr id="4" name="Title 3">
            <a:extLst>
              <a:ext uri="{FF2B5EF4-FFF2-40B4-BE49-F238E27FC236}">
                <a16:creationId xmlns:a16="http://schemas.microsoft.com/office/drawing/2014/main" id="{5DDF5836-A53C-4F9D-8208-19EFA158B21C}"/>
              </a:ext>
            </a:extLst>
          </p:cNvPr>
          <p:cNvSpPr>
            <a:spLocks noGrp="1"/>
          </p:cNvSpPr>
          <p:nvPr>
            <p:ph type="title" hasCustomPrompt="1"/>
          </p:nvPr>
        </p:nvSpPr>
        <p:spPr bwMode="white">
          <a:xfrm>
            <a:off x="540000" y="1350000"/>
            <a:ext cx="2210400" cy="1620000"/>
          </a:xfrm>
        </p:spPr>
        <p:txBody>
          <a:bodyPr/>
          <a:lstStyle>
            <a:lvl1pPr>
              <a:defRPr sz="2200">
                <a:solidFill>
                  <a:schemeClr val="bg1"/>
                </a:solidFill>
              </a:defRPr>
            </a:lvl1pPr>
          </a:lstStyle>
          <a:p>
            <a:r>
              <a:rPr lang="en-GB" dirty="0"/>
              <a:t>Click to add title</a:t>
            </a:r>
          </a:p>
        </p:txBody>
      </p:sp>
      <p:sp>
        <p:nvSpPr>
          <p:cNvPr id="6" name="Text Placeholder 5">
            <a:extLst>
              <a:ext uri="{FF2B5EF4-FFF2-40B4-BE49-F238E27FC236}">
                <a16:creationId xmlns:a16="http://schemas.microsoft.com/office/drawing/2014/main" id="{95BBD86D-97AD-430E-9A57-01ADDD608E45}"/>
              </a:ext>
            </a:extLst>
          </p:cNvPr>
          <p:cNvSpPr>
            <a:spLocks noGrp="1"/>
          </p:cNvSpPr>
          <p:nvPr>
            <p:ph type="body" sz="quarter" idx="21" hasCustomPrompt="1"/>
          </p:nvPr>
        </p:nvSpPr>
        <p:spPr>
          <a:xfrm>
            <a:off x="540000" y="3063600"/>
            <a:ext cx="2210400" cy="32544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dirty="0"/>
              <a:t>Click to add text                 Enter &amp; TAB for next text level 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22" name="Subtitle Eyebrow">
            <a:extLst>
              <a:ext uri="{FF2B5EF4-FFF2-40B4-BE49-F238E27FC236}">
                <a16:creationId xmlns:a16="http://schemas.microsoft.com/office/drawing/2014/main" id="{73F544EF-7F8D-4C5B-9DAD-E103EDE1988A}"/>
              </a:ext>
            </a:extLst>
          </p:cNvPr>
          <p:cNvSpPr>
            <a:spLocks noGrp="1"/>
          </p:cNvSpPr>
          <p:nvPr>
            <p:ph type="subTitle" idx="33" hasCustomPrompt="1"/>
          </p:nvPr>
        </p:nvSpPr>
        <p:spPr>
          <a:xfrm>
            <a:off x="539999" y="481818"/>
            <a:ext cx="2210400" cy="154800"/>
          </a:xfrm>
        </p:spPr>
        <p:txBody>
          <a:bodyPr/>
          <a:lstStyle>
            <a:lvl1pPr marL="0" indent="0" algn="l">
              <a:lnSpc>
                <a:spcPct val="100000"/>
              </a:lnSpc>
              <a:spcBef>
                <a:spcPts val="0"/>
              </a:spcBef>
              <a:spcAft>
                <a:spcPts val="0"/>
              </a:spcAft>
              <a:buFont typeface="Arial" panose="020B0604020202020204" pitchFamily="34" charset="0"/>
              <a:buChar char="​"/>
              <a:defRPr sz="900" b="0">
                <a:solidFill>
                  <a:schemeClr val="bg1"/>
                </a:solidFill>
                <a:latin typeface="+mn-lt"/>
              </a:defRPr>
            </a:lvl1pPr>
            <a:lvl2pPr marL="0" indent="0" algn="l">
              <a:buFont typeface="Arial" panose="020B0604020202020204" pitchFamily="34" charset="0"/>
              <a:buNone/>
              <a:defRPr sz="1800" b="1">
                <a:solidFill>
                  <a:schemeClr val="bg1"/>
                </a:solidFill>
                <a:latin typeface="+mn-lt"/>
              </a:defRPr>
            </a:lvl2pPr>
            <a:lvl3pPr marL="0" indent="0" algn="l">
              <a:buFont typeface="Arial" panose="020B0604020202020204" pitchFamily="34" charset="0"/>
              <a:buChar char="​"/>
              <a:defRPr sz="1800" b="1">
                <a:solidFill>
                  <a:schemeClr val="bg1"/>
                </a:solidFill>
                <a:latin typeface="+mn-lt"/>
              </a:defRPr>
            </a:lvl3pPr>
            <a:lvl4pPr marL="0" indent="0" algn="l">
              <a:buFont typeface="Arial" panose="020B0604020202020204" pitchFamily="34" charset="0"/>
              <a:buChar char="​"/>
              <a:defRPr sz="1800" b="1">
                <a:solidFill>
                  <a:schemeClr val="bg1"/>
                </a:solidFill>
                <a:latin typeface="+mn-lt"/>
              </a:defRPr>
            </a:lvl4pPr>
            <a:lvl5pPr marL="0" indent="0" algn="l">
              <a:buFont typeface="Arial" panose="020B0604020202020204" pitchFamily="34" charset="0"/>
              <a:buChar char="​"/>
              <a:defRPr sz="1800" b="1">
                <a:solidFill>
                  <a:schemeClr val="bg1"/>
                </a:solidFill>
                <a:latin typeface="+mn-lt"/>
              </a:defRPr>
            </a:lvl5pPr>
            <a:lvl6pPr marL="0" indent="0" algn="l">
              <a:buFont typeface="Arial" panose="020B0604020202020204" pitchFamily="34" charset="0"/>
              <a:buChar char="​"/>
              <a:defRPr sz="1800" b="1">
                <a:solidFill>
                  <a:schemeClr val="bg1"/>
                </a:solidFill>
                <a:latin typeface="+mn-lt"/>
              </a:defRPr>
            </a:lvl6pPr>
            <a:lvl7pPr marL="0" indent="0" algn="l">
              <a:buFont typeface="Arial" panose="020B0604020202020204" pitchFamily="34" charset="0"/>
              <a:buChar char="​"/>
              <a:defRPr sz="1800" b="1">
                <a:solidFill>
                  <a:schemeClr val="bg1"/>
                </a:solidFill>
                <a:latin typeface="+mn-lt"/>
              </a:defRPr>
            </a:lvl7pPr>
            <a:lvl8pPr marL="0" indent="0" algn="l">
              <a:buFont typeface="Arial" panose="020B0604020202020204" pitchFamily="34" charset="0"/>
              <a:buChar char="​"/>
              <a:defRPr sz="1800" b="1">
                <a:solidFill>
                  <a:schemeClr val="bg1"/>
                </a:solidFill>
                <a:latin typeface="+mn-lt"/>
              </a:defRPr>
            </a:lvl8pPr>
            <a:lvl9pPr marL="0" indent="0" algn="l">
              <a:buFont typeface="Arial" panose="020B0604020202020204" pitchFamily="34" charset="0"/>
              <a:buChar char="​"/>
              <a:defRPr sz="1800" b="1">
                <a:solidFill>
                  <a:schemeClr val="bg1"/>
                </a:solidFill>
                <a:latin typeface="+mn-lt"/>
              </a:defRPr>
            </a:lvl9pPr>
          </a:lstStyle>
          <a:p>
            <a:r>
              <a:rPr lang="en-GB" dirty="0"/>
              <a:t>Click to add Eyebrow text</a:t>
            </a:r>
          </a:p>
        </p:txBody>
      </p:sp>
      <p:sp>
        <p:nvSpPr>
          <p:cNvPr id="12" name="Footer Placeholder 11">
            <a:extLst>
              <a:ext uri="{FF2B5EF4-FFF2-40B4-BE49-F238E27FC236}">
                <a16:creationId xmlns:a16="http://schemas.microsoft.com/office/drawing/2014/main" id="{335DA131-1B1A-4190-8E80-D3E5E3F6A578}"/>
              </a:ext>
            </a:extLst>
          </p:cNvPr>
          <p:cNvSpPr>
            <a:spLocks noGrp="1"/>
          </p:cNvSpPr>
          <p:nvPr>
            <p:ph type="ftr" sz="quarter" idx="25"/>
          </p:nvPr>
        </p:nvSpPr>
        <p:spPr/>
        <p:txBody>
          <a:bodyPr/>
          <a:lstStyle/>
          <a:p>
            <a:endParaRPr lang="en-GB" dirty="0"/>
          </a:p>
        </p:txBody>
      </p:sp>
      <p:sp>
        <p:nvSpPr>
          <p:cNvPr id="18" name="Slide Number Placeholder 17">
            <a:extLst>
              <a:ext uri="{FF2B5EF4-FFF2-40B4-BE49-F238E27FC236}">
                <a16:creationId xmlns:a16="http://schemas.microsoft.com/office/drawing/2014/main" id="{F757291D-FDE8-4C50-A167-DF40C225CDDC}"/>
              </a:ext>
            </a:extLst>
          </p:cNvPr>
          <p:cNvSpPr>
            <a:spLocks noGrp="1"/>
          </p:cNvSpPr>
          <p:nvPr>
            <p:ph type="sldNum" sz="quarter" idx="26"/>
          </p:nvPr>
        </p:nvSpPr>
        <p:spPr/>
        <p:txBody>
          <a:body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1392264963"/>
      </p:ext>
    </p:extLst>
  </p:cSld>
  <p:clrMapOvr>
    <a:masterClrMapping/>
  </p:clrMapOvr>
  <p:extLst>
    <p:ext uri="{DCECCB84-F9BA-43D5-87BE-67443E8EF086}">
      <p15:sldGuideLst xmlns:p15="http://schemas.microsoft.com/office/powerpoint/2012/main">
        <p15:guide id="1" orient="horz" pos="1991">
          <p15:clr>
            <a:srgbClr val="FBAE40"/>
          </p15:clr>
        </p15:guide>
        <p15:guide id="2" orient="horz" pos="2215">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lus Client Logo Panel">
    <p:spTree>
      <p:nvGrpSpPr>
        <p:cNvPr id="1" name=""/>
        <p:cNvGrpSpPr/>
        <p:nvPr/>
      </p:nvGrpSpPr>
      <p:grpSpPr>
        <a:xfrm>
          <a:off x="0" y="0"/>
          <a:ext cx="0" cy="0"/>
          <a:chOff x="0" y="0"/>
          <a:chExt cx="0" cy="0"/>
        </a:xfrm>
      </p:grpSpPr>
      <p:sp>
        <p:nvSpPr>
          <p:cNvPr id="13" name="Footer Placeholder 7" hidden="1">
            <a:extLst>
              <a:ext uri="{FF2B5EF4-FFF2-40B4-BE49-F238E27FC236}">
                <a16:creationId xmlns:a16="http://schemas.microsoft.com/office/drawing/2014/main" id="{7FA1167E-E27D-4BFD-ACEF-AA32D33D6234}"/>
              </a:ext>
            </a:extLst>
          </p:cNvPr>
          <p:cNvSpPr>
            <a:spLocks noGrp="1"/>
          </p:cNvSpPr>
          <p:nvPr>
            <p:ph type="ftr" sz="quarter" idx="3"/>
          </p:nvPr>
        </p:nvSpPr>
        <p:spPr bwMode="white">
          <a:xfrm>
            <a:off x="12193200" y="6858000"/>
            <a:ext cx="0" cy="0"/>
          </a:xfrm>
          <a:prstGeom prst="rect">
            <a:avLst/>
          </a:prstGeom>
        </p:spPr>
        <p:txBody>
          <a:bodyPr vert="horz" lIns="0" tIns="0" rIns="0" bIns="0" rtlCol="0" anchor="t" anchorCtr="0"/>
          <a:lstStyle>
            <a:lvl1pPr algn="l">
              <a:defRPr sz="100">
                <a:noFill/>
              </a:defRPr>
            </a:lvl1pPr>
          </a:lstStyle>
          <a:p>
            <a:endParaRPr lang="en-GB" dirty="0"/>
          </a:p>
        </p:txBody>
      </p:sp>
      <p:sp>
        <p:nvSpPr>
          <p:cNvPr id="18" name="Slide Number Placeholder 10" hidden="1">
            <a:extLst>
              <a:ext uri="{FF2B5EF4-FFF2-40B4-BE49-F238E27FC236}">
                <a16:creationId xmlns:a16="http://schemas.microsoft.com/office/drawing/2014/main" id="{D456A3D7-69DD-421B-863A-48C59F76403B}"/>
              </a:ext>
            </a:extLst>
          </p:cNvPr>
          <p:cNvSpPr>
            <a:spLocks noGrp="1"/>
          </p:cNvSpPr>
          <p:nvPr>
            <p:ph type="sldNum" sz="quarter" idx="17"/>
          </p:nvPr>
        </p:nvSpPr>
        <p:spPr>
          <a:xfrm>
            <a:off x="12193200" y="6858000"/>
            <a:ext cx="0" cy="0"/>
          </a:xfrm>
        </p:spPr>
        <p:txBody>
          <a:bodyPr/>
          <a:lstStyle>
            <a:lvl1pPr>
              <a:defRPr sz="100">
                <a:noFill/>
              </a:defRPr>
            </a:lvl1pPr>
          </a:lstStyle>
          <a:p>
            <a:fld id="{23AA811B-2EBD-4900-905E-5BE206449611}" type="slidenum">
              <a:rPr lang="en-GB" smtClean="0"/>
              <a:pPr/>
              <a:t>‹#›</a:t>
            </a:fld>
            <a:endParaRPr lang="en-GB" dirty="0"/>
          </a:p>
        </p:txBody>
      </p:sp>
      <p:pic>
        <p:nvPicPr>
          <p:cNvPr id="7" name="Graphics">
            <a:extLst>
              <a:ext uri="{FF2B5EF4-FFF2-40B4-BE49-F238E27FC236}">
                <a16:creationId xmlns:a16="http://schemas.microsoft.com/office/drawing/2014/main" id="{8EA39949-CB15-4518-A3C1-134F05399AA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6" name="Triangle 16">
            <a:extLst>
              <a:ext uri="{FF2B5EF4-FFF2-40B4-BE49-F238E27FC236}">
                <a16:creationId xmlns:a16="http://schemas.microsoft.com/office/drawing/2014/main" id="{E2C5B970-AB55-45E4-9F55-03E5BF225C9D}"/>
              </a:ext>
            </a:extLst>
          </p:cNvPr>
          <p:cNvSpPr/>
          <p:nvPr userDrawn="1"/>
        </p:nvSpPr>
        <p:spPr bwMode="white">
          <a:xfrm rot="5400000" flipH="1">
            <a:off x="11610668" y="5807520"/>
            <a:ext cx="228599" cy="179924"/>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22" name="Freeform: Shape 21">
            <a:extLst>
              <a:ext uri="{FF2B5EF4-FFF2-40B4-BE49-F238E27FC236}">
                <a16:creationId xmlns:a16="http://schemas.microsoft.com/office/drawing/2014/main" id="{E4CCB2DA-1A25-4197-9361-B584BC66DB37}"/>
              </a:ext>
            </a:extLst>
          </p:cNvPr>
          <p:cNvSpPr/>
          <p:nvPr/>
        </p:nvSpPr>
        <p:spPr>
          <a:xfrm>
            <a:off x="9007474" y="0"/>
            <a:ext cx="2638425" cy="6858000"/>
          </a:xfrm>
          <a:custGeom>
            <a:avLst/>
            <a:gdLst>
              <a:gd name="connsiteX0" fmla="*/ 2 w 2638425"/>
              <a:gd name="connsiteY0" fmla="*/ 2334517 h 6858000"/>
              <a:gd name="connsiteX1" fmla="*/ 2 w 2638425"/>
              <a:gd name="connsiteY1" fmla="*/ 2563116 h 6858000"/>
              <a:gd name="connsiteX2" fmla="*/ 179710 w 2638425"/>
              <a:gd name="connsiteY2" fmla="*/ 2448817 h 6858000"/>
              <a:gd name="connsiteX3" fmla="*/ 0 w 2638425"/>
              <a:gd name="connsiteY3" fmla="*/ 0 h 6858000"/>
              <a:gd name="connsiteX4" fmla="*/ 2638425 w 2638425"/>
              <a:gd name="connsiteY4" fmla="*/ 0 h 6858000"/>
              <a:gd name="connsiteX5" fmla="*/ 2638425 w 2638425"/>
              <a:gd name="connsiteY5" fmla="*/ 6858000 h 6858000"/>
              <a:gd name="connsiteX6" fmla="*/ 0 w 263842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38425" h="6858000">
                <a:moveTo>
                  <a:pt x="2" y="2334517"/>
                </a:moveTo>
                <a:lnTo>
                  <a:pt x="2" y="2563116"/>
                </a:lnTo>
                <a:lnTo>
                  <a:pt x="179710" y="2448817"/>
                </a:lnTo>
                <a:close/>
                <a:moveTo>
                  <a:pt x="0" y="0"/>
                </a:moveTo>
                <a:lnTo>
                  <a:pt x="2638425" y="0"/>
                </a:lnTo>
                <a:lnTo>
                  <a:pt x="2638425" y="6858000"/>
                </a:lnTo>
                <a:lnTo>
                  <a:pt x="0" y="6858000"/>
                </a:lnTo>
                <a:close/>
              </a:path>
            </a:pathLst>
          </a:cu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1" name="Logo">
            <a:extLst>
              <a:ext uri="{FF2B5EF4-FFF2-40B4-BE49-F238E27FC236}">
                <a16:creationId xmlns:a16="http://schemas.microsoft.com/office/drawing/2014/main" id="{4364C69F-B627-43F4-9980-9729CA3C6C83}"/>
              </a:ext>
            </a:extLst>
          </p:cNvPr>
          <p:cNvSpPr>
            <a:spLocks noChangeArrowheads="1"/>
          </p:cNvSpPr>
          <p:nvPr userDrawn="1"/>
        </p:nvSpPr>
        <p:spPr bwMode="auto">
          <a:xfrm>
            <a:off x="9793486" y="5689495"/>
            <a:ext cx="1670252" cy="347393"/>
          </a:xfrm>
          <a:custGeom>
            <a:avLst/>
            <a:gdLst>
              <a:gd name="T0" fmla="*/ 3133 w 3201"/>
              <a:gd name="T1" fmla="*/ 97 h 664"/>
              <a:gd name="T2" fmla="*/ 3148 w 3201"/>
              <a:gd name="T3" fmla="*/ 81 h 664"/>
              <a:gd name="T4" fmla="*/ 3120 w 3201"/>
              <a:gd name="T5" fmla="*/ 77 h 664"/>
              <a:gd name="T6" fmla="*/ 3109 w 3201"/>
              <a:gd name="T7" fmla="*/ 135 h 664"/>
              <a:gd name="T8" fmla="*/ 3150 w 3201"/>
              <a:gd name="T9" fmla="*/ 69 h 664"/>
              <a:gd name="T10" fmla="*/ 3156 w 3201"/>
              <a:gd name="T11" fmla="*/ 99 h 664"/>
              <a:gd name="T12" fmla="*/ 3158 w 3201"/>
              <a:gd name="T13" fmla="*/ 122 h 664"/>
              <a:gd name="T14" fmla="*/ 3147 w 3201"/>
              <a:gd name="T15" fmla="*/ 124 h 664"/>
              <a:gd name="T16" fmla="*/ 3120 w 3201"/>
              <a:gd name="T17" fmla="*/ 106 h 664"/>
              <a:gd name="T18" fmla="*/ 2276 w 3201"/>
              <a:gd name="T19" fmla="*/ 420 h 664"/>
              <a:gd name="T20" fmla="*/ 2391 w 3201"/>
              <a:gd name="T21" fmla="*/ 562 h 664"/>
              <a:gd name="T22" fmla="*/ 2473 w 3201"/>
              <a:gd name="T23" fmla="*/ 314 h 664"/>
              <a:gd name="T24" fmla="*/ 2276 w 3201"/>
              <a:gd name="T25" fmla="*/ 420 h 664"/>
              <a:gd name="T26" fmla="*/ 2178 w 3201"/>
              <a:gd name="T27" fmla="*/ 294 h 664"/>
              <a:gd name="T28" fmla="*/ 2567 w 3201"/>
              <a:gd name="T29" fmla="*/ 245 h 664"/>
              <a:gd name="T30" fmla="*/ 2392 w 3201"/>
              <a:gd name="T31" fmla="*/ 662 h 664"/>
              <a:gd name="T32" fmla="*/ 2147 w 3201"/>
              <a:gd name="T33" fmla="*/ 413 h 664"/>
              <a:gd name="T34" fmla="*/ 649 w 3201"/>
              <a:gd name="T35" fmla="*/ 526 h 664"/>
              <a:gd name="T36" fmla="*/ 847 w 3201"/>
              <a:gd name="T37" fmla="*/ 419 h 664"/>
              <a:gd name="T38" fmla="*/ 649 w 3201"/>
              <a:gd name="T39" fmla="*/ 314 h 664"/>
              <a:gd name="T40" fmla="*/ 488 w 3201"/>
              <a:gd name="T41" fmla="*/ 413 h 664"/>
              <a:gd name="T42" fmla="*/ 731 w 3201"/>
              <a:gd name="T43" fmla="*/ 177 h 664"/>
              <a:gd name="T44" fmla="*/ 906 w 3201"/>
              <a:gd name="T45" fmla="*/ 593 h 664"/>
              <a:gd name="T46" fmla="*/ 518 w 3201"/>
              <a:gd name="T47" fmla="*/ 549 h 664"/>
              <a:gd name="T48" fmla="*/ 3137 w 3201"/>
              <a:gd name="T49" fmla="*/ 48 h 664"/>
              <a:gd name="T50" fmla="*/ 3084 w 3201"/>
              <a:gd name="T51" fmla="*/ 100 h 664"/>
              <a:gd name="T52" fmla="*/ 3137 w 3201"/>
              <a:gd name="T53" fmla="*/ 152 h 664"/>
              <a:gd name="T54" fmla="*/ 3190 w 3201"/>
              <a:gd name="T55" fmla="*/ 100 h 664"/>
              <a:gd name="T56" fmla="*/ 3137 w 3201"/>
              <a:gd name="T57" fmla="*/ 48 h 664"/>
              <a:gd name="T58" fmla="*/ 3168 w 3201"/>
              <a:gd name="T59" fmla="*/ 46 h 664"/>
              <a:gd name="T60" fmla="*/ 3192 w 3201"/>
              <a:gd name="T61" fmla="*/ 131 h 664"/>
              <a:gd name="T62" fmla="*/ 3105 w 3201"/>
              <a:gd name="T63" fmla="*/ 154 h 664"/>
              <a:gd name="T64" fmla="*/ 3082 w 3201"/>
              <a:gd name="T65" fmla="*/ 69 h 664"/>
              <a:gd name="T66" fmla="*/ 2809 w 3201"/>
              <a:gd name="T67" fmla="*/ 652 h 664"/>
              <a:gd name="T68" fmla="*/ 2749 w 3201"/>
              <a:gd name="T69" fmla="*/ 187 h 664"/>
              <a:gd name="T70" fmla="*/ 2877 w 3201"/>
              <a:gd name="T71" fmla="*/ 464 h 664"/>
              <a:gd name="T72" fmla="*/ 3109 w 3201"/>
              <a:gd name="T73" fmla="*/ 187 h 664"/>
              <a:gd name="T74" fmla="*/ 1826 w 3201"/>
              <a:gd name="T75" fmla="*/ 416 h 664"/>
              <a:gd name="T76" fmla="*/ 2110 w 3201"/>
              <a:gd name="T77" fmla="*/ 308 h 664"/>
              <a:gd name="T78" fmla="*/ 1831 w 3201"/>
              <a:gd name="T79" fmla="*/ 663 h 664"/>
              <a:gd name="T80" fmla="*/ 1500 w 3201"/>
              <a:gd name="T81" fmla="*/ 329 h 664"/>
              <a:gd name="T82" fmla="*/ 1824 w 3201"/>
              <a:gd name="T83" fmla="*/ 0 h 664"/>
              <a:gd name="T84" fmla="*/ 1971 w 3201"/>
              <a:gd name="T85" fmla="*/ 212 h 664"/>
              <a:gd name="T86" fmla="*/ 1686 w 3201"/>
              <a:gd name="T87" fmla="*/ 164 h 664"/>
              <a:gd name="T88" fmla="*/ 1822 w 3201"/>
              <a:gd name="T89" fmla="*/ 552 h 664"/>
              <a:gd name="T90" fmla="*/ 1977 w 3201"/>
              <a:gd name="T91" fmla="*/ 416 h 664"/>
              <a:gd name="T92" fmla="*/ 1330 w 3201"/>
              <a:gd name="T93" fmla="*/ 652 h 664"/>
              <a:gd name="T94" fmla="*/ 1174 w 3201"/>
              <a:gd name="T95" fmla="*/ 662 h 664"/>
              <a:gd name="T96" fmla="*/ 1016 w 3201"/>
              <a:gd name="T97" fmla="*/ 481 h 664"/>
              <a:gd name="T98" fmla="*/ 1141 w 3201"/>
              <a:gd name="T99" fmla="*/ 401 h 664"/>
              <a:gd name="T100" fmla="*/ 1220 w 3201"/>
              <a:gd name="T101" fmla="*/ 569 h 664"/>
              <a:gd name="T102" fmla="*/ 1321 w 3201"/>
              <a:gd name="T103" fmla="*/ 383 h 664"/>
              <a:gd name="T104" fmla="*/ 1447 w 3201"/>
              <a:gd name="T105" fmla="*/ 652 h 664"/>
              <a:gd name="T106" fmla="*/ 239 w 3201"/>
              <a:gd name="T107" fmla="*/ 382 h 664"/>
              <a:gd name="T108" fmla="*/ 308 w 3201"/>
              <a:gd name="T109" fmla="*/ 264 h 664"/>
              <a:gd name="T110" fmla="*/ 371 w 3201"/>
              <a:gd name="T111" fmla="*/ 383 h 664"/>
              <a:gd name="T112" fmla="*/ 239 w 3201"/>
              <a:gd name="T113" fmla="*/ 382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201" h="664">
                <a:moveTo>
                  <a:pt x="3120" y="97"/>
                </a:moveTo>
                <a:lnTo>
                  <a:pt x="3120" y="97"/>
                </a:lnTo>
                <a:cubicBezTo>
                  <a:pt x="3133" y="97"/>
                  <a:pt x="3133" y="97"/>
                  <a:pt x="3133" y="97"/>
                </a:cubicBezTo>
                <a:cubicBezTo>
                  <a:pt x="3140" y="97"/>
                  <a:pt x="3144" y="96"/>
                  <a:pt x="3146" y="94"/>
                </a:cubicBezTo>
                <a:cubicBezTo>
                  <a:pt x="3149" y="92"/>
                  <a:pt x="3150" y="90"/>
                  <a:pt x="3150" y="87"/>
                </a:cubicBezTo>
                <a:cubicBezTo>
                  <a:pt x="3150" y="85"/>
                  <a:pt x="3149" y="83"/>
                  <a:pt x="3148" y="81"/>
                </a:cubicBezTo>
                <a:cubicBezTo>
                  <a:pt x="3147" y="80"/>
                  <a:pt x="3145" y="79"/>
                  <a:pt x="3143" y="78"/>
                </a:cubicBezTo>
                <a:cubicBezTo>
                  <a:pt x="3141" y="77"/>
                  <a:pt x="3138" y="77"/>
                  <a:pt x="3132" y="77"/>
                </a:cubicBezTo>
                <a:cubicBezTo>
                  <a:pt x="3120" y="77"/>
                  <a:pt x="3120" y="77"/>
                  <a:pt x="3120" y="77"/>
                </a:cubicBezTo>
                <a:lnTo>
                  <a:pt x="3120" y="97"/>
                </a:lnTo>
                <a:close/>
                <a:moveTo>
                  <a:pt x="3109" y="135"/>
                </a:moveTo>
                <a:lnTo>
                  <a:pt x="3109" y="135"/>
                </a:lnTo>
                <a:cubicBezTo>
                  <a:pt x="3109" y="68"/>
                  <a:pt x="3109" y="68"/>
                  <a:pt x="3109" y="68"/>
                </a:cubicBezTo>
                <a:cubicBezTo>
                  <a:pt x="3132" y="68"/>
                  <a:pt x="3132" y="68"/>
                  <a:pt x="3132" y="68"/>
                </a:cubicBezTo>
                <a:cubicBezTo>
                  <a:pt x="3140" y="68"/>
                  <a:pt x="3146" y="68"/>
                  <a:pt x="3150" y="69"/>
                </a:cubicBezTo>
                <a:cubicBezTo>
                  <a:pt x="3153" y="71"/>
                  <a:pt x="3156" y="73"/>
                  <a:pt x="3158" y="76"/>
                </a:cubicBezTo>
                <a:cubicBezTo>
                  <a:pt x="3160" y="79"/>
                  <a:pt x="3161" y="82"/>
                  <a:pt x="3161" y="86"/>
                </a:cubicBezTo>
                <a:cubicBezTo>
                  <a:pt x="3161" y="91"/>
                  <a:pt x="3160" y="95"/>
                  <a:pt x="3156" y="99"/>
                </a:cubicBezTo>
                <a:cubicBezTo>
                  <a:pt x="3153" y="102"/>
                  <a:pt x="3148" y="104"/>
                  <a:pt x="3142" y="105"/>
                </a:cubicBezTo>
                <a:cubicBezTo>
                  <a:pt x="3144" y="106"/>
                  <a:pt x="3146" y="107"/>
                  <a:pt x="3148" y="108"/>
                </a:cubicBezTo>
                <a:cubicBezTo>
                  <a:pt x="3150" y="111"/>
                  <a:pt x="3154" y="115"/>
                  <a:pt x="3158" y="122"/>
                </a:cubicBezTo>
                <a:cubicBezTo>
                  <a:pt x="3166" y="135"/>
                  <a:pt x="3166" y="135"/>
                  <a:pt x="3166" y="135"/>
                </a:cubicBezTo>
                <a:cubicBezTo>
                  <a:pt x="3153" y="135"/>
                  <a:pt x="3153" y="135"/>
                  <a:pt x="3153" y="135"/>
                </a:cubicBezTo>
                <a:cubicBezTo>
                  <a:pt x="3147" y="124"/>
                  <a:pt x="3147" y="124"/>
                  <a:pt x="3147" y="124"/>
                </a:cubicBezTo>
                <a:cubicBezTo>
                  <a:pt x="3142" y="116"/>
                  <a:pt x="3138" y="111"/>
                  <a:pt x="3135" y="109"/>
                </a:cubicBezTo>
                <a:cubicBezTo>
                  <a:pt x="3133" y="107"/>
                  <a:pt x="3130" y="106"/>
                  <a:pt x="3126" y="106"/>
                </a:cubicBezTo>
                <a:cubicBezTo>
                  <a:pt x="3120" y="106"/>
                  <a:pt x="3120" y="106"/>
                  <a:pt x="3120" y="106"/>
                </a:cubicBezTo>
                <a:cubicBezTo>
                  <a:pt x="3120" y="135"/>
                  <a:pt x="3120" y="135"/>
                  <a:pt x="3120" y="135"/>
                </a:cubicBezTo>
                <a:lnTo>
                  <a:pt x="3109" y="135"/>
                </a:lnTo>
                <a:close/>
                <a:moveTo>
                  <a:pt x="2276" y="420"/>
                </a:moveTo>
                <a:lnTo>
                  <a:pt x="2276" y="420"/>
                </a:lnTo>
                <a:cubicBezTo>
                  <a:pt x="2276" y="466"/>
                  <a:pt x="2287" y="501"/>
                  <a:pt x="2309" y="526"/>
                </a:cubicBezTo>
                <a:cubicBezTo>
                  <a:pt x="2331" y="550"/>
                  <a:pt x="2359" y="562"/>
                  <a:pt x="2391" y="562"/>
                </a:cubicBezTo>
                <a:cubicBezTo>
                  <a:pt x="2424" y="562"/>
                  <a:pt x="2451" y="550"/>
                  <a:pt x="2473" y="526"/>
                </a:cubicBezTo>
                <a:cubicBezTo>
                  <a:pt x="2495" y="501"/>
                  <a:pt x="2507" y="465"/>
                  <a:pt x="2507" y="419"/>
                </a:cubicBezTo>
                <a:cubicBezTo>
                  <a:pt x="2507" y="373"/>
                  <a:pt x="2495" y="338"/>
                  <a:pt x="2473" y="314"/>
                </a:cubicBezTo>
                <a:cubicBezTo>
                  <a:pt x="2451" y="289"/>
                  <a:pt x="2424" y="277"/>
                  <a:pt x="2391" y="277"/>
                </a:cubicBezTo>
                <a:cubicBezTo>
                  <a:pt x="2359" y="277"/>
                  <a:pt x="2331" y="289"/>
                  <a:pt x="2309" y="314"/>
                </a:cubicBezTo>
                <a:cubicBezTo>
                  <a:pt x="2287" y="338"/>
                  <a:pt x="2276" y="374"/>
                  <a:pt x="2276" y="420"/>
                </a:cubicBezTo>
                <a:close/>
                <a:moveTo>
                  <a:pt x="2147" y="413"/>
                </a:moveTo>
                <a:lnTo>
                  <a:pt x="2147" y="413"/>
                </a:lnTo>
                <a:cubicBezTo>
                  <a:pt x="2147" y="372"/>
                  <a:pt x="2157" y="333"/>
                  <a:pt x="2178" y="294"/>
                </a:cubicBezTo>
                <a:cubicBezTo>
                  <a:pt x="2198" y="256"/>
                  <a:pt x="2228" y="227"/>
                  <a:pt x="2265" y="207"/>
                </a:cubicBezTo>
                <a:cubicBezTo>
                  <a:pt x="2302" y="187"/>
                  <a:pt x="2344" y="177"/>
                  <a:pt x="2391" y="177"/>
                </a:cubicBezTo>
                <a:cubicBezTo>
                  <a:pt x="2462" y="177"/>
                  <a:pt x="2521" y="200"/>
                  <a:pt x="2567" y="245"/>
                </a:cubicBezTo>
                <a:cubicBezTo>
                  <a:pt x="2613" y="291"/>
                  <a:pt x="2635" y="349"/>
                  <a:pt x="2635" y="418"/>
                </a:cubicBezTo>
                <a:cubicBezTo>
                  <a:pt x="2635" y="489"/>
                  <a:pt x="2612" y="547"/>
                  <a:pt x="2566" y="593"/>
                </a:cubicBezTo>
                <a:cubicBezTo>
                  <a:pt x="2520" y="639"/>
                  <a:pt x="2462" y="662"/>
                  <a:pt x="2392" y="662"/>
                </a:cubicBezTo>
                <a:cubicBezTo>
                  <a:pt x="2348" y="662"/>
                  <a:pt x="2307" y="653"/>
                  <a:pt x="2268" y="634"/>
                </a:cubicBezTo>
                <a:cubicBezTo>
                  <a:pt x="2228" y="614"/>
                  <a:pt x="2198" y="586"/>
                  <a:pt x="2178" y="549"/>
                </a:cubicBezTo>
                <a:cubicBezTo>
                  <a:pt x="2157" y="512"/>
                  <a:pt x="2147" y="466"/>
                  <a:pt x="2147" y="413"/>
                </a:cubicBezTo>
                <a:close/>
                <a:moveTo>
                  <a:pt x="616" y="420"/>
                </a:moveTo>
                <a:lnTo>
                  <a:pt x="616" y="420"/>
                </a:lnTo>
                <a:cubicBezTo>
                  <a:pt x="616" y="466"/>
                  <a:pt x="627" y="501"/>
                  <a:pt x="649" y="526"/>
                </a:cubicBezTo>
                <a:cubicBezTo>
                  <a:pt x="671" y="550"/>
                  <a:pt x="699" y="562"/>
                  <a:pt x="732" y="562"/>
                </a:cubicBezTo>
                <a:cubicBezTo>
                  <a:pt x="764" y="562"/>
                  <a:pt x="792" y="550"/>
                  <a:pt x="814" y="526"/>
                </a:cubicBezTo>
                <a:cubicBezTo>
                  <a:pt x="836" y="501"/>
                  <a:pt x="847" y="465"/>
                  <a:pt x="847" y="419"/>
                </a:cubicBezTo>
                <a:cubicBezTo>
                  <a:pt x="847" y="373"/>
                  <a:pt x="836" y="338"/>
                  <a:pt x="814" y="314"/>
                </a:cubicBezTo>
                <a:cubicBezTo>
                  <a:pt x="792" y="289"/>
                  <a:pt x="764" y="277"/>
                  <a:pt x="732" y="277"/>
                </a:cubicBezTo>
                <a:cubicBezTo>
                  <a:pt x="699" y="277"/>
                  <a:pt x="671" y="289"/>
                  <a:pt x="649" y="314"/>
                </a:cubicBezTo>
                <a:cubicBezTo>
                  <a:pt x="627" y="338"/>
                  <a:pt x="616" y="374"/>
                  <a:pt x="616" y="420"/>
                </a:cubicBezTo>
                <a:close/>
                <a:moveTo>
                  <a:pt x="488" y="413"/>
                </a:moveTo>
                <a:lnTo>
                  <a:pt x="488" y="413"/>
                </a:lnTo>
                <a:cubicBezTo>
                  <a:pt x="488" y="372"/>
                  <a:pt x="498" y="333"/>
                  <a:pt x="518" y="294"/>
                </a:cubicBezTo>
                <a:cubicBezTo>
                  <a:pt x="539" y="256"/>
                  <a:pt x="568" y="227"/>
                  <a:pt x="605" y="207"/>
                </a:cubicBezTo>
                <a:cubicBezTo>
                  <a:pt x="643" y="187"/>
                  <a:pt x="685" y="177"/>
                  <a:pt x="731" y="177"/>
                </a:cubicBezTo>
                <a:cubicBezTo>
                  <a:pt x="803" y="177"/>
                  <a:pt x="861" y="200"/>
                  <a:pt x="907" y="245"/>
                </a:cubicBezTo>
                <a:cubicBezTo>
                  <a:pt x="953" y="291"/>
                  <a:pt x="976" y="349"/>
                  <a:pt x="976" y="418"/>
                </a:cubicBezTo>
                <a:cubicBezTo>
                  <a:pt x="976" y="489"/>
                  <a:pt x="953" y="547"/>
                  <a:pt x="906" y="593"/>
                </a:cubicBezTo>
                <a:cubicBezTo>
                  <a:pt x="860" y="639"/>
                  <a:pt x="802" y="662"/>
                  <a:pt x="732" y="662"/>
                </a:cubicBezTo>
                <a:cubicBezTo>
                  <a:pt x="689" y="662"/>
                  <a:pt x="647" y="653"/>
                  <a:pt x="608" y="634"/>
                </a:cubicBezTo>
                <a:cubicBezTo>
                  <a:pt x="569" y="614"/>
                  <a:pt x="539" y="586"/>
                  <a:pt x="518" y="549"/>
                </a:cubicBezTo>
                <a:cubicBezTo>
                  <a:pt x="498" y="512"/>
                  <a:pt x="488" y="466"/>
                  <a:pt x="488" y="413"/>
                </a:cubicBezTo>
                <a:close/>
                <a:moveTo>
                  <a:pt x="3137" y="48"/>
                </a:moveTo>
                <a:lnTo>
                  <a:pt x="3137" y="48"/>
                </a:lnTo>
                <a:cubicBezTo>
                  <a:pt x="3128" y="48"/>
                  <a:pt x="3119" y="51"/>
                  <a:pt x="3111" y="55"/>
                </a:cubicBezTo>
                <a:cubicBezTo>
                  <a:pt x="3102" y="60"/>
                  <a:pt x="3096" y="66"/>
                  <a:pt x="3091" y="74"/>
                </a:cubicBezTo>
                <a:cubicBezTo>
                  <a:pt x="3086" y="83"/>
                  <a:pt x="3084" y="91"/>
                  <a:pt x="3084" y="100"/>
                </a:cubicBezTo>
                <a:cubicBezTo>
                  <a:pt x="3084" y="109"/>
                  <a:pt x="3086" y="118"/>
                  <a:pt x="3091" y="126"/>
                </a:cubicBezTo>
                <a:cubicBezTo>
                  <a:pt x="3095" y="134"/>
                  <a:pt x="3102" y="141"/>
                  <a:pt x="3110" y="145"/>
                </a:cubicBezTo>
                <a:cubicBezTo>
                  <a:pt x="3119" y="150"/>
                  <a:pt x="3128" y="152"/>
                  <a:pt x="3137" y="152"/>
                </a:cubicBezTo>
                <a:cubicBezTo>
                  <a:pt x="3146" y="152"/>
                  <a:pt x="3155" y="150"/>
                  <a:pt x="3163" y="145"/>
                </a:cubicBezTo>
                <a:cubicBezTo>
                  <a:pt x="3171" y="141"/>
                  <a:pt x="3178" y="134"/>
                  <a:pt x="3182" y="126"/>
                </a:cubicBezTo>
                <a:cubicBezTo>
                  <a:pt x="3187" y="118"/>
                  <a:pt x="3190" y="109"/>
                  <a:pt x="3190" y="100"/>
                </a:cubicBezTo>
                <a:cubicBezTo>
                  <a:pt x="3190" y="91"/>
                  <a:pt x="3187" y="83"/>
                  <a:pt x="3182" y="74"/>
                </a:cubicBezTo>
                <a:cubicBezTo>
                  <a:pt x="3178" y="66"/>
                  <a:pt x="3171" y="60"/>
                  <a:pt x="3163" y="55"/>
                </a:cubicBezTo>
                <a:cubicBezTo>
                  <a:pt x="3154" y="51"/>
                  <a:pt x="3145" y="48"/>
                  <a:pt x="3137" y="48"/>
                </a:cubicBezTo>
                <a:close/>
                <a:moveTo>
                  <a:pt x="3137" y="38"/>
                </a:moveTo>
                <a:lnTo>
                  <a:pt x="3137" y="38"/>
                </a:lnTo>
                <a:cubicBezTo>
                  <a:pt x="3147" y="38"/>
                  <a:pt x="3158" y="41"/>
                  <a:pt x="3168" y="46"/>
                </a:cubicBezTo>
                <a:cubicBezTo>
                  <a:pt x="3178" y="51"/>
                  <a:pt x="3186" y="59"/>
                  <a:pt x="3191" y="69"/>
                </a:cubicBezTo>
                <a:cubicBezTo>
                  <a:pt x="3197" y="79"/>
                  <a:pt x="3200" y="89"/>
                  <a:pt x="3200" y="100"/>
                </a:cubicBezTo>
                <a:cubicBezTo>
                  <a:pt x="3200" y="111"/>
                  <a:pt x="3197" y="121"/>
                  <a:pt x="3192" y="131"/>
                </a:cubicBezTo>
                <a:cubicBezTo>
                  <a:pt x="3186" y="141"/>
                  <a:pt x="3178" y="149"/>
                  <a:pt x="3168" y="154"/>
                </a:cubicBezTo>
                <a:cubicBezTo>
                  <a:pt x="3158" y="160"/>
                  <a:pt x="3148" y="162"/>
                  <a:pt x="3137" y="162"/>
                </a:cubicBezTo>
                <a:cubicBezTo>
                  <a:pt x="3126" y="162"/>
                  <a:pt x="3115" y="160"/>
                  <a:pt x="3105" y="154"/>
                </a:cubicBezTo>
                <a:cubicBezTo>
                  <a:pt x="3095" y="149"/>
                  <a:pt x="3087" y="141"/>
                  <a:pt x="3082" y="131"/>
                </a:cubicBezTo>
                <a:cubicBezTo>
                  <a:pt x="3076" y="121"/>
                  <a:pt x="3073" y="111"/>
                  <a:pt x="3073" y="100"/>
                </a:cubicBezTo>
                <a:cubicBezTo>
                  <a:pt x="3073" y="89"/>
                  <a:pt x="3076" y="79"/>
                  <a:pt x="3082" y="69"/>
                </a:cubicBezTo>
                <a:cubicBezTo>
                  <a:pt x="3087" y="59"/>
                  <a:pt x="3095" y="51"/>
                  <a:pt x="3106" y="46"/>
                </a:cubicBezTo>
                <a:cubicBezTo>
                  <a:pt x="3116" y="41"/>
                  <a:pt x="3126" y="38"/>
                  <a:pt x="3137" y="38"/>
                </a:cubicBezTo>
                <a:close/>
                <a:moveTo>
                  <a:pt x="2809" y="652"/>
                </a:moveTo>
                <a:lnTo>
                  <a:pt x="2809" y="652"/>
                </a:lnTo>
                <a:cubicBezTo>
                  <a:pt x="2618" y="187"/>
                  <a:pt x="2618" y="187"/>
                  <a:pt x="2618" y="187"/>
                </a:cubicBezTo>
                <a:cubicBezTo>
                  <a:pt x="2749" y="187"/>
                  <a:pt x="2749" y="187"/>
                  <a:pt x="2749" y="187"/>
                </a:cubicBezTo>
                <a:cubicBezTo>
                  <a:pt x="2839" y="425"/>
                  <a:pt x="2839" y="425"/>
                  <a:pt x="2839" y="425"/>
                </a:cubicBezTo>
                <a:cubicBezTo>
                  <a:pt x="2864" y="504"/>
                  <a:pt x="2864" y="504"/>
                  <a:pt x="2864" y="504"/>
                </a:cubicBezTo>
                <a:cubicBezTo>
                  <a:pt x="2871" y="483"/>
                  <a:pt x="2875" y="470"/>
                  <a:pt x="2877" y="464"/>
                </a:cubicBezTo>
                <a:cubicBezTo>
                  <a:pt x="2881" y="451"/>
                  <a:pt x="2886" y="438"/>
                  <a:pt x="2891" y="425"/>
                </a:cubicBezTo>
                <a:cubicBezTo>
                  <a:pt x="2981" y="187"/>
                  <a:pt x="2981" y="187"/>
                  <a:pt x="2981" y="187"/>
                </a:cubicBezTo>
                <a:cubicBezTo>
                  <a:pt x="3109" y="187"/>
                  <a:pt x="3109" y="187"/>
                  <a:pt x="3109" y="187"/>
                </a:cubicBezTo>
                <a:cubicBezTo>
                  <a:pt x="2921" y="652"/>
                  <a:pt x="2921" y="652"/>
                  <a:pt x="2921" y="652"/>
                </a:cubicBezTo>
                <a:lnTo>
                  <a:pt x="2809" y="652"/>
                </a:lnTo>
                <a:close/>
                <a:moveTo>
                  <a:pt x="1826" y="416"/>
                </a:moveTo>
                <a:lnTo>
                  <a:pt x="1826" y="416"/>
                </a:lnTo>
                <a:cubicBezTo>
                  <a:pt x="1826" y="308"/>
                  <a:pt x="1826" y="308"/>
                  <a:pt x="1826" y="308"/>
                </a:cubicBezTo>
                <a:cubicBezTo>
                  <a:pt x="2110" y="308"/>
                  <a:pt x="2110" y="308"/>
                  <a:pt x="2110" y="308"/>
                </a:cubicBezTo>
                <a:cubicBezTo>
                  <a:pt x="2110" y="563"/>
                  <a:pt x="2110" y="563"/>
                  <a:pt x="2110" y="563"/>
                </a:cubicBezTo>
                <a:cubicBezTo>
                  <a:pt x="2083" y="590"/>
                  <a:pt x="2043" y="613"/>
                  <a:pt x="1990" y="633"/>
                </a:cubicBezTo>
                <a:cubicBezTo>
                  <a:pt x="1938" y="653"/>
                  <a:pt x="1885" y="663"/>
                  <a:pt x="1831" y="663"/>
                </a:cubicBezTo>
                <a:cubicBezTo>
                  <a:pt x="1763" y="663"/>
                  <a:pt x="1703" y="649"/>
                  <a:pt x="1652" y="621"/>
                </a:cubicBezTo>
                <a:cubicBezTo>
                  <a:pt x="1602" y="593"/>
                  <a:pt x="1563" y="552"/>
                  <a:pt x="1538" y="500"/>
                </a:cubicBezTo>
                <a:cubicBezTo>
                  <a:pt x="1512" y="448"/>
                  <a:pt x="1500" y="391"/>
                  <a:pt x="1500" y="329"/>
                </a:cubicBezTo>
                <a:cubicBezTo>
                  <a:pt x="1500" y="262"/>
                  <a:pt x="1514" y="203"/>
                  <a:pt x="1542" y="151"/>
                </a:cubicBezTo>
                <a:cubicBezTo>
                  <a:pt x="1571" y="99"/>
                  <a:pt x="1613" y="59"/>
                  <a:pt x="1668" y="32"/>
                </a:cubicBezTo>
                <a:cubicBezTo>
                  <a:pt x="1709" y="10"/>
                  <a:pt x="1762" y="0"/>
                  <a:pt x="1824" y="0"/>
                </a:cubicBezTo>
                <a:cubicBezTo>
                  <a:pt x="1905" y="0"/>
                  <a:pt x="1968" y="16"/>
                  <a:pt x="2014" y="50"/>
                </a:cubicBezTo>
                <a:cubicBezTo>
                  <a:pt x="2059" y="83"/>
                  <a:pt x="2089" y="129"/>
                  <a:pt x="2102" y="188"/>
                </a:cubicBezTo>
                <a:cubicBezTo>
                  <a:pt x="1971" y="212"/>
                  <a:pt x="1971" y="212"/>
                  <a:pt x="1971" y="212"/>
                </a:cubicBezTo>
                <a:cubicBezTo>
                  <a:pt x="1961" y="181"/>
                  <a:pt x="1944" y="156"/>
                  <a:pt x="1919" y="138"/>
                </a:cubicBezTo>
                <a:cubicBezTo>
                  <a:pt x="1894" y="119"/>
                  <a:pt x="1862" y="110"/>
                  <a:pt x="1824" y="110"/>
                </a:cubicBezTo>
                <a:cubicBezTo>
                  <a:pt x="1766" y="110"/>
                  <a:pt x="1720" y="128"/>
                  <a:pt x="1686" y="164"/>
                </a:cubicBezTo>
                <a:cubicBezTo>
                  <a:pt x="1652" y="200"/>
                  <a:pt x="1635" y="253"/>
                  <a:pt x="1635" y="324"/>
                </a:cubicBezTo>
                <a:cubicBezTo>
                  <a:pt x="1635" y="400"/>
                  <a:pt x="1653" y="457"/>
                  <a:pt x="1687" y="495"/>
                </a:cubicBezTo>
                <a:cubicBezTo>
                  <a:pt x="1722" y="533"/>
                  <a:pt x="1767" y="552"/>
                  <a:pt x="1822" y="552"/>
                </a:cubicBezTo>
                <a:cubicBezTo>
                  <a:pt x="1850" y="552"/>
                  <a:pt x="1878" y="547"/>
                  <a:pt x="1906" y="536"/>
                </a:cubicBezTo>
                <a:cubicBezTo>
                  <a:pt x="1933" y="526"/>
                  <a:pt x="1957" y="513"/>
                  <a:pt x="1977" y="497"/>
                </a:cubicBezTo>
                <a:cubicBezTo>
                  <a:pt x="1977" y="416"/>
                  <a:pt x="1977" y="416"/>
                  <a:pt x="1977" y="416"/>
                </a:cubicBezTo>
                <a:lnTo>
                  <a:pt x="1826" y="416"/>
                </a:lnTo>
                <a:close/>
                <a:moveTo>
                  <a:pt x="1330" y="652"/>
                </a:moveTo>
                <a:lnTo>
                  <a:pt x="1330" y="652"/>
                </a:lnTo>
                <a:cubicBezTo>
                  <a:pt x="1330" y="583"/>
                  <a:pt x="1330" y="583"/>
                  <a:pt x="1330" y="583"/>
                </a:cubicBezTo>
                <a:cubicBezTo>
                  <a:pt x="1313" y="607"/>
                  <a:pt x="1290" y="627"/>
                  <a:pt x="1262" y="641"/>
                </a:cubicBezTo>
                <a:cubicBezTo>
                  <a:pt x="1234" y="655"/>
                  <a:pt x="1205" y="662"/>
                  <a:pt x="1174" y="662"/>
                </a:cubicBezTo>
                <a:cubicBezTo>
                  <a:pt x="1142" y="662"/>
                  <a:pt x="1113" y="656"/>
                  <a:pt x="1088" y="642"/>
                </a:cubicBezTo>
                <a:cubicBezTo>
                  <a:pt x="1063" y="628"/>
                  <a:pt x="1045" y="609"/>
                  <a:pt x="1033" y="584"/>
                </a:cubicBezTo>
                <a:cubicBezTo>
                  <a:pt x="1022" y="559"/>
                  <a:pt x="1016" y="525"/>
                  <a:pt x="1016" y="481"/>
                </a:cubicBezTo>
                <a:cubicBezTo>
                  <a:pt x="1016" y="187"/>
                  <a:pt x="1016" y="187"/>
                  <a:pt x="1016" y="187"/>
                </a:cubicBezTo>
                <a:cubicBezTo>
                  <a:pt x="1141" y="187"/>
                  <a:pt x="1141" y="187"/>
                  <a:pt x="1141" y="187"/>
                </a:cubicBezTo>
                <a:cubicBezTo>
                  <a:pt x="1141" y="401"/>
                  <a:pt x="1141" y="401"/>
                  <a:pt x="1141" y="401"/>
                </a:cubicBezTo>
                <a:cubicBezTo>
                  <a:pt x="1141" y="466"/>
                  <a:pt x="1144" y="506"/>
                  <a:pt x="1148" y="521"/>
                </a:cubicBezTo>
                <a:cubicBezTo>
                  <a:pt x="1153" y="536"/>
                  <a:pt x="1161" y="547"/>
                  <a:pt x="1174" y="556"/>
                </a:cubicBezTo>
                <a:cubicBezTo>
                  <a:pt x="1186" y="564"/>
                  <a:pt x="1201" y="569"/>
                  <a:pt x="1220" y="569"/>
                </a:cubicBezTo>
                <a:cubicBezTo>
                  <a:pt x="1241" y="569"/>
                  <a:pt x="1260" y="563"/>
                  <a:pt x="1277" y="552"/>
                </a:cubicBezTo>
                <a:cubicBezTo>
                  <a:pt x="1294" y="540"/>
                  <a:pt x="1306" y="526"/>
                  <a:pt x="1312" y="509"/>
                </a:cubicBezTo>
                <a:cubicBezTo>
                  <a:pt x="1318" y="492"/>
                  <a:pt x="1321" y="450"/>
                  <a:pt x="1321" y="383"/>
                </a:cubicBezTo>
                <a:cubicBezTo>
                  <a:pt x="1321" y="187"/>
                  <a:pt x="1321" y="187"/>
                  <a:pt x="1321" y="187"/>
                </a:cubicBezTo>
                <a:cubicBezTo>
                  <a:pt x="1447" y="187"/>
                  <a:pt x="1447" y="187"/>
                  <a:pt x="1447" y="187"/>
                </a:cubicBezTo>
                <a:cubicBezTo>
                  <a:pt x="1447" y="652"/>
                  <a:pt x="1447" y="652"/>
                  <a:pt x="1447" y="652"/>
                </a:cubicBezTo>
                <a:lnTo>
                  <a:pt x="1330" y="652"/>
                </a:lnTo>
                <a:close/>
                <a:moveTo>
                  <a:pt x="239" y="382"/>
                </a:moveTo>
                <a:lnTo>
                  <a:pt x="239" y="382"/>
                </a:lnTo>
                <a:cubicBezTo>
                  <a:pt x="0" y="10"/>
                  <a:pt x="0" y="10"/>
                  <a:pt x="0" y="10"/>
                </a:cubicBezTo>
                <a:cubicBezTo>
                  <a:pt x="154" y="10"/>
                  <a:pt x="154" y="10"/>
                  <a:pt x="154" y="10"/>
                </a:cubicBezTo>
                <a:cubicBezTo>
                  <a:pt x="308" y="264"/>
                  <a:pt x="308" y="264"/>
                  <a:pt x="308" y="264"/>
                </a:cubicBezTo>
                <a:cubicBezTo>
                  <a:pt x="459" y="10"/>
                  <a:pt x="459" y="10"/>
                  <a:pt x="459" y="10"/>
                </a:cubicBezTo>
                <a:cubicBezTo>
                  <a:pt x="611" y="10"/>
                  <a:pt x="611" y="10"/>
                  <a:pt x="611" y="10"/>
                </a:cubicBezTo>
                <a:cubicBezTo>
                  <a:pt x="371" y="383"/>
                  <a:pt x="371" y="383"/>
                  <a:pt x="371" y="383"/>
                </a:cubicBezTo>
                <a:cubicBezTo>
                  <a:pt x="371" y="652"/>
                  <a:pt x="371" y="652"/>
                  <a:pt x="371" y="652"/>
                </a:cubicBezTo>
                <a:cubicBezTo>
                  <a:pt x="239" y="652"/>
                  <a:pt x="239" y="652"/>
                  <a:pt x="239" y="652"/>
                </a:cubicBezTo>
                <a:lnTo>
                  <a:pt x="239" y="382"/>
                </a:lnTo>
                <a:close/>
              </a:path>
            </a:pathLst>
          </a:custGeom>
          <a:solidFill>
            <a:schemeClr val="accent1"/>
          </a:solidFill>
          <a:ln>
            <a:noFill/>
          </a:ln>
          <a:effectLst/>
        </p:spPr>
        <p:txBody>
          <a:bodyPr wrap="none" anchor="ctr"/>
          <a:lstStyle/>
          <a:p>
            <a:endParaRPr lang="en-GB" dirty="0"/>
          </a:p>
        </p:txBody>
      </p:sp>
      <p:sp>
        <p:nvSpPr>
          <p:cNvPr id="15" name="Rectangle 14">
            <a:extLst>
              <a:ext uri="{FF2B5EF4-FFF2-40B4-BE49-F238E27FC236}">
                <a16:creationId xmlns:a16="http://schemas.microsoft.com/office/drawing/2014/main" id="{358B9EA3-EF62-4C48-9565-374E01785CC7}"/>
              </a:ext>
            </a:extLst>
          </p:cNvPr>
          <p:cNvSpPr/>
          <p:nvPr userDrawn="1"/>
        </p:nvSpPr>
        <p:spPr bwMode="white">
          <a:xfrm>
            <a:off x="540000" y="5580000"/>
            <a:ext cx="1710000" cy="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2" name="Title 1"/>
          <p:cNvSpPr>
            <a:spLocks noGrp="1"/>
          </p:cNvSpPr>
          <p:nvPr userDrawn="1">
            <p:ph type="ctrTitle" hasCustomPrompt="1"/>
          </p:nvPr>
        </p:nvSpPr>
        <p:spPr bwMode="white">
          <a:xfrm>
            <a:off x="539749" y="1979999"/>
            <a:ext cx="8290800" cy="1836000"/>
          </a:xfrm>
        </p:spPr>
        <p:txBody>
          <a:bodyPr anchor="t" anchorCtr="0"/>
          <a:lstStyle>
            <a:lvl1pPr algn="l">
              <a:defRPr sz="6000">
                <a:solidFill>
                  <a:schemeClr val="bg1"/>
                </a:solidFill>
              </a:defRPr>
            </a:lvl1pPr>
          </a:lstStyle>
          <a:p>
            <a:r>
              <a:rPr lang="en-GB" dirty="0"/>
              <a:t>Click to add title</a:t>
            </a:r>
          </a:p>
        </p:txBody>
      </p:sp>
      <p:sp>
        <p:nvSpPr>
          <p:cNvPr id="3" name="Subtitle 2"/>
          <p:cNvSpPr>
            <a:spLocks noGrp="1"/>
          </p:cNvSpPr>
          <p:nvPr userDrawn="1">
            <p:ph type="subTitle" idx="1" hasCustomPrompt="1"/>
          </p:nvPr>
        </p:nvSpPr>
        <p:spPr bwMode="white">
          <a:xfrm>
            <a:off x="539749" y="4320000"/>
            <a:ext cx="8290800" cy="910800"/>
          </a:xfrm>
        </p:spPr>
        <p:txBody>
          <a:bodyPr/>
          <a:lstStyle>
            <a:lvl1pPr marL="0" indent="0" algn="l">
              <a:spcBef>
                <a:spcPts val="0"/>
              </a:spcBef>
              <a:buFont typeface="Arial" panose="020B0604020202020204" pitchFamily="34" charset="0"/>
              <a:buChar char="​"/>
              <a:defRPr sz="1800" b="1">
                <a:solidFill>
                  <a:schemeClr val="bg1"/>
                </a:solidFill>
                <a:latin typeface="+mn-lt"/>
              </a:defRPr>
            </a:lvl1pPr>
            <a:lvl2pPr marL="0" indent="0" algn="l">
              <a:buFont typeface="Arial" panose="020B0604020202020204" pitchFamily="34" charset="0"/>
              <a:buNone/>
              <a:defRPr sz="1800" b="1">
                <a:solidFill>
                  <a:schemeClr val="bg1"/>
                </a:solidFill>
                <a:latin typeface="+mn-lt"/>
              </a:defRPr>
            </a:lvl2pPr>
            <a:lvl3pPr marL="0" indent="0" algn="l">
              <a:buFont typeface="Arial" panose="020B0604020202020204" pitchFamily="34" charset="0"/>
              <a:buChar char="​"/>
              <a:defRPr sz="1800" b="1">
                <a:solidFill>
                  <a:schemeClr val="bg1"/>
                </a:solidFill>
                <a:latin typeface="+mn-lt"/>
              </a:defRPr>
            </a:lvl3pPr>
            <a:lvl4pPr marL="0" indent="0" algn="l">
              <a:buFont typeface="Arial" panose="020B0604020202020204" pitchFamily="34" charset="0"/>
              <a:buChar char="​"/>
              <a:defRPr sz="1800" b="1">
                <a:solidFill>
                  <a:schemeClr val="bg1"/>
                </a:solidFill>
                <a:latin typeface="+mn-lt"/>
              </a:defRPr>
            </a:lvl4pPr>
            <a:lvl5pPr marL="0" indent="0" algn="l">
              <a:buFont typeface="Arial" panose="020B0604020202020204" pitchFamily="34" charset="0"/>
              <a:buChar char="​"/>
              <a:defRPr sz="1800" b="1">
                <a:solidFill>
                  <a:schemeClr val="bg1"/>
                </a:solidFill>
                <a:latin typeface="+mn-lt"/>
              </a:defRPr>
            </a:lvl5pPr>
            <a:lvl6pPr marL="0" indent="0" algn="l">
              <a:buFont typeface="Arial" panose="020B0604020202020204" pitchFamily="34" charset="0"/>
              <a:buChar char="​"/>
              <a:defRPr sz="1800" b="1">
                <a:solidFill>
                  <a:schemeClr val="bg1"/>
                </a:solidFill>
                <a:latin typeface="+mn-lt"/>
              </a:defRPr>
            </a:lvl6pPr>
            <a:lvl7pPr marL="0" indent="0" algn="l">
              <a:buFont typeface="Arial" panose="020B0604020202020204" pitchFamily="34" charset="0"/>
              <a:buChar char="​"/>
              <a:defRPr sz="1800" b="1">
                <a:solidFill>
                  <a:schemeClr val="bg1"/>
                </a:solidFill>
                <a:latin typeface="+mn-lt"/>
              </a:defRPr>
            </a:lvl7pPr>
            <a:lvl8pPr marL="0" indent="0" algn="l">
              <a:buFont typeface="Arial" panose="020B0604020202020204" pitchFamily="34" charset="0"/>
              <a:buChar char="​"/>
              <a:defRPr sz="1800" b="1">
                <a:solidFill>
                  <a:schemeClr val="bg1"/>
                </a:solidFill>
                <a:latin typeface="+mn-lt"/>
              </a:defRPr>
            </a:lvl8pPr>
            <a:lvl9pPr marL="0" indent="0" algn="l">
              <a:buFont typeface="Arial" panose="020B0604020202020204" pitchFamily="34" charset="0"/>
              <a:buChar char="​"/>
              <a:defRPr sz="1800" b="1">
                <a:solidFill>
                  <a:schemeClr val="bg1"/>
                </a:solidFill>
                <a:latin typeface="+mn-lt"/>
              </a:defRPr>
            </a:lvl9pPr>
          </a:lstStyle>
          <a:p>
            <a:r>
              <a:rPr lang="en-GB" dirty="0"/>
              <a:t>Click to add subtitle</a:t>
            </a:r>
          </a:p>
        </p:txBody>
      </p:sp>
      <p:sp>
        <p:nvSpPr>
          <p:cNvPr id="19" name="Text Placeholder 4">
            <a:extLst>
              <a:ext uri="{FF2B5EF4-FFF2-40B4-BE49-F238E27FC236}">
                <a16:creationId xmlns:a16="http://schemas.microsoft.com/office/drawing/2014/main" id="{D9B0699E-7AC1-42E8-B671-716962F492A3}"/>
              </a:ext>
            </a:extLst>
          </p:cNvPr>
          <p:cNvSpPr>
            <a:spLocks noGrp="1"/>
          </p:cNvSpPr>
          <p:nvPr>
            <p:ph type="body" sz="quarter" idx="18" hasCustomPrompt="1"/>
          </p:nvPr>
        </p:nvSpPr>
        <p:spPr>
          <a:xfrm>
            <a:off x="540000" y="5760000"/>
            <a:ext cx="8290800" cy="252000"/>
          </a:xfrm>
        </p:spPr>
        <p:txBody>
          <a:bodyPr/>
          <a:lstStyle>
            <a:lvl1pPr marL="0" indent="0">
              <a:lnSpc>
                <a:spcPct val="100000"/>
              </a:lnSpc>
              <a:spcBef>
                <a:spcPts val="0"/>
              </a:spcBef>
              <a:spcAft>
                <a:spcPts val="0"/>
              </a:spcAft>
              <a:buFontTx/>
              <a:buNone/>
              <a:defRPr lang="en-US" sz="1400" b="1" kern="1200" dirty="0" smtClean="0">
                <a:solidFill>
                  <a:schemeClr val="bg1"/>
                </a:solidFill>
                <a:latin typeface="+mn-lt"/>
                <a:ea typeface="+mn-ea"/>
                <a:cs typeface="+mn-cs"/>
              </a:defRPr>
            </a:lvl1pPr>
            <a:lvl2pPr marL="0" indent="0">
              <a:lnSpc>
                <a:spcPct val="100000"/>
              </a:lnSpc>
              <a:spcBef>
                <a:spcPts val="0"/>
              </a:spcBef>
              <a:spcAft>
                <a:spcPts val="0"/>
              </a:spcAft>
              <a:buFontTx/>
              <a:buNone/>
              <a:defRPr lang="en-US" sz="1400" b="0" kern="1200" dirty="0" smtClean="0">
                <a:solidFill>
                  <a:schemeClr val="bg1"/>
                </a:solidFill>
                <a:latin typeface="+mn-lt"/>
                <a:ea typeface="+mn-ea"/>
                <a:cs typeface="+mn-cs"/>
              </a:defRPr>
            </a:lvl2pPr>
            <a:lvl3pPr marL="0" indent="0">
              <a:lnSpc>
                <a:spcPct val="100000"/>
              </a:lnSpc>
              <a:spcBef>
                <a:spcPts val="0"/>
              </a:spcBef>
              <a:spcAft>
                <a:spcPts val="0"/>
              </a:spcAft>
              <a:buFontTx/>
              <a:buNone/>
              <a:defRPr lang="en-US" sz="1400" b="0" kern="1200" dirty="0" smtClean="0">
                <a:solidFill>
                  <a:schemeClr val="bg1"/>
                </a:solidFill>
                <a:latin typeface="+mn-lt"/>
                <a:ea typeface="+mn-ea"/>
                <a:cs typeface="+mn-cs"/>
              </a:defRPr>
            </a:lvl3pPr>
            <a:lvl4pPr marL="0">
              <a:lnSpc>
                <a:spcPct val="100000"/>
              </a:lnSpc>
              <a:spcBef>
                <a:spcPts val="0"/>
              </a:spcBef>
              <a:spcAft>
                <a:spcPts val="0"/>
              </a:spcAft>
              <a:buFontTx/>
              <a:buNone/>
              <a:defRPr lang="en-US" sz="1400" b="0" kern="1200" dirty="0" smtClean="0">
                <a:solidFill>
                  <a:schemeClr val="bg1"/>
                </a:solidFill>
                <a:latin typeface="+mn-lt"/>
                <a:ea typeface="+mn-ea"/>
                <a:cs typeface="+mn-cs"/>
              </a:defRPr>
            </a:lvl4pPr>
            <a:lvl5pPr marL="0">
              <a:lnSpc>
                <a:spcPct val="100000"/>
              </a:lnSpc>
              <a:spcBef>
                <a:spcPts val="0"/>
              </a:spcBef>
              <a:spcAft>
                <a:spcPts val="0"/>
              </a:spcAft>
              <a:buFontTx/>
              <a:buNone/>
              <a:defRPr lang="en-GB" sz="1400" b="0" kern="1200" dirty="0">
                <a:solidFill>
                  <a:schemeClr val="bg1"/>
                </a:solidFill>
                <a:latin typeface="+mn-lt"/>
                <a:ea typeface="+mn-ea"/>
                <a:cs typeface="+mn-cs"/>
              </a:defRPr>
            </a:lvl5pPr>
            <a:lvl6pPr>
              <a:lnSpc>
                <a:spcPct val="100000"/>
              </a:lnSpc>
              <a:spcBef>
                <a:spcPts val="0"/>
              </a:spcBef>
              <a:spcAft>
                <a:spcPts val="0"/>
              </a:spcAft>
              <a:buNone/>
              <a:defRPr lang="en-US" sz="1400" b="0" kern="1200" cap="none" baseline="0" dirty="0" smtClean="0">
                <a:solidFill>
                  <a:schemeClr val="bg1"/>
                </a:solidFill>
                <a:latin typeface="+mn-lt"/>
                <a:ea typeface="+mn-ea"/>
                <a:cs typeface="+mn-cs"/>
              </a:defRPr>
            </a:lvl6pPr>
            <a:lvl7pPr>
              <a:lnSpc>
                <a:spcPct val="100000"/>
              </a:lnSpc>
              <a:spcBef>
                <a:spcPts val="0"/>
              </a:spcBef>
              <a:spcAft>
                <a:spcPts val="0"/>
              </a:spcAft>
              <a:buNone/>
              <a:defRPr lang="en-US" sz="1400" b="0" kern="1200" cap="none" baseline="0" dirty="0" smtClean="0">
                <a:solidFill>
                  <a:schemeClr val="bg1"/>
                </a:solidFill>
                <a:latin typeface="+mn-lt"/>
                <a:ea typeface="+mn-ea"/>
                <a:cs typeface="+mn-cs"/>
              </a:defRPr>
            </a:lvl7pPr>
            <a:lvl8pPr marL="0" indent="0">
              <a:lnSpc>
                <a:spcPct val="100000"/>
              </a:lnSpc>
              <a:spcBef>
                <a:spcPts val="0"/>
              </a:spcBef>
              <a:spcAft>
                <a:spcPts val="0"/>
              </a:spcAft>
              <a:buNone/>
              <a:defRPr lang="en-US" sz="1400" b="0" kern="1200" cap="none" baseline="0" dirty="0" smtClean="0">
                <a:solidFill>
                  <a:schemeClr val="bg1"/>
                </a:solidFill>
                <a:latin typeface="+mn-lt"/>
                <a:ea typeface="+mn-ea"/>
                <a:cs typeface="+mn-cs"/>
              </a:defRPr>
            </a:lvl8pPr>
            <a:lvl9pPr>
              <a:lnSpc>
                <a:spcPct val="100000"/>
              </a:lnSpc>
              <a:spcBef>
                <a:spcPts val="0"/>
              </a:spcBef>
              <a:spcAft>
                <a:spcPts val="0"/>
              </a:spcAft>
              <a:buNone/>
              <a:defRPr lang="en-GB" sz="1400" b="0" kern="1200" cap="none" baseline="0" dirty="0" smtClean="0">
                <a:solidFill>
                  <a:schemeClr val="bg1"/>
                </a:solidFill>
                <a:latin typeface="+mn-lt"/>
                <a:ea typeface="+mn-ea"/>
                <a:cs typeface="+mn-cs"/>
              </a:defRPr>
            </a:lvl9pPr>
          </a:lstStyle>
          <a:p>
            <a:pPr lvl="0"/>
            <a:r>
              <a:rPr lang="en-GB" dirty="0"/>
              <a:t>Click to add text</a:t>
            </a:r>
          </a:p>
        </p:txBody>
      </p:sp>
      <p:sp>
        <p:nvSpPr>
          <p:cNvPr id="17" name="Date Placeholder 1">
            <a:extLst>
              <a:ext uri="{FF2B5EF4-FFF2-40B4-BE49-F238E27FC236}">
                <a16:creationId xmlns:a16="http://schemas.microsoft.com/office/drawing/2014/main" id="{6D60C9B8-54EB-4CAF-B33B-5CBD629B423C}"/>
              </a:ext>
            </a:extLst>
          </p:cNvPr>
          <p:cNvSpPr>
            <a:spLocks noGrp="1"/>
          </p:cNvSpPr>
          <p:nvPr userDrawn="1">
            <p:ph type="dt" sz="half" idx="2"/>
          </p:nvPr>
        </p:nvSpPr>
        <p:spPr bwMode="white">
          <a:xfrm>
            <a:off x="540000" y="882000"/>
            <a:ext cx="3582000" cy="216000"/>
          </a:xfrm>
          <a:prstGeom prst="rect">
            <a:avLst/>
          </a:prstGeom>
        </p:spPr>
        <p:txBody>
          <a:bodyPr vert="horz" lIns="0" tIns="0" rIns="0" bIns="0" rtlCol="0" anchor="t" anchorCtr="0"/>
          <a:lstStyle>
            <a:lvl1pPr algn="l">
              <a:defRPr sz="1200">
                <a:solidFill>
                  <a:schemeClr val="bg1"/>
                </a:solidFill>
              </a:defRPr>
            </a:lvl1pPr>
          </a:lstStyle>
          <a:p>
            <a:fld id="{1DF46561-0E0E-4239-B422-F72A633CEB3D}" type="datetime4">
              <a:rPr lang="en-GB" smtClean="0"/>
              <a:t>31 October 2023</a:t>
            </a:fld>
            <a:endParaRPr lang="en-GB" dirty="0"/>
          </a:p>
        </p:txBody>
      </p:sp>
      <p:sp>
        <p:nvSpPr>
          <p:cNvPr id="4" name="TextBox 3">
            <a:extLst>
              <a:ext uri="{FF2B5EF4-FFF2-40B4-BE49-F238E27FC236}">
                <a16:creationId xmlns:a16="http://schemas.microsoft.com/office/drawing/2014/main" id="{CB94861F-C7D2-42DA-897F-E0C70692A01E}"/>
              </a:ext>
            </a:extLst>
          </p:cNvPr>
          <p:cNvSpPr txBox="1"/>
          <p:nvPr userDrawn="1"/>
        </p:nvSpPr>
        <p:spPr>
          <a:xfrm>
            <a:off x="7990702" y="-256666"/>
            <a:ext cx="4201298" cy="184666"/>
          </a:xfrm>
          <a:prstGeom prst="rect">
            <a:avLst/>
          </a:prstGeom>
          <a:noFill/>
        </p:spPr>
        <p:txBody>
          <a:bodyPr wrap="square" lIns="0" tIns="0" rIns="0" bIns="0" rtlCol="0" anchor="b" anchorCtr="0">
            <a:spAutoFit/>
          </a:bodyPr>
          <a:lstStyle/>
          <a:p>
            <a:pPr algn="ctr"/>
            <a:r>
              <a:rPr lang="en-GB" sz="1200" dirty="0">
                <a:solidFill>
                  <a:srgbClr val="000000"/>
                </a:solidFill>
                <a:effectLst/>
                <a:latin typeface="Calibri" panose="020F0502020204030204" pitchFamily="34" charset="0"/>
                <a:ea typeface="Times New Roman" panose="02020603050405020304" pitchFamily="18" charset="0"/>
              </a:rPr>
              <a:t>Client logo must not appear larger than the YouGov logo </a:t>
            </a:r>
            <a:endParaRPr lang="en-GB" sz="1050" dirty="0"/>
          </a:p>
        </p:txBody>
      </p:sp>
      <p:sp>
        <p:nvSpPr>
          <p:cNvPr id="14" name="TextBox 13">
            <a:extLst>
              <a:ext uri="{FF2B5EF4-FFF2-40B4-BE49-F238E27FC236}">
                <a16:creationId xmlns:a16="http://schemas.microsoft.com/office/drawing/2014/main" id="{56685132-37E6-4CA8-AB07-64392A930AFB}"/>
              </a:ext>
            </a:extLst>
          </p:cNvPr>
          <p:cNvSpPr txBox="1"/>
          <p:nvPr userDrawn="1"/>
        </p:nvSpPr>
        <p:spPr>
          <a:xfrm>
            <a:off x="539750" y="6480000"/>
            <a:ext cx="2822575" cy="169277"/>
          </a:xfrm>
          <a:prstGeom prst="rect">
            <a:avLst/>
          </a:prstGeom>
          <a:noFill/>
        </p:spPr>
        <p:txBody>
          <a:bodyPr wrap="square" lIns="0" tIns="0" rIns="0" bIns="0" rtlCol="0">
            <a:spAutoFit/>
          </a:bodyPr>
          <a:lstStyle/>
          <a:p>
            <a:pPr algn="l"/>
            <a:r>
              <a:rPr lang="en-GB" sz="1100" dirty="0">
                <a:solidFill>
                  <a:schemeClr val="bg1"/>
                </a:solidFill>
                <a:latin typeface="+mj-lt"/>
                <a:hlinkClick r:id="rId3">
                  <a:extLst>
                    <a:ext uri="{A12FA001-AC4F-418D-AE19-62706E023703}">
                      <ahyp:hlinkClr xmlns:ahyp="http://schemas.microsoft.com/office/drawing/2018/hyperlinkcolor" val="tx"/>
                    </a:ext>
                  </a:extLst>
                </a:hlinkClick>
              </a:rPr>
              <a:t>business.yougov.com</a:t>
            </a:r>
            <a:endParaRPr lang="en-GB" sz="1100" dirty="0">
              <a:solidFill>
                <a:schemeClr val="bg1"/>
              </a:solidFill>
              <a:latin typeface="+mj-lt"/>
            </a:endParaRPr>
          </a:p>
        </p:txBody>
      </p:sp>
    </p:spTree>
    <p:extLst>
      <p:ext uri="{BB962C8B-B14F-4D97-AF65-F5344CB8AC3E}">
        <p14:creationId xmlns:p14="http://schemas.microsoft.com/office/powerpoint/2010/main" val="12411847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IDEBAR Blueberry">
    <p:spTree>
      <p:nvGrpSpPr>
        <p:cNvPr id="1" name=""/>
        <p:cNvGrpSpPr/>
        <p:nvPr/>
      </p:nvGrpSpPr>
      <p:grpSpPr>
        <a:xfrm>
          <a:off x="0" y="0"/>
          <a:ext cx="0" cy="0"/>
          <a:chOff x="0" y="0"/>
          <a:chExt cx="0" cy="0"/>
        </a:xfrm>
      </p:grpSpPr>
      <p:sp>
        <p:nvSpPr>
          <p:cNvPr id="2" name="Date Placeholder 1" hidden="1">
            <a:extLst>
              <a:ext uri="{FF2B5EF4-FFF2-40B4-BE49-F238E27FC236}">
                <a16:creationId xmlns:a16="http://schemas.microsoft.com/office/drawing/2014/main" id="{305BCBE0-A72F-44F9-B907-61C45B8CE45F}"/>
              </a:ext>
            </a:extLst>
          </p:cNvPr>
          <p:cNvSpPr>
            <a:spLocks noGrp="1"/>
          </p:cNvSpPr>
          <p:nvPr>
            <p:ph type="dt" sz="half" idx="24"/>
          </p:nvPr>
        </p:nvSpPr>
        <p:spPr/>
        <p:txBody>
          <a:bodyPr/>
          <a:lstStyle/>
          <a:p>
            <a:fld id="{AB44A5F2-D7C3-4E5F-BC14-7E4A5342BEC9}" type="datetime4">
              <a:rPr lang="en-GB" smtClean="0"/>
              <a:t>31 October 2023</a:t>
            </a:fld>
            <a:endParaRPr lang="en-GB" dirty="0"/>
          </a:p>
        </p:txBody>
      </p:sp>
      <p:sp>
        <p:nvSpPr>
          <p:cNvPr id="19" name="Background">
            <a:extLst>
              <a:ext uri="{FF2B5EF4-FFF2-40B4-BE49-F238E27FC236}">
                <a16:creationId xmlns:a16="http://schemas.microsoft.com/office/drawing/2014/main" id="{7084BBB7-2084-4752-B455-CD607B1E374B}"/>
              </a:ext>
            </a:extLst>
          </p:cNvPr>
          <p:cNvSpPr/>
          <p:nvPr userDrawn="1"/>
        </p:nvSpPr>
        <p:spPr>
          <a:xfrm>
            <a:off x="0" y="0"/>
            <a:ext cx="121932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err="1"/>
          </a:p>
        </p:txBody>
      </p:sp>
      <p:sp>
        <p:nvSpPr>
          <p:cNvPr id="21" name="Freeform: Shape 20">
            <a:extLst>
              <a:ext uri="{FF2B5EF4-FFF2-40B4-BE49-F238E27FC236}">
                <a16:creationId xmlns:a16="http://schemas.microsoft.com/office/drawing/2014/main" id="{783B00A4-20D6-495F-906F-445B9363312B}"/>
              </a:ext>
            </a:extLst>
          </p:cNvPr>
          <p:cNvSpPr/>
          <p:nvPr userDrawn="1"/>
        </p:nvSpPr>
        <p:spPr bwMode="white">
          <a:xfrm>
            <a:off x="3015750" y="0"/>
            <a:ext cx="9176249" cy="6858000"/>
          </a:xfrm>
          <a:custGeom>
            <a:avLst/>
            <a:gdLst>
              <a:gd name="connsiteX0" fmla="*/ 2 w 9007473"/>
              <a:gd name="connsiteY0" fmla="*/ 1865314 h 6858000"/>
              <a:gd name="connsiteX1" fmla="*/ 2 w 9007473"/>
              <a:gd name="connsiteY1" fmla="*/ 2093913 h 6858000"/>
              <a:gd name="connsiteX2" fmla="*/ 179926 w 9007473"/>
              <a:gd name="connsiteY2" fmla="*/ 1979614 h 6858000"/>
              <a:gd name="connsiteX3" fmla="*/ 0 w 9007473"/>
              <a:gd name="connsiteY3" fmla="*/ 0 h 6858000"/>
              <a:gd name="connsiteX4" fmla="*/ 9007473 w 9007473"/>
              <a:gd name="connsiteY4" fmla="*/ 0 h 6858000"/>
              <a:gd name="connsiteX5" fmla="*/ 9007473 w 9007473"/>
              <a:gd name="connsiteY5" fmla="*/ 6858000 h 6858000"/>
              <a:gd name="connsiteX6" fmla="*/ 0 w 90074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07473" h="6858000">
                <a:moveTo>
                  <a:pt x="2" y="1865314"/>
                </a:moveTo>
                <a:lnTo>
                  <a:pt x="2" y="2093913"/>
                </a:lnTo>
                <a:lnTo>
                  <a:pt x="179926" y="1979614"/>
                </a:lnTo>
                <a:close/>
                <a:moveTo>
                  <a:pt x="0" y="0"/>
                </a:moveTo>
                <a:lnTo>
                  <a:pt x="9007473" y="0"/>
                </a:lnTo>
                <a:lnTo>
                  <a:pt x="900747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3" name="Logo">
            <a:extLst>
              <a:ext uri="{FF2B5EF4-FFF2-40B4-BE49-F238E27FC236}">
                <a16:creationId xmlns:a16="http://schemas.microsoft.com/office/drawing/2014/main" id="{E4355A66-8151-441E-ACDA-BF23348F00F5}"/>
              </a:ext>
            </a:extLst>
          </p:cNvPr>
          <p:cNvSpPr>
            <a:spLocks noChangeArrowheads="1"/>
          </p:cNvSpPr>
          <p:nvPr userDrawn="1"/>
        </p:nvSpPr>
        <p:spPr bwMode="auto">
          <a:xfrm>
            <a:off x="11157045" y="491598"/>
            <a:ext cx="493617" cy="102665"/>
          </a:xfrm>
          <a:custGeom>
            <a:avLst/>
            <a:gdLst>
              <a:gd name="T0" fmla="*/ 3133 w 3201"/>
              <a:gd name="T1" fmla="*/ 97 h 664"/>
              <a:gd name="T2" fmla="*/ 3148 w 3201"/>
              <a:gd name="T3" fmla="*/ 81 h 664"/>
              <a:gd name="T4" fmla="*/ 3120 w 3201"/>
              <a:gd name="T5" fmla="*/ 77 h 664"/>
              <a:gd name="T6" fmla="*/ 3109 w 3201"/>
              <a:gd name="T7" fmla="*/ 135 h 664"/>
              <a:gd name="T8" fmla="*/ 3150 w 3201"/>
              <a:gd name="T9" fmla="*/ 69 h 664"/>
              <a:gd name="T10" fmla="*/ 3156 w 3201"/>
              <a:gd name="T11" fmla="*/ 99 h 664"/>
              <a:gd name="T12" fmla="*/ 3158 w 3201"/>
              <a:gd name="T13" fmla="*/ 122 h 664"/>
              <a:gd name="T14" fmla="*/ 3147 w 3201"/>
              <a:gd name="T15" fmla="*/ 124 h 664"/>
              <a:gd name="T16" fmla="*/ 3120 w 3201"/>
              <a:gd name="T17" fmla="*/ 106 h 664"/>
              <a:gd name="T18" fmla="*/ 2276 w 3201"/>
              <a:gd name="T19" fmla="*/ 420 h 664"/>
              <a:gd name="T20" fmla="*/ 2391 w 3201"/>
              <a:gd name="T21" fmla="*/ 562 h 664"/>
              <a:gd name="T22" fmla="*/ 2473 w 3201"/>
              <a:gd name="T23" fmla="*/ 314 h 664"/>
              <a:gd name="T24" fmla="*/ 2276 w 3201"/>
              <a:gd name="T25" fmla="*/ 420 h 664"/>
              <a:gd name="T26" fmla="*/ 2178 w 3201"/>
              <a:gd name="T27" fmla="*/ 294 h 664"/>
              <a:gd name="T28" fmla="*/ 2567 w 3201"/>
              <a:gd name="T29" fmla="*/ 245 h 664"/>
              <a:gd name="T30" fmla="*/ 2392 w 3201"/>
              <a:gd name="T31" fmla="*/ 662 h 664"/>
              <a:gd name="T32" fmla="*/ 2147 w 3201"/>
              <a:gd name="T33" fmla="*/ 413 h 664"/>
              <a:gd name="T34" fmla="*/ 649 w 3201"/>
              <a:gd name="T35" fmla="*/ 526 h 664"/>
              <a:gd name="T36" fmla="*/ 847 w 3201"/>
              <a:gd name="T37" fmla="*/ 419 h 664"/>
              <a:gd name="T38" fmla="*/ 649 w 3201"/>
              <a:gd name="T39" fmla="*/ 314 h 664"/>
              <a:gd name="T40" fmla="*/ 488 w 3201"/>
              <a:gd name="T41" fmla="*/ 413 h 664"/>
              <a:gd name="T42" fmla="*/ 731 w 3201"/>
              <a:gd name="T43" fmla="*/ 177 h 664"/>
              <a:gd name="T44" fmla="*/ 906 w 3201"/>
              <a:gd name="T45" fmla="*/ 593 h 664"/>
              <a:gd name="T46" fmla="*/ 518 w 3201"/>
              <a:gd name="T47" fmla="*/ 549 h 664"/>
              <a:gd name="T48" fmla="*/ 3137 w 3201"/>
              <a:gd name="T49" fmla="*/ 48 h 664"/>
              <a:gd name="T50" fmla="*/ 3084 w 3201"/>
              <a:gd name="T51" fmla="*/ 100 h 664"/>
              <a:gd name="T52" fmla="*/ 3137 w 3201"/>
              <a:gd name="T53" fmla="*/ 152 h 664"/>
              <a:gd name="T54" fmla="*/ 3190 w 3201"/>
              <a:gd name="T55" fmla="*/ 100 h 664"/>
              <a:gd name="T56" fmla="*/ 3137 w 3201"/>
              <a:gd name="T57" fmla="*/ 48 h 664"/>
              <a:gd name="T58" fmla="*/ 3168 w 3201"/>
              <a:gd name="T59" fmla="*/ 46 h 664"/>
              <a:gd name="T60" fmla="*/ 3192 w 3201"/>
              <a:gd name="T61" fmla="*/ 131 h 664"/>
              <a:gd name="T62" fmla="*/ 3105 w 3201"/>
              <a:gd name="T63" fmla="*/ 154 h 664"/>
              <a:gd name="T64" fmla="*/ 3082 w 3201"/>
              <a:gd name="T65" fmla="*/ 69 h 664"/>
              <a:gd name="T66" fmla="*/ 2809 w 3201"/>
              <a:gd name="T67" fmla="*/ 652 h 664"/>
              <a:gd name="T68" fmla="*/ 2749 w 3201"/>
              <a:gd name="T69" fmla="*/ 187 h 664"/>
              <a:gd name="T70" fmla="*/ 2877 w 3201"/>
              <a:gd name="T71" fmla="*/ 464 h 664"/>
              <a:gd name="T72" fmla="*/ 3109 w 3201"/>
              <a:gd name="T73" fmla="*/ 187 h 664"/>
              <a:gd name="T74" fmla="*/ 1826 w 3201"/>
              <a:gd name="T75" fmla="*/ 416 h 664"/>
              <a:gd name="T76" fmla="*/ 2110 w 3201"/>
              <a:gd name="T77" fmla="*/ 308 h 664"/>
              <a:gd name="T78" fmla="*/ 1831 w 3201"/>
              <a:gd name="T79" fmla="*/ 663 h 664"/>
              <a:gd name="T80" fmla="*/ 1500 w 3201"/>
              <a:gd name="T81" fmla="*/ 329 h 664"/>
              <a:gd name="T82" fmla="*/ 1824 w 3201"/>
              <a:gd name="T83" fmla="*/ 0 h 664"/>
              <a:gd name="T84" fmla="*/ 1971 w 3201"/>
              <a:gd name="T85" fmla="*/ 212 h 664"/>
              <a:gd name="T86" fmla="*/ 1686 w 3201"/>
              <a:gd name="T87" fmla="*/ 164 h 664"/>
              <a:gd name="T88" fmla="*/ 1822 w 3201"/>
              <a:gd name="T89" fmla="*/ 552 h 664"/>
              <a:gd name="T90" fmla="*/ 1977 w 3201"/>
              <a:gd name="T91" fmla="*/ 416 h 664"/>
              <a:gd name="T92" fmla="*/ 1330 w 3201"/>
              <a:gd name="T93" fmla="*/ 652 h 664"/>
              <a:gd name="T94" fmla="*/ 1174 w 3201"/>
              <a:gd name="T95" fmla="*/ 662 h 664"/>
              <a:gd name="T96" fmla="*/ 1016 w 3201"/>
              <a:gd name="T97" fmla="*/ 481 h 664"/>
              <a:gd name="T98" fmla="*/ 1141 w 3201"/>
              <a:gd name="T99" fmla="*/ 401 h 664"/>
              <a:gd name="T100" fmla="*/ 1220 w 3201"/>
              <a:gd name="T101" fmla="*/ 569 h 664"/>
              <a:gd name="T102" fmla="*/ 1321 w 3201"/>
              <a:gd name="T103" fmla="*/ 383 h 664"/>
              <a:gd name="T104" fmla="*/ 1447 w 3201"/>
              <a:gd name="T105" fmla="*/ 652 h 664"/>
              <a:gd name="T106" fmla="*/ 239 w 3201"/>
              <a:gd name="T107" fmla="*/ 382 h 664"/>
              <a:gd name="T108" fmla="*/ 308 w 3201"/>
              <a:gd name="T109" fmla="*/ 264 h 664"/>
              <a:gd name="T110" fmla="*/ 371 w 3201"/>
              <a:gd name="T111" fmla="*/ 383 h 664"/>
              <a:gd name="T112" fmla="*/ 239 w 3201"/>
              <a:gd name="T113" fmla="*/ 382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201" h="664">
                <a:moveTo>
                  <a:pt x="3120" y="97"/>
                </a:moveTo>
                <a:lnTo>
                  <a:pt x="3120" y="97"/>
                </a:lnTo>
                <a:cubicBezTo>
                  <a:pt x="3133" y="97"/>
                  <a:pt x="3133" y="97"/>
                  <a:pt x="3133" y="97"/>
                </a:cubicBezTo>
                <a:cubicBezTo>
                  <a:pt x="3140" y="97"/>
                  <a:pt x="3144" y="96"/>
                  <a:pt x="3146" y="94"/>
                </a:cubicBezTo>
                <a:cubicBezTo>
                  <a:pt x="3149" y="92"/>
                  <a:pt x="3150" y="90"/>
                  <a:pt x="3150" y="87"/>
                </a:cubicBezTo>
                <a:cubicBezTo>
                  <a:pt x="3150" y="85"/>
                  <a:pt x="3149" y="83"/>
                  <a:pt x="3148" y="81"/>
                </a:cubicBezTo>
                <a:cubicBezTo>
                  <a:pt x="3147" y="80"/>
                  <a:pt x="3145" y="79"/>
                  <a:pt x="3143" y="78"/>
                </a:cubicBezTo>
                <a:cubicBezTo>
                  <a:pt x="3141" y="77"/>
                  <a:pt x="3138" y="77"/>
                  <a:pt x="3132" y="77"/>
                </a:cubicBezTo>
                <a:cubicBezTo>
                  <a:pt x="3120" y="77"/>
                  <a:pt x="3120" y="77"/>
                  <a:pt x="3120" y="77"/>
                </a:cubicBezTo>
                <a:lnTo>
                  <a:pt x="3120" y="97"/>
                </a:lnTo>
                <a:close/>
                <a:moveTo>
                  <a:pt x="3109" y="135"/>
                </a:moveTo>
                <a:lnTo>
                  <a:pt x="3109" y="135"/>
                </a:lnTo>
                <a:cubicBezTo>
                  <a:pt x="3109" y="68"/>
                  <a:pt x="3109" y="68"/>
                  <a:pt x="3109" y="68"/>
                </a:cubicBezTo>
                <a:cubicBezTo>
                  <a:pt x="3132" y="68"/>
                  <a:pt x="3132" y="68"/>
                  <a:pt x="3132" y="68"/>
                </a:cubicBezTo>
                <a:cubicBezTo>
                  <a:pt x="3140" y="68"/>
                  <a:pt x="3146" y="68"/>
                  <a:pt x="3150" y="69"/>
                </a:cubicBezTo>
                <a:cubicBezTo>
                  <a:pt x="3153" y="71"/>
                  <a:pt x="3156" y="73"/>
                  <a:pt x="3158" y="76"/>
                </a:cubicBezTo>
                <a:cubicBezTo>
                  <a:pt x="3160" y="79"/>
                  <a:pt x="3161" y="82"/>
                  <a:pt x="3161" y="86"/>
                </a:cubicBezTo>
                <a:cubicBezTo>
                  <a:pt x="3161" y="91"/>
                  <a:pt x="3160" y="95"/>
                  <a:pt x="3156" y="99"/>
                </a:cubicBezTo>
                <a:cubicBezTo>
                  <a:pt x="3153" y="102"/>
                  <a:pt x="3148" y="104"/>
                  <a:pt x="3142" y="105"/>
                </a:cubicBezTo>
                <a:cubicBezTo>
                  <a:pt x="3144" y="106"/>
                  <a:pt x="3146" y="107"/>
                  <a:pt x="3148" y="108"/>
                </a:cubicBezTo>
                <a:cubicBezTo>
                  <a:pt x="3150" y="111"/>
                  <a:pt x="3154" y="115"/>
                  <a:pt x="3158" y="122"/>
                </a:cubicBezTo>
                <a:cubicBezTo>
                  <a:pt x="3166" y="135"/>
                  <a:pt x="3166" y="135"/>
                  <a:pt x="3166" y="135"/>
                </a:cubicBezTo>
                <a:cubicBezTo>
                  <a:pt x="3153" y="135"/>
                  <a:pt x="3153" y="135"/>
                  <a:pt x="3153" y="135"/>
                </a:cubicBezTo>
                <a:cubicBezTo>
                  <a:pt x="3147" y="124"/>
                  <a:pt x="3147" y="124"/>
                  <a:pt x="3147" y="124"/>
                </a:cubicBezTo>
                <a:cubicBezTo>
                  <a:pt x="3142" y="116"/>
                  <a:pt x="3138" y="111"/>
                  <a:pt x="3135" y="109"/>
                </a:cubicBezTo>
                <a:cubicBezTo>
                  <a:pt x="3133" y="107"/>
                  <a:pt x="3130" y="106"/>
                  <a:pt x="3126" y="106"/>
                </a:cubicBezTo>
                <a:cubicBezTo>
                  <a:pt x="3120" y="106"/>
                  <a:pt x="3120" y="106"/>
                  <a:pt x="3120" y="106"/>
                </a:cubicBezTo>
                <a:cubicBezTo>
                  <a:pt x="3120" y="135"/>
                  <a:pt x="3120" y="135"/>
                  <a:pt x="3120" y="135"/>
                </a:cubicBezTo>
                <a:lnTo>
                  <a:pt x="3109" y="135"/>
                </a:lnTo>
                <a:close/>
                <a:moveTo>
                  <a:pt x="2276" y="420"/>
                </a:moveTo>
                <a:lnTo>
                  <a:pt x="2276" y="420"/>
                </a:lnTo>
                <a:cubicBezTo>
                  <a:pt x="2276" y="466"/>
                  <a:pt x="2287" y="501"/>
                  <a:pt x="2309" y="526"/>
                </a:cubicBezTo>
                <a:cubicBezTo>
                  <a:pt x="2331" y="550"/>
                  <a:pt x="2359" y="562"/>
                  <a:pt x="2391" y="562"/>
                </a:cubicBezTo>
                <a:cubicBezTo>
                  <a:pt x="2424" y="562"/>
                  <a:pt x="2451" y="550"/>
                  <a:pt x="2473" y="526"/>
                </a:cubicBezTo>
                <a:cubicBezTo>
                  <a:pt x="2495" y="501"/>
                  <a:pt x="2507" y="465"/>
                  <a:pt x="2507" y="419"/>
                </a:cubicBezTo>
                <a:cubicBezTo>
                  <a:pt x="2507" y="373"/>
                  <a:pt x="2495" y="338"/>
                  <a:pt x="2473" y="314"/>
                </a:cubicBezTo>
                <a:cubicBezTo>
                  <a:pt x="2451" y="289"/>
                  <a:pt x="2424" y="277"/>
                  <a:pt x="2391" y="277"/>
                </a:cubicBezTo>
                <a:cubicBezTo>
                  <a:pt x="2359" y="277"/>
                  <a:pt x="2331" y="289"/>
                  <a:pt x="2309" y="314"/>
                </a:cubicBezTo>
                <a:cubicBezTo>
                  <a:pt x="2287" y="338"/>
                  <a:pt x="2276" y="374"/>
                  <a:pt x="2276" y="420"/>
                </a:cubicBezTo>
                <a:close/>
                <a:moveTo>
                  <a:pt x="2147" y="413"/>
                </a:moveTo>
                <a:lnTo>
                  <a:pt x="2147" y="413"/>
                </a:lnTo>
                <a:cubicBezTo>
                  <a:pt x="2147" y="372"/>
                  <a:pt x="2157" y="333"/>
                  <a:pt x="2178" y="294"/>
                </a:cubicBezTo>
                <a:cubicBezTo>
                  <a:pt x="2198" y="256"/>
                  <a:pt x="2228" y="227"/>
                  <a:pt x="2265" y="207"/>
                </a:cubicBezTo>
                <a:cubicBezTo>
                  <a:pt x="2302" y="187"/>
                  <a:pt x="2344" y="177"/>
                  <a:pt x="2391" y="177"/>
                </a:cubicBezTo>
                <a:cubicBezTo>
                  <a:pt x="2462" y="177"/>
                  <a:pt x="2521" y="200"/>
                  <a:pt x="2567" y="245"/>
                </a:cubicBezTo>
                <a:cubicBezTo>
                  <a:pt x="2613" y="291"/>
                  <a:pt x="2635" y="349"/>
                  <a:pt x="2635" y="418"/>
                </a:cubicBezTo>
                <a:cubicBezTo>
                  <a:pt x="2635" y="489"/>
                  <a:pt x="2612" y="547"/>
                  <a:pt x="2566" y="593"/>
                </a:cubicBezTo>
                <a:cubicBezTo>
                  <a:pt x="2520" y="639"/>
                  <a:pt x="2462" y="662"/>
                  <a:pt x="2392" y="662"/>
                </a:cubicBezTo>
                <a:cubicBezTo>
                  <a:pt x="2348" y="662"/>
                  <a:pt x="2307" y="653"/>
                  <a:pt x="2268" y="634"/>
                </a:cubicBezTo>
                <a:cubicBezTo>
                  <a:pt x="2228" y="614"/>
                  <a:pt x="2198" y="586"/>
                  <a:pt x="2178" y="549"/>
                </a:cubicBezTo>
                <a:cubicBezTo>
                  <a:pt x="2157" y="512"/>
                  <a:pt x="2147" y="466"/>
                  <a:pt x="2147" y="413"/>
                </a:cubicBezTo>
                <a:close/>
                <a:moveTo>
                  <a:pt x="616" y="420"/>
                </a:moveTo>
                <a:lnTo>
                  <a:pt x="616" y="420"/>
                </a:lnTo>
                <a:cubicBezTo>
                  <a:pt x="616" y="466"/>
                  <a:pt x="627" y="501"/>
                  <a:pt x="649" y="526"/>
                </a:cubicBezTo>
                <a:cubicBezTo>
                  <a:pt x="671" y="550"/>
                  <a:pt x="699" y="562"/>
                  <a:pt x="732" y="562"/>
                </a:cubicBezTo>
                <a:cubicBezTo>
                  <a:pt x="764" y="562"/>
                  <a:pt x="792" y="550"/>
                  <a:pt x="814" y="526"/>
                </a:cubicBezTo>
                <a:cubicBezTo>
                  <a:pt x="836" y="501"/>
                  <a:pt x="847" y="465"/>
                  <a:pt x="847" y="419"/>
                </a:cubicBezTo>
                <a:cubicBezTo>
                  <a:pt x="847" y="373"/>
                  <a:pt x="836" y="338"/>
                  <a:pt x="814" y="314"/>
                </a:cubicBezTo>
                <a:cubicBezTo>
                  <a:pt x="792" y="289"/>
                  <a:pt x="764" y="277"/>
                  <a:pt x="732" y="277"/>
                </a:cubicBezTo>
                <a:cubicBezTo>
                  <a:pt x="699" y="277"/>
                  <a:pt x="671" y="289"/>
                  <a:pt x="649" y="314"/>
                </a:cubicBezTo>
                <a:cubicBezTo>
                  <a:pt x="627" y="338"/>
                  <a:pt x="616" y="374"/>
                  <a:pt x="616" y="420"/>
                </a:cubicBezTo>
                <a:close/>
                <a:moveTo>
                  <a:pt x="488" y="413"/>
                </a:moveTo>
                <a:lnTo>
                  <a:pt x="488" y="413"/>
                </a:lnTo>
                <a:cubicBezTo>
                  <a:pt x="488" y="372"/>
                  <a:pt x="498" y="333"/>
                  <a:pt x="518" y="294"/>
                </a:cubicBezTo>
                <a:cubicBezTo>
                  <a:pt x="539" y="256"/>
                  <a:pt x="568" y="227"/>
                  <a:pt x="605" y="207"/>
                </a:cubicBezTo>
                <a:cubicBezTo>
                  <a:pt x="643" y="187"/>
                  <a:pt x="685" y="177"/>
                  <a:pt x="731" y="177"/>
                </a:cubicBezTo>
                <a:cubicBezTo>
                  <a:pt x="803" y="177"/>
                  <a:pt x="861" y="200"/>
                  <a:pt x="907" y="245"/>
                </a:cubicBezTo>
                <a:cubicBezTo>
                  <a:pt x="953" y="291"/>
                  <a:pt x="976" y="349"/>
                  <a:pt x="976" y="418"/>
                </a:cubicBezTo>
                <a:cubicBezTo>
                  <a:pt x="976" y="489"/>
                  <a:pt x="953" y="547"/>
                  <a:pt x="906" y="593"/>
                </a:cubicBezTo>
                <a:cubicBezTo>
                  <a:pt x="860" y="639"/>
                  <a:pt x="802" y="662"/>
                  <a:pt x="732" y="662"/>
                </a:cubicBezTo>
                <a:cubicBezTo>
                  <a:pt x="689" y="662"/>
                  <a:pt x="647" y="653"/>
                  <a:pt x="608" y="634"/>
                </a:cubicBezTo>
                <a:cubicBezTo>
                  <a:pt x="569" y="614"/>
                  <a:pt x="539" y="586"/>
                  <a:pt x="518" y="549"/>
                </a:cubicBezTo>
                <a:cubicBezTo>
                  <a:pt x="498" y="512"/>
                  <a:pt x="488" y="466"/>
                  <a:pt x="488" y="413"/>
                </a:cubicBezTo>
                <a:close/>
                <a:moveTo>
                  <a:pt x="3137" y="48"/>
                </a:moveTo>
                <a:lnTo>
                  <a:pt x="3137" y="48"/>
                </a:lnTo>
                <a:cubicBezTo>
                  <a:pt x="3128" y="48"/>
                  <a:pt x="3119" y="51"/>
                  <a:pt x="3111" y="55"/>
                </a:cubicBezTo>
                <a:cubicBezTo>
                  <a:pt x="3102" y="60"/>
                  <a:pt x="3096" y="66"/>
                  <a:pt x="3091" y="74"/>
                </a:cubicBezTo>
                <a:cubicBezTo>
                  <a:pt x="3086" y="83"/>
                  <a:pt x="3084" y="91"/>
                  <a:pt x="3084" y="100"/>
                </a:cubicBezTo>
                <a:cubicBezTo>
                  <a:pt x="3084" y="109"/>
                  <a:pt x="3086" y="118"/>
                  <a:pt x="3091" y="126"/>
                </a:cubicBezTo>
                <a:cubicBezTo>
                  <a:pt x="3095" y="134"/>
                  <a:pt x="3102" y="141"/>
                  <a:pt x="3110" y="145"/>
                </a:cubicBezTo>
                <a:cubicBezTo>
                  <a:pt x="3119" y="150"/>
                  <a:pt x="3128" y="152"/>
                  <a:pt x="3137" y="152"/>
                </a:cubicBezTo>
                <a:cubicBezTo>
                  <a:pt x="3146" y="152"/>
                  <a:pt x="3155" y="150"/>
                  <a:pt x="3163" y="145"/>
                </a:cubicBezTo>
                <a:cubicBezTo>
                  <a:pt x="3171" y="141"/>
                  <a:pt x="3178" y="134"/>
                  <a:pt x="3182" y="126"/>
                </a:cubicBezTo>
                <a:cubicBezTo>
                  <a:pt x="3187" y="118"/>
                  <a:pt x="3190" y="109"/>
                  <a:pt x="3190" y="100"/>
                </a:cubicBezTo>
                <a:cubicBezTo>
                  <a:pt x="3190" y="91"/>
                  <a:pt x="3187" y="83"/>
                  <a:pt x="3182" y="74"/>
                </a:cubicBezTo>
                <a:cubicBezTo>
                  <a:pt x="3178" y="66"/>
                  <a:pt x="3171" y="60"/>
                  <a:pt x="3163" y="55"/>
                </a:cubicBezTo>
                <a:cubicBezTo>
                  <a:pt x="3154" y="51"/>
                  <a:pt x="3145" y="48"/>
                  <a:pt x="3137" y="48"/>
                </a:cubicBezTo>
                <a:close/>
                <a:moveTo>
                  <a:pt x="3137" y="38"/>
                </a:moveTo>
                <a:lnTo>
                  <a:pt x="3137" y="38"/>
                </a:lnTo>
                <a:cubicBezTo>
                  <a:pt x="3147" y="38"/>
                  <a:pt x="3158" y="41"/>
                  <a:pt x="3168" y="46"/>
                </a:cubicBezTo>
                <a:cubicBezTo>
                  <a:pt x="3178" y="51"/>
                  <a:pt x="3186" y="59"/>
                  <a:pt x="3191" y="69"/>
                </a:cubicBezTo>
                <a:cubicBezTo>
                  <a:pt x="3197" y="79"/>
                  <a:pt x="3200" y="89"/>
                  <a:pt x="3200" y="100"/>
                </a:cubicBezTo>
                <a:cubicBezTo>
                  <a:pt x="3200" y="111"/>
                  <a:pt x="3197" y="121"/>
                  <a:pt x="3192" y="131"/>
                </a:cubicBezTo>
                <a:cubicBezTo>
                  <a:pt x="3186" y="141"/>
                  <a:pt x="3178" y="149"/>
                  <a:pt x="3168" y="154"/>
                </a:cubicBezTo>
                <a:cubicBezTo>
                  <a:pt x="3158" y="160"/>
                  <a:pt x="3148" y="162"/>
                  <a:pt x="3137" y="162"/>
                </a:cubicBezTo>
                <a:cubicBezTo>
                  <a:pt x="3126" y="162"/>
                  <a:pt x="3115" y="160"/>
                  <a:pt x="3105" y="154"/>
                </a:cubicBezTo>
                <a:cubicBezTo>
                  <a:pt x="3095" y="149"/>
                  <a:pt x="3087" y="141"/>
                  <a:pt x="3082" y="131"/>
                </a:cubicBezTo>
                <a:cubicBezTo>
                  <a:pt x="3076" y="121"/>
                  <a:pt x="3073" y="111"/>
                  <a:pt x="3073" y="100"/>
                </a:cubicBezTo>
                <a:cubicBezTo>
                  <a:pt x="3073" y="89"/>
                  <a:pt x="3076" y="79"/>
                  <a:pt x="3082" y="69"/>
                </a:cubicBezTo>
                <a:cubicBezTo>
                  <a:pt x="3087" y="59"/>
                  <a:pt x="3095" y="51"/>
                  <a:pt x="3106" y="46"/>
                </a:cubicBezTo>
                <a:cubicBezTo>
                  <a:pt x="3116" y="41"/>
                  <a:pt x="3126" y="38"/>
                  <a:pt x="3137" y="38"/>
                </a:cubicBezTo>
                <a:close/>
                <a:moveTo>
                  <a:pt x="2809" y="652"/>
                </a:moveTo>
                <a:lnTo>
                  <a:pt x="2809" y="652"/>
                </a:lnTo>
                <a:cubicBezTo>
                  <a:pt x="2618" y="187"/>
                  <a:pt x="2618" y="187"/>
                  <a:pt x="2618" y="187"/>
                </a:cubicBezTo>
                <a:cubicBezTo>
                  <a:pt x="2749" y="187"/>
                  <a:pt x="2749" y="187"/>
                  <a:pt x="2749" y="187"/>
                </a:cubicBezTo>
                <a:cubicBezTo>
                  <a:pt x="2839" y="425"/>
                  <a:pt x="2839" y="425"/>
                  <a:pt x="2839" y="425"/>
                </a:cubicBezTo>
                <a:cubicBezTo>
                  <a:pt x="2864" y="504"/>
                  <a:pt x="2864" y="504"/>
                  <a:pt x="2864" y="504"/>
                </a:cubicBezTo>
                <a:cubicBezTo>
                  <a:pt x="2871" y="483"/>
                  <a:pt x="2875" y="470"/>
                  <a:pt x="2877" y="464"/>
                </a:cubicBezTo>
                <a:cubicBezTo>
                  <a:pt x="2881" y="451"/>
                  <a:pt x="2886" y="438"/>
                  <a:pt x="2891" y="425"/>
                </a:cubicBezTo>
                <a:cubicBezTo>
                  <a:pt x="2981" y="187"/>
                  <a:pt x="2981" y="187"/>
                  <a:pt x="2981" y="187"/>
                </a:cubicBezTo>
                <a:cubicBezTo>
                  <a:pt x="3109" y="187"/>
                  <a:pt x="3109" y="187"/>
                  <a:pt x="3109" y="187"/>
                </a:cubicBezTo>
                <a:cubicBezTo>
                  <a:pt x="2921" y="652"/>
                  <a:pt x="2921" y="652"/>
                  <a:pt x="2921" y="652"/>
                </a:cubicBezTo>
                <a:lnTo>
                  <a:pt x="2809" y="652"/>
                </a:lnTo>
                <a:close/>
                <a:moveTo>
                  <a:pt x="1826" y="416"/>
                </a:moveTo>
                <a:lnTo>
                  <a:pt x="1826" y="416"/>
                </a:lnTo>
                <a:cubicBezTo>
                  <a:pt x="1826" y="308"/>
                  <a:pt x="1826" y="308"/>
                  <a:pt x="1826" y="308"/>
                </a:cubicBezTo>
                <a:cubicBezTo>
                  <a:pt x="2110" y="308"/>
                  <a:pt x="2110" y="308"/>
                  <a:pt x="2110" y="308"/>
                </a:cubicBezTo>
                <a:cubicBezTo>
                  <a:pt x="2110" y="563"/>
                  <a:pt x="2110" y="563"/>
                  <a:pt x="2110" y="563"/>
                </a:cubicBezTo>
                <a:cubicBezTo>
                  <a:pt x="2083" y="590"/>
                  <a:pt x="2043" y="613"/>
                  <a:pt x="1990" y="633"/>
                </a:cubicBezTo>
                <a:cubicBezTo>
                  <a:pt x="1938" y="653"/>
                  <a:pt x="1885" y="663"/>
                  <a:pt x="1831" y="663"/>
                </a:cubicBezTo>
                <a:cubicBezTo>
                  <a:pt x="1763" y="663"/>
                  <a:pt x="1703" y="649"/>
                  <a:pt x="1652" y="621"/>
                </a:cubicBezTo>
                <a:cubicBezTo>
                  <a:pt x="1602" y="593"/>
                  <a:pt x="1563" y="552"/>
                  <a:pt x="1538" y="500"/>
                </a:cubicBezTo>
                <a:cubicBezTo>
                  <a:pt x="1512" y="448"/>
                  <a:pt x="1500" y="391"/>
                  <a:pt x="1500" y="329"/>
                </a:cubicBezTo>
                <a:cubicBezTo>
                  <a:pt x="1500" y="262"/>
                  <a:pt x="1514" y="203"/>
                  <a:pt x="1542" y="151"/>
                </a:cubicBezTo>
                <a:cubicBezTo>
                  <a:pt x="1571" y="99"/>
                  <a:pt x="1613" y="59"/>
                  <a:pt x="1668" y="32"/>
                </a:cubicBezTo>
                <a:cubicBezTo>
                  <a:pt x="1709" y="10"/>
                  <a:pt x="1762" y="0"/>
                  <a:pt x="1824" y="0"/>
                </a:cubicBezTo>
                <a:cubicBezTo>
                  <a:pt x="1905" y="0"/>
                  <a:pt x="1968" y="16"/>
                  <a:pt x="2014" y="50"/>
                </a:cubicBezTo>
                <a:cubicBezTo>
                  <a:pt x="2059" y="83"/>
                  <a:pt x="2089" y="129"/>
                  <a:pt x="2102" y="188"/>
                </a:cubicBezTo>
                <a:cubicBezTo>
                  <a:pt x="1971" y="212"/>
                  <a:pt x="1971" y="212"/>
                  <a:pt x="1971" y="212"/>
                </a:cubicBezTo>
                <a:cubicBezTo>
                  <a:pt x="1961" y="181"/>
                  <a:pt x="1944" y="156"/>
                  <a:pt x="1919" y="138"/>
                </a:cubicBezTo>
                <a:cubicBezTo>
                  <a:pt x="1894" y="119"/>
                  <a:pt x="1862" y="110"/>
                  <a:pt x="1824" y="110"/>
                </a:cubicBezTo>
                <a:cubicBezTo>
                  <a:pt x="1766" y="110"/>
                  <a:pt x="1720" y="128"/>
                  <a:pt x="1686" y="164"/>
                </a:cubicBezTo>
                <a:cubicBezTo>
                  <a:pt x="1652" y="200"/>
                  <a:pt x="1635" y="253"/>
                  <a:pt x="1635" y="324"/>
                </a:cubicBezTo>
                <a:cubicBezTo>
                  <a:pt x="1635" y="400"/>
                  <a:pt x="1653" y="457"/>
                  <a:pt x="1687" y="495"/>
                </a:cubicBezTo>
                <a:cubicBezTo>
                  <a:pt x="1722" y="533"/>
                  <a:pt x="1767" y="552"/>
                  <a:pt x="1822" y="552"/>
                </a:cubicBezTo>
                <a:cubicBezTo>
                  <a:pt x="1850" y="552"/>
                  <a:pt x="1878" y="547"/>
                  <a:pt x="1906" y="536"/>
                </a:cubicBezTo>
                <a:cubicBezTo>
                  <a:pt x="1933" y="526"/>
                  <a:pt x="1957" y="513"/>
                  <a:pt x="1977" y="497"/>
                </a:cubicBezTo>
                <a:cubicBezTo>
                  <a:pt x="1977" y="416"/>
                  <a:pt x="1977" y="416"/>
                  <a:pt x="1977" y="416"/>
                </a:cubicBezTo>
                <a:lnTo>
                  <a:pt x="1826" y="416"/>
                </a:lnTo>
                <a:close/>
                <a:moveTo>
                  <a:pt x="1330" y="652"/>
                </a:moveTo>
                <a:lnTo>
                  <a:pt x="1330" y="652"/>
                </a:lnTo>
                <a:cubicBezTo>
                  <a:pt x="1330" y="583"/>
                  <a:pt x="1330" y="583"/>
                  <a:pt x="1330" y="583"/>
                </a:cubicBezTo>
                <a:cubicBezTo>
                  <a:pt x="1313" y="607"/>
                  <a:pt x="1290" y="627"/>
                  <a:pt x="1262" y="641"/>
                </a:cubicBezTo>
                <a:cubicBezTo>
                  <a:pt x="1234" y="655"/>
                  <a:pt x="1205" y="662"/>
                  <a:pt x="1174" y="662"/>
                </a:cubicBezTo>
                <a:cubicBezTo>
                  <a:pt x="1142" y="662"/>
                  <a:pt x="1113" y="656"/>
                  <a:pt x="1088" y="642"/>
                </a:cubicBezTo>
                <a:cubicBezTo>
                  <a:pt x="1063" y="628"/>
                  <a:pt x="1045" y="609"/>
                  <a:pt x="1033" y="584"/>
                </a:cubicBezTo>
                <a:cubicBezTo>
                  <a:pt x="1022" y="559"/>
                  <a:pt x="1016" y="525"/>
                  <a:pt x="1016" y="481"/>
                </a:cubicBezTo>
                <a:cubicBezTo>
                  <a:pt x="1016" y="187"/>
                  <a:pt x="1016" y="187"/>
                  <a:pt x="1016" y="187"/>
                </a:cubicBezTo>
                <a:cubicBezTo>
                  <a:pt x="1141" y="187"/>
                  <a:pt x="1141" y="187"/>
                  <a:pt x="1141" y="187"/>
                </a:cubicBezTo>
                <a:cubicBezTo>
                  <a:pt x="1141" y="401"/>
                  <a:pt x="1141" y="401"/>
                  <a:pt x="1141" y="401"/>
                </a:cubicBezTo>
                <a:cubicBezTo>
                  <a:pt x="1141" y="466"/>
                  <a:pt x="1144" y="506"/>
                  <a:pt x="1148" y="521"/>
                </a:cubicBezTo>
                <a:cubicBezTo>
                  <a:pt x="1153" y="536"/>
                  <a:pt x="1161" y="547"/>
                  <a:pt x="1174" y="556"/>
                </a:cubicBezTo>
                <a:cubicBezTo>
                  <a:pt x="1186" y="564"/>
                  <a:pt x="1201" y="569"/>
                  <a:pt x="1220" y="569"/>
                </a:cubicBezTo>
                <a:cubicBezTo>
                  <a:pt x="1241" y="569"/>
                  <a:pt x="1260" y="563"/>
                  <a:pt x="1277" y="552"/>
                </a:cubicBezTo>
                <a:cubicBezTo>
                  <a:pt x="1294" y="540"/>
                  <a:pt x="1306" y="526"/>
                  <a:pt x="1312" y="509"/>
                </a:cubicBezTo>
                <a:cubicBezTo>
                  <a:pt x="1318" y="492"/>
                  <a:pt x="1321" y="450"/>
                  <a:pt x="1321" y="383"/>
                </a:cubicBezTo>
                <a:cubicBezTo>
                  <a:pt x="1321" y="187"/>
                  <a:pt x="1321" y="187"/>
                  <a:pt x="1321" y="187"/>
                </a:cubicBezTo>
                <a:cubicBezTo>
                  <a:pt x="1447" y="187"/>
                  <a:pt x="1447" y="187"/>
                  <a:pt x="1447" y="187"/>
                </a:cubicBezTo>
                <a:cubicBezTo>
                  <a:pt x="1447" y="652"/>
                  <a:pt x="1447" y="652"/>
                  <a:pt x="1447" y="652"/>
                </a:cubicBezTo>
                <a:lnTo>
                  <a:pt x="1330" y="652"/>
                </a:lnTo>
                <a:close/>
                <a:moveTo>
                  <a:pt x="239" y="382"/>
                </a:moveTo>
                <a:lnTo>
                  <a:pt x="239" y="382"/>
                </a:lnTo>
                <a:cubicBezTo>
                  <a:pt x="0" y="10"/>
                  <a:pt x="0" y="10"/>
                  <a:pt x="0" y="10"/>
                </a:cubicBezTo>
                <a:cubicBezTo>
                  <a:pt x="154" y="10"/>
                  <a:pt x="154" y="10"/>
                  <a:pt x="154" y="10"/>
                </a:cubicBezTo>
                <a:cubicBezTo>
                  <a:pt x="308" y="264"/>
                  <a:pt x="308" y="264"/>
                  <a:pt x="308" y="264"/>
                </a:cubicBezTo>
                <a:cubicBezTo>
                  <a:pt x="459" y="10"/>
                  <a:pt x="459" y="10"/>
                  <a:pt x="459" y="10"/>
                </a:cubicBezTo>
                <a:cubicBezTo>
                  <a:pt x="611" y="10"/>
                  <a:pt x="611" y="10"/>
                  <a:pt x="611" y="10"/>
                </a:cubicBezTo>
                <a:cubicBezTo>
                  <a:pt x="371" y="383"/>
                  <a:pt x="371" y="383"/>
                  <a:pt x="371" y="383"/>
                </a:cubicBezTo>
                <a:cubicBezTo>
                  <a:pt x="371" y="652"/>
                  <a:pt x="371" y="652"/>
                  <a:pt x="371" y="652"/>
                </a:cubicBezTo>
                <a:cubicBezTo>
                  <a:pt x="239" y="652"/>
                  <a:pt x="239" y="652"/>
                  <a:pt x="239" y="652"/>
                </a:cubicBezTo>
                <a:lnTo>
                  <a:pt x="239" y="382"/>
                </a:lnTo>
                <a:close/>
              </a:path>
            </a:pathLst>
          </a:custGeom>
          <a:solidFill>
            <a:schemeClr val="accent1"/>
          </a:solidFill>
          <a:ln>
            <a:noFill/>
          </a:ln>
          <a:effectLst/>
        </p:spPr>
        <p:txBody>
          <a:bodyPr wrap="none" anchor="ctr"/>
          <a:lstStyle/>
          <a:p>
            <a:endParaRPr lang="en-GB" dirty="0"/>
          </a:p>
        </p:txBody>
      </p:sp>
      <p:sp>
        <p:nvSpPr>
          <p:cNvPr id="4" name="Title 3">
            <a:extLst>
              <a:ext uri="{FF2B5EF4-FFF2-40B4-BE49-F238E27FC236}">
                <a16:creationId xmlns:a16="http://schemas.microsoft.com/office/drawing/2014/main" id="{5DDF5836-A53C-4F9D-8208-19EFA158B21C}"/>
              </a:ext>
            </a:extLst>
          </p:cNvPr>
          <p:cNvSpPr>
            <a:spLocks noGrp="1"/>
          </p:cNvSpPr>
          <p:nvPr>
            <p:ph type="title" hasCustomPrompt="1"/>
          </p:nvPr>
        </p:nvSpPr>
        <p:spPr bwMode="white">
          <a:xfrm>
            <a:off x="540000" y="1350000"/>
            <a:ext cx="2210400" cy="1620000"/>
          </a:xfrm>
        </p:spPr>
        <p:txBody>
          <a:bodyPr/>
          <a:lstStyle>
            <a:lvl1pPr>
              <a:defRPr sz="2200">
                <a:solidFill>
                  <a:schemeClr val="bg1"/>
                </a:solidFill>
              </a:defRPr>
            </a:lvl1pPr>
          </a:lstStyle>
          <a:p>
            <a:r>
              <a:rPr lang="en-GB" dirty="0"/>
              <a:t>Click to add title</a:t>
            </a:r>
          </a:p>
        </p:txBody>
      </p:sp>
      <p:sp>
        <p:nvSpPr>
          <p:cNvPr id="6" name="Text Placeholder 5">
            <a:extLst>
              <a:ext uri="{FF2B5EF4-FFF2-40B4-BE49-F238E27FC236}">
                <a16:creationId xmlns:a16="http://schemas.microsoft.com/office/drawing/2014/main" id="{95BBD86D-97AD-430E-9A57-01ADDD608E45}"/>
              </a:ext>
            </a:extLst>
          </p:cNvPr>
          <p:cNvSpPr>
            <a:spLocks noGrp="1"/>
          </p:cNvSpPr>
          <p:nvPr>
            <p:ph type="body" sz="quarter" idx="21" hasCustomPrompt="1"/>
          </p:nvPr>
        </p:nvSpPr>
        <p:spPr>
          <a:xfrm>
            <a:off x="540000" y="3060000"/>
            <a:ext cx="2210400" cy="32544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dirty="0"/>
              <a:t>Click to add text                 Enter &amp; TAB for next text level 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22" name="Subtitle Eyebrow">
            <a:extLst>
              <a:ext uri="{FF2B5EF4-FFF2-40B4-BE49-F238E27FC236}">
                <a16:creationId xmlns:a16="http://schemas.microsoft.com/office/drawing/2014/main" id="{73F544EF-7F8D-4C5B-9DAD-E103EDE1988A}"/>
              </a:ext>
            </a:extLst>
          </p:cNvPr>
          <p:cNvSpPr>
            <a:spLocks noGrp="1"/>
          </p:cNvSpPr>
          <p:nvPr>
            <p:ph type="subTitle" idx="33" hasCustomPrompt="1"/>
          </p:nvPr>
        </p:nvSpPr>
        <p:spPr>
          <a:xfrm>
            <a:off x="539999" y="481818"/>
            <a:ext cx="2210400" cy="154800"/>
          </a:xfrm>
        </p:spPr>
        <p:txBody>
          <a:bodyPr/>
          <a:lstStyle>
            <a:lvl1pPr marL="0" indent="0" algn="l">
              <a:lnSpc>
                <a:spcPct val="100000"/>
              </a:lnSpc>
              <a:spcBef>
                <a:spcPts val="0"/>
              </a:spcBef>
              <a:spcAft>
                <a:spcPts val="0"/>
              </a:spcAft>
              <a:buFont typeface="Arial" panose="020B0604020202020204" pitchFamily="34" charset="0"/>
              <a:buChar char="​"/>
              <a:defRPr sz="900" b="0">
                <a:solidFill>
                  <a:schemeClr val="bg1"/>
                </a:solidFill>
                <a:latin typeface="+mn-lt"/>
              </a:defRPr>
            </a:lvl1pPr>
            <a:lvl2pPr marL="0" indent="0" algn="l">
              <a:buFont typeface="Arial" panose="020B0604020202020204" pitchFamily="34" charset="0"/>
              <a:buNone/>
              <a:defRPr sz="1800" b="1">
                <a:solidFill>
                  <a:schemeClr val="bg1"/>
                </a:solidFill>
                <a:latin typeface="+mn-lt"/>
              </a:defRPr>
            </a:lvl2pPr>
            <a:lvl3pPr marL="0" indent="0" algn="l">
              <a:buFont typeface="Arial" panose="020B0604020202020204" pitchFamily="34" charset="0"/>
              <a:buChar char="​"/>
              <a:defRPr sz="1800" b="1">
                <a:solidFill>
                  <a:schemeClr val="bg1"/>
                </a:solidFill>
                <a:latin typeface="+mn-lt"/>
              </a:defRPr>
            </a:lvl3pPr>
            <a:lvl4pPr marL="0" indent="0" algn="l">
              <a:buFont typeface="Arial" panose="020B0604020202020204" pitchFamily="34" charset="0"/>
              <a:buChar char="​"/>
              <a:defRPr sz="1800" b="1">
                <a:solidFill>
                  <a:schemeClr val="bg1"/>
                </a:solidFill>
                <a:latin typeface="+mn-lt"/>
              </a:defRPr>
            </a:lvl4pPr>
            <a:lvl5pPr marL="0" indent="0" algn="l">
              <a:buFont typeface="Arial" panose="020B0604020202020204" pitchFamily="34" charset="0"/>
              <a:buChar char="​"/>
              <a:defRPr sz="1800" b="1">
                <a:solidFill>
                  <a:schemeClr val="bg1"/>
                </a:solidFill>
                <a:latin typeface="+mn-lt"/>
              </a:defRPr>
            </a:lvl5pPr>
            <a:lvl6pPr marL="0" indent="0" algn="l">
              <a:buFont typeface="Arial" panose="020B0604020202020204" pitchFamily="34" charset="0"/>
              <a:buChar char="​"/>
              <a:defRPr sz="1800" b="1">
                <a:solidFill>
                  <a:schemeClr val="bg1"/>
                </a:solidFill>
                <a:latin typeface="+mn-lt"/>
              </a:defRPr>
            </a:lvl6pPr>
            <a:lvl7pPr marL="0" indent="0" algn="l">
              <a:buFont typeface="Arial" panose="020B0604020202020204" pitchFamily="34" charset="0"/>
              <a:buChar char="​"/>
              <a:defRPr sz="1800" b="1">
                <a:solidFill>
                  <a:schemeClr val="bg1"/>
                </a:solidFill>
                <a:latin typeface="+mn-lt"/>
              </a:defRPr>
            </a:lvl7pPr>
            <a:lvl8pPr marL="0" indent="0" algn="l">
              <a:buFont typeface="Arial" panose="020B0604020202020204" pitchFamily="34" charset="0"/>
              <a:buChar char="​"/>
              <a:defRPr sz="1800" b="1">
                <a:solidFill>
                  <a:schemeClr val="bg1"/>
                </a:solidFill>
                <a:latin typeface="+mn-lt"/>
              </a:defRPr>
            </a:lvl8pPr>
            <a:lvl9pPr marL="0" indent="0" algn="l">
              <a:buFont typeface="Arial" panose="020B0604020202020204" pitchFamily="34" charset="0"/>
              <a:buChar char="​"/>
              <a:defRPr sz="1800" b="1">
                <a:solidFill>
                  <a:schemeClr val="bg1"/>
                </a:solidFill>
                <a:latin typeface="+mn-lt"/>
              </a:defRPr>
            </a:lvl9pPr>
          </a:lstStyle>
          <a:p>
            <a:r>
              <a:rPr lang="en-GB" dirty="0"/>
              <a:t>Click to add Eyebrow text</a:t>
            </a:r>
          </a:p>
        </p:txBody>
      </p:sp>
      <p:sp>
        <p:nvSpPr>
          <p:cNvPr id="12" name="Footer Placeholder 11">
            <a:extLst>
              <a:ext uri="{FF2B5EF4-FFF2-40B4-BE49-F238E27FC236}">
                <a16:creationId xmlns:a16="http://schemas.microsoft.com/office/drawing/2014/main" id="{335DA131-1B1A-4190-8E80-D3E5E3F6A578}"/>
              </a:ext>
            </a:extLst>
          </p:cNvPr>
          <p:cNvSpPr>
            <a:spLocks noGrp="1"/>
          </p:cNvSpPr>
          <p:nvPr>
            <p:ph type="ftr" sz="quarter" idx="25"/>
          </p:nvPr>
        </p:nvSpPr>
        <p:spPr/>
        <p:txBody>
          <a:bodyPr/>
          <a:lstStyle/>
          <a:p>
            <a:endParaRPr lang="en-GB" dirty="0"/>
          </a:p>
        </p:txBody>
      </p:sp>
      <p:sp>
        <p:nvSpPr>
          <p:cNvPr id="18" name="Slide Number Placeholder 17">
            <a:extLst>
              <a:ext uri="{FF2B5EF4-FFF2-40B4-BE49-F238E27FC236}">
                <a16:creationId xmlns:a16="http://schemas.microsoft.com/office/drawing/2014/main" id="{F757291D-FDE8-4C50-A167-DF40C225CDDC}"/>
              </a:ext>
            </a:extLst>
          </p:cNvPr>
          <p:cNvSpPr>
            <a:spLocks noGrp="1"/>
          </p:cNvSpPr>
          <p:nvPr>
            <p:ph type="sldNum" sz="quarter" idx="26"/>
          </p:nvPr>
        </p:nvSpPr>
        <p:spPr/>
        <p:txBody>
          <a:body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463051801"/>
      </p:ext>
    </p:extLst>
  </p:cSld>
  <p:clrMapOvr>
    <a:masterClrMapping/>
  </p:clrMapOvr>
  <p:extLst>
    <p:ext uri="{DCECCB84-F9BA-43D5-87BE-67443E8EF086}">
      <p15:sldGuideLst xmlns:p15="http://schemas.microsoft.com/office/powerpoint/2012/main">
        <p15:guide id="1" orient="horz" pos="1991">
          <p15:clr>
            <a:srgbClr val="FBAE40"/>
          </p15:clr>
        </p15:guide>
        <p15:guide id="2" orient="horz" pos="2215">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IDEBAR Avocado">
    <p:spTree>
      <p:nvGrpSpPr>
        <p:cNvPr id="1" name=""/>
        <p:cNvGrpSpPr/>
        <p:nvPr/>
      </p:nvGrpSpPr>
      <p:grpSpPr>
        <a:xfrm>
          <a:off x="0" y="0"/>
          <a:ext cx="0" cy="0"/>
          <a:chOff x="0" y="0"/>
          <a:chExt cx="0" cy="0"/>
        </a:xfrm>
      </p:grpSpPr>
      <p:sp>
        <p:nvSpPr>
          <p:cNvPr id="2" name="Date Placeholder 1" hidden="1">
            <a:extLst>
              <a:ext uri="{FF2B5EF4-FFF2-40B4-BE49-F238E27FC236}">
                <a16:creationId xmlns:a16="http://schemas.microsoft.com/office/drawing/2014/main" id="{305BCBE0-A72F-44F9-B907-61C45B8CE45F}"/>
              </a:ext>
            </a:extLst>
          </p:cNvPr>
          <p:cNvSpPr>
            <a:spLocks noGrp="1"/>
          </p:cNvSpPr>
          <p:nvPr>
            <p:ph type="dt" sz="half" idx="24"/>
          </p:nvPr>
        </p:nvSpPr>
        <p:spPr/>
        <p:txBody>
          <a:bodyPr/>
          <a:lstStyle/>
          <a:p>
            <a:fld id="{858DDD02-2ED9-478F-A08B-038426985CFA}" type="datetime4">
              <a:rPr lang="en-GB" smtClean="0"/>
              <a:t>31 October 2023</a:t>
            </a:fld>
            <a:endParaRPr lang="en-GB" dirty="0"/>
          </a:p>
        </p:txBody>
      </p:sp>
      <p:sp>
        <p:nvSpPr>
          <p:cNvPr id="19" name="Background">
            <a:extLst>
              <a:ext uri="{FF2B5EF4-FFF2-40B4-BE49-F238E27FC236}">
                <a16:creationId xmlns:a16="http://schemas.microsoft.com/office/drawing/2014/main" id="{7084BBB7-2084-4752-B455-CD607B1E374B}"/>
              </a:ext>
            </a:extLst>
          </p:cNvPr>
          <p:cNvSpPr/>
          <p:nvPr userDrawn="1"/>
        </p:nvSpPr>
        <p:spPr>
          <a:xfrm>
            <a:off x="0" y="0"/>
            <a:ext cx="12193200" cy="68616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err="1"/>
          </a:p>
        </p:txBody>
      </p:sp>
      <p:sp>
        <p:nvSpPr>
          <p:cNvPr id="21" name="Freeform: Shape 20">
            <a:extLst>
              <a:ext uri="{FF2B5EF4-FFF2-40B4-BE49-F238E27FC236}">
                <a16:creationId xmlns:a16="http://schemas.microsoft.com/office/drawing/2014/main" id="{783B00A4-20D6-495F-906F-445B9363312B}"/>
              </a:ext>
            </a:extLst>
          </p:cNvPr>
          <p:cNvSpPr/>
          <p:nvPr userDrawn="1"/>
        </p:nvSpPr>
        <p:spPr bwMode="white">
          <a:xfrm>
            <a:off x="3015750" y="0"/>
            <a:ext cx="9176249" cy="6858000"/>
          </a:xfrm>
          <a:custGeom>
            <a:avLst/>
            <a:gdLst>
              <a:gd name="connsiteX0" fmla="*/ 2 w 9007473"/>
              <a:gd name="connsiteY0" fmla="*/ 1865314 h 6858000"/>
              <a:gd name="connsiteX1" fmla="*/ 2 w 9007473"/>
              <a:gd name="connsiteY1" fmla="*/ 2093913 h 6858000"/>
              <a:gd name="connsiteX2" fmla="*/ 179926 w 9007473"/>
              <a:gd name="connsiteY2" fmla="*/ 1979614 h 6858000"/>
              <a:gd name="connsiteX3" fmla="*/ 0 w 9007473"/>
              <a:gd name="connsiteY3" fmla="*/ 0 h 6858000"/>
              <a:gd name="connsiteX4" fmla="*/ 9007473 w 9007473"/>
              <a:gd name="connsiteY4" fmla="*/ 0 h 6858000"/>
              <a:gd name="connsiteX5" fmla="*/ 9007473 w 9007473"/>
              <a:gd name="connsiteY5" fmla="*/ 6858000 h 6858000"/>
              <a:gd name="connsiteX6" fmla="*/ 0 w 90074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07473" h="6858000">
                <a:moveTo>
                  <a:pt x="2" y="1865314"/>
                </a:moveTo>
                <a:lnTo>
                  <a:pt x="2" y="2093913"/>
                </a:lnTo>
                <a:lnTo>
                  <a:pt x="179926" y="1979614"/>
                </a:lnTo>
                <a:close/>
                <a:moveTo>
                  <a:pt x="0" y="0"/>
                </a:moveTo>
                <a:lnTo>
                  <a:pt x="9007473" y="0"/>
                </a:lnTo>
                <a:lnTo>
                  <a:pt x="900747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3" name="Logo">
            <a:extLst>
              <a:ext uri="{FF2B5EF4-FFF2-40B4-BE49-F238E27FC236}">
                <a16:creationId xmlns:a16="http://schemas.microsoft.com/office/drawing/2014/main" id="{E4355A66-8151-441E-ACDA-BF23348F00F5}"/>
              </a:ext>
            </a:extLst>
          </p:cNvPr>
          <p:cNvSpPr>
            <a:spLocks noChangeArrowheads="1"/>
          </p:cNvSpPr>
          <p:nvPr userDrawn="1"/>
        </p:nvSpPr>
        <p:spPr bwMode="auto">
          <a:xfrm>
            <a:off x="11157045" y="491598"/>
            <a:ext cx="493617" cy="102665"/>
          </a:xfrm>
          <a:custGeom>
            <a:avLst/>
            <a:gdLst>
              <a:gd name="T0" fmla="*/ 3133 w 3201"/>
              <a:gd name="T1" fmla="*/ 97 h 664"/>
              <a:gd name="T2" fmla="*/ 3148 w 3201"/>
              <a:gd name="T3" fmla="*/ 81 h 664"/>
              <a:gd name="T4" fmla="*/ 3120 w 3201"/>
              <a:gd name="T5" fmla="*/ 77 h 664"/>
              <a:gd name="T6" fmla="*/ 3109 w 3201"/>
              <a:gd name="T7" fmla="*/ 135 h 664"/>
              <a:gd name="T8" fmla="*/ 3150 w 3201"/>
              <a:gd name="T9" fmla="*/ 69 h 664"/>
              <a:gd name="T10" fmla="*/ 3156 w 3201"/>
              <a:gd name="T11" fmla="*/ 99 h 664"/>
              <a:gd name="T12" fmla="*/ 3158 w 3201"/>
              <a:gd name="T13" fmla="*/ 122 h 664"/>
              <a:gd name="T14" fmla="*/ 3147 w 3201"/>
              <a:gd name="T15" fmla="*/ 124 h 664"/>
              <a:gd name="T16" fmla="*/ 3120 w 3201"/>
              <a:gd name="T17" fmla="*/ 106 h 664"/>
              <a:gd name="T18" fmla="*/ 2276 w 3201"/>
              <a:gd name="T19" fmla="*/ 420 h 664"/>
              <a:gd name="T20" fmla="*/ 2391 w 3201"/>
              <a:gd name="T21" fmla="*/ 562 h 664"/>
              <a:gd name="T22" fmla="*/ 2473 w 3201"/>
              <a:gd name="T23" fmla="*/ 314 h 664"/>
              <a:gd name="T24" fmla="*/ 2276 w 3201"/>
              <a:gd name="T25" fmla="*/ 420 h 664"/>
              <a:gd name="T26" fmla="*/ 2178 w 3201"/>
              <a:gd name="T27" fmla="*/ 294 h 664"/>
              <a:gd name="T28" fmla="*/ 2567 w 3201"/>
              <a:gd name="T29" fmla="*/ 245 h 664"/>
              <a:gd name="T30" fmla="*/ 2392 w 3201"/>
              <a:gd name="T31" fmla="*/ 662 h 664"/>
              <a:gd name="T32" fmla="*/ 2147 w 3201"/>
              <a:gd name="T33" fmla="*/ 413 h 664"/>
              <a:gd name="T34" fmla="*/ 649 w 3201"/>
              <a:gd name="T35" fmla="*/ 526 h 664"/>
              <a:gd name="T36" fmla="*/ 847 w 3201"/>
              <a:gd name="T37" fmla="*/ 419 h 664"/>
              <a:gd name="T38" fmla="*/ 649 w 3201"/>
              <a:gd name="T39" fmla="*/ 314 h 664"/>
              <a:gd name="T40" fmla="*/ 488 w 3201"/>
              <a:gd name="T41" fmla="*/ 413 h 664"/>
              <a:gd name="T42" fmla="*/ 731 w 3201"/>
              <a:gd name="T43" fmla="*/ 177 h 664"/>
              <a:gd name="T44" fmla="*/ 906 w 3201"/>
              <a:gd name="T45" fmla="*/ 593 h 664"/>
              <a:gd name="T46" fmla="*/ 518 w 3201"/>
              <a:gd name="T47" fmla="*/ 549 h 664"/>
              <a:gd name="T48" fmla="*/ 3137 w 3201"/>
              <a:gd name="T49" fmla="*/ 48 h 664"/>
              <a:gd name="T50" fmla="*/ 3084 w 3201"/>
              <a:gd name="T51" fmla="*/ 100 h 664"/>
              <a:gd name="T52" fmla="*/ 3137 w 3201"/>
              <a:gd name="T53" fmla="*/ 152 h 664"/>
              <a:gd name="T54" fmla="*/ 3190 w 3201"/>
              <a:gd name="T55" fmla="*/ 100 h 664"/>
              <a:gd name="T56" fmla="*/ 3137 w 3201"/>
              <a:gd name="T57" fmla="*/ 48 h 664"/>
              <a:gd name="T58" fmla="*/ 3168 w 3201"/>
              <a:gd name="T59" fmla="*/ 46 h 664"/>
              <a:gd name="T60" fmla="*/ 3192 w 3201"/>
              <a:gd name="T61" fmla="*/ 131 h 664"/>
              <a:gd name="T62" fmla="*/ 3105 w 3201"/>
              <a:gd name="T63" fmla="*/ 154 h 664"/>
              <a:gd name="T64" fmla="*/ 3082 w 3201"/>
              <a:gd name="T65" fmla="*/ 69 h 664"/>
              <a:gd name="T66" fmla="*/ 2809 w 3201"/>
              <a:gd name="T67" fmla="*/ 652 h 664"/>
              <a:gd name="T68" fmla="*/ 2749 w 3201"/>
              <a:gd name="T69" fmla="*/ 187 h 664"/>
              <a:gd name="T70" fmla="*/ 2877 w 3201"/>
              <a:gd name="T71" fmla="*/ 464 h 664"/>
              <a:gd name="T72" fmla="*/ 3109 w 3201"/>
              <a:gd name="T73" fmla="*/ 187 h 664"/>
              <a:gd name="T74" fmla="*/ 1826 w 3201"/>
              <a:gd name="T75" fmla="*/ 416 h 664"/>
              <a:gd name="T76" fmla="*/ 2110 w 3201"/>
              <a:gd name="T77" fmla="*/ 308 h 664"/>
              <a:gd name="T78" fmla="*/ 1831 w 3201"/>
              <a:gd name="T79" fmla="*/ 663 h 664"/>
              <a:gd name="T80" fmla="*/ 1500 w 3201"/>
              <a:gd name="T81" fmla="*/ 329 h 664"/>
              <a:gd name="T82" fmla="*/ 1824 w 3201"/>
              <a:gd name="T83" fmla="*/ 0 h 664"/>
              <a:gd name="T84" fmla="*/ 1971 w 3201"/>
              <a:gd name="T85" fmla="*/ 212 h 664"/>
              <a:gd name="T86" fmla="*/ 1686 w 3201"/>
              <a:gd name="T87" fmla="*/ 164 h 664"/>
              <a:gd name="T88" fmla="*/ 1822 w 3201"/>
              <a:gd name="T89" fmla="*/ 552 h 664"/>
              <a:gd name="T90" fmla="*/ 1977 w 3201"/>
              <a:gd name="T91" fmla="*/ 416 h 664"/>
              <a:gd name="T92" fmla="*/ 1330 w 3201"/>
              <a:gd name="T93" fmla="*/ 652 h 664"/>
              <a:gd name="T94" fmla="*/ 1174 w 3201"/>
              <a:gd name="T95" fmla="*/ 662 h 664"/>
              <a:gd name="T96" fmla="*/ 1016 w 3201"/>
              <a:gd name="T97" fmla="*/ 481 h 664"/>
              <a:gd name="T98" fmla="*/ 1141 w 3201"/>
              <a:gd name="T99" fmla="*/ 401 h 664"/>
              <a:gd name="T100" fmla="*/ 1220 w 3201"/>
              <a:gd name="T101" fmla="*/ 569 h 664"/>
              <a:gd name="T102" fmla="*/ 1321 w 3201"/>
              <a:gd name="T103" fmla="*/ 383 h 664"/>
              <a:gd name="T104" fmla="*/ 1447 w 3201"/>
              <a:gd name="T105" fmla="*/ 652 h 664"/>
              <a:gd name="T106" fmla="*/ 239 w 3201"/>
              <a:gd name="T107" fmla="*/ 382 h 664"/>
              <a:gd name="T108" fmla="*/ 308 w 3201"/>
              <a:gd name="T109" fmla="*/ 264 h 664"/>
              <a:gd name="T110" fmla="*/ 371 w 3201"/>
              <a:gd name="T111" fmla="*/ 383 h 664"/>
              <a:gd name="T112" fmla="*/ 239 w 3201"/>
              <a:gd name="T113" fmla="*/ 382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201" h="664">
                <a:moveTo>
                  <a:pt x="3120" y="97"/>
                </a:moveTo>
                <a:lnTo>
                  <a:pt x="3120" y="97"/>
                </a:lnTo>
                <a:cubicBezTo>
                  <a:pt x="3133" y="97"/>
                  <a:pt x="3133" y="97"/>
                  <a:pt x="3133" y="97"/>
                </a:cubicBezTo>
                <a:cubicBezTo>
                  <a:pt x="3140" y="97"/>
                  <a:pt x="3144" y="96"/>
                  <a:pt x="3146" y="94"/>
                </a:cubicBezTo>
                <a:cubicBezTo>
                  <a:pt x="3149" y="92"/>
                  <a:pt x="3150" y="90"/>
                  <a:pt x="3150" y="87"/>
                </a:cubicBezTo>
                <a:cubicBezTo>
                  <a:pt x="3150" y="85"/>
                  <a:pt x="3149" y="83"/>
                  <a:pt x="3148" y="81"/>
                </a:cubicBezTo>
                <a:cubicBezTo>
                  <a:pt x="3147" y="80"/>
                  <a:pt x="3145" y="79"/>
                  <a:pt x="3143" y="78"/>
                </a:cubicBezTo>
                <a:cubicBezTo>
                  <a:pt x="3141" y="77"/>
                  <a:pt x="3138" y="77"/>
                  <a:pt x="3132" y="77"/>
                </a:cubicBezTo>
                <a:cubicBezTo>
                  <a:pt x="3120" y="77"/>
                  <a:pt x="3120" y="77"/>
                  <a:pt x="3120" y="77"/>
                </a:cubicBezTo>
                <a:lnTo>
                  <a:pt x="3120" y="97"/>
                </a:lnTo>
                <a:close/>
                <a:moveTo>
                  <a:pt x="3109" y="135"/>
                </a:moveTo>
                <a:lnTo>
                  <a:pt x="3109" y="135"/>
                </a:lnTo>
                <a:cubicBezTo>
                  <a:pt x="3109" y="68"/>
                  <a:pt x="3109" y="68"/>
                  <a:pt x="3109" y="68"/>
                </a:cubicBezTo>
                <a:cubicBezTo>
                  <a:pt x="3132" y="68"/>
                  <a:pt x="3132" y="68"/>
                  <a:pt x="3132" y="68"/>
                </a:cubicBezTo>
                <a:cubicBezTo>
                  <a:pt x="3140" y="68"/>
                  <a:pt x="3146" y="68"/>
                  <a:pt x="3150" y="69"/>
                </a:cubicBezTo>
                <a:cubicBezTo>
                  <a:pt x="3153" y="71"/>
                  <a:pt x="3156" y="73"/>
                  <a:pt x="3158" y="76"/>
                </a:cubicBezTo>
                <a:cubicBezTo>
                  <a:pt x="3160" y="79"/>
                  <a:pt x="3161" y="82"/>
                  <a:pt x="3161" y="86"/>
                </a:cubicBezTo>
                <a:cubicBezTo>
                  <a:pt x="3161" y="91"/>
                  <a:pt x="3160" y="95"/>
                  <a:pt x="3156" y="99"/>
                </a:cubicBezTo>
                <a:cubicBezTo>
                  <a:pt x="3153" y="102"/>
                  <a:pt x="3148" y="104"/>
                  <a:pt x="3142" y="105"/>
                </a:cubicBezTo>
                <a:cubicBezTo>
                  <a:pt x="3144" y="106"/>
                  <a:pt x="3146" y="107"/>
                  <a:pt x="3148" y="108"/>
                </a:cubicBezTo>
                <a:cubicBezTo>
                  <a:pt x="3150" y="111"/>
                  <a:pt x="3154" y="115"/>
                  <a:pt x="3158" y="122"/>
                </a:cubicBezTo>
                <a:cubicBezTo>
                  <a:pt x="3166" y="135"/>
                  <a:pt x="3166" y="135"/>
                  <a:pt x="3166" y="135"/>
                </a:cubicBezTo>
                <a:cubicBezTo>
                  <a:pt x="3153" y="135"/>
                  <a:pt x="3153" y="135"/>
                  <a:pt x="3153" y="135"/>
                </a:cubicBezTo>
                <a:cubicBezTo>
                  <a:pt x="3147" y="124"/>
                  <a:pt x="3147" y="124"/>
                  <a:pt x="3147" y="124"/>
                </a:cubicBezTo>
                <a:cubicBezTo>
                  <a:pt x="3142" y="116"/>
                  <a:pt x="3138" y="111"/>
                  <a:pt x="3135" y="109"/>
                </a:cubicBezTo>
                <a:cubicBezTo>
                  <a:pt x="3133" y="107"/>
                  <a:pt x="3130" y="106"/>
                  <a:pt x="3126" y="106"/>
                </a:cubicBezTo>
                <a:cubicBezTo>
                  <a:pt x="3120" y="106"/>
                  <a:pt x="3120" y="106"/>
                  <a:pt x="3120" y="106"/>
                </a:cubicBezTo>
                <a:cubicBezTo>
                  <a:pt x="3120" y="135"/>
                  <a:pt x="3120" y="135"/>
                  <a:pt x="3120" y="135"/>
                </a:cubicBezTo>
                <a:lnTo>
                  <a:pt x="3109" y="135"/>
                </a:lnTo>
                <a:close/>
                <a:moveTo>
                  <a:pt x="2276" y="420"/>
                </a:moveTo>
                <a:lnTo>
                  <a:pt x="2276" y="420"/>
                </a:lnTo>
                <a:cubicBezTo>
                  <a:pt x="2276" y="466"/>
                  <a:pt x="2287" y="501"/>
                  <a:pt x="2309" y="526"/>
                </a:cubicBezTo>
                <a:cubicBezTo>
                  <a:pt x="2331" y="550"/>
                  <a:pt x="2359" y="562"/>
                  <a:pt x="2391" y="562"/>
                </a:cubicBezTo>
                <a:cubicBezTo>
                  <a:pt x="2424" y="562"/>
                  <a:pt x="2451" y="550"/>
                  <a:pt x="2473" y="526"/>
                </a:cubicBezTo>
                <a:cubicBezTo>
                  <a:pt x="2495" y="501"/>
                  <a:pt x="2507" y="465"/>
                  <a:pt x="2507" y="419"/>
                </a:cubicBezTo>
                <a:cubicBezTo>
                  <a:pt x="2507" y="373"/>
                  <a:pt x="2495" y="338"/>
                  <a:pt x="2473" y="314"/>
                </a:cubicBezTo>
                <a:cubicBezTo>
                  <a:pt x="2451" y="289"/>
                  <a:pt x="2424" y="277"/>
                  <a:pt x="2391" y="277"/>
                </a:cubicBezTo>
                <a:cubicBezTo>
                  <a:pt x="2359" y="277"/>
                  <a:pt x="2331" y="289"/>
                  <a:pt x="2309" y="314"/>
                </a:cubicBezTo>
                <a:cubicBezTo>
                  <a:pt x="2287" y="338"/>
                  <a:pt x="2276" y="374"/>
                  <a:pt x="2276" y="420"/>
                </a:cubicBezTo>
                <a:close/>
                <a:moveTo>
                  <a:pt x="2147" y="413"/>
                </a:moveTo>
                <a:lnTo>
                  <a:pt x="2147" y="413"/>
                </a:lnTo>
                <a:cubicBezTo>
                  <a:pt x="2147" y="372"/>
                  <a:pt x="2157" y="333"/>
                  <a:pt x="2178" y="294"/>
                </a:cubicBezTo>
                <a:cubicBezTo>
                  <a:pt x="2198" y="256"/>
                  <a:pt x="2228" y="227"/>
                  <a:pt x="2265" y="207"/>
                </a:cubicBezTo>
                <a:cubicBezTo>
                  <a:pt x="2302" y="187"/>
                  <a:pt x="2344" y="177"/>
                  <a:pt x="2391" y="177"/>
                </a:cubicBezTo>
                <a:cubicBezTo>
                  <a:pt x="2462" y="177"/>
                  <a:pt x="2521" y="200"/>
                  <a:pt x="2567" y="245"/>
                </a:cubicBezTo>
                <a:cubicBezTo>
                  <a:pt x="2613" y="291"/>
                  <a:pt x="2635" y="349"/>
                  <a:pt x="2635" y="418"/>
                </a:cubicBezTo>
                <a:cubicBezTo>
                  <a:pt x="2635" y="489"/>
                  <a:pt x="2612" y="547"/>
                  <a:pt x="2566" y="593"/>
                </a:cubicBezTo>
                <a:cubicBezTo>
                  <a:pt x="2520" y="639"/>
                  <a:pt x="2462" y="662"/>
                  <a:pt x="2392" y="662"/>
                </a:cubicBezTo>
                <a:cubicBezTo>
                  <a:pt x="2348" y="662"/>
                  <a:pt x="2307" y="653"/>
                  <a:pt x="2268" y="634"/>
                </a:cubicBezTo>
                <a:cubicBezTo>
                  <a:pt x="2228" y="614"/>
                  <a:pt x="2198" y="586"/>
                  <a:pt x="2178" y="549"/>
                </a:cubicBezTo>
                <a:cubicBezTo>
                  <a:pt x="2157" y="512"/>
                  <a:pt x="2147" y="466"/>
                  <a:pt x="2147" y="413"/>
                </a:cubicBezTo>
                <a:close/>
                <a:moveTo>
                  <a:pt x="616" y="420"/>
                </a:moveTo>
                <a:lnTo>
                  <a:pt x="616" y="420"/>
                </a:lnTo>
                <a:cubicBezTo>
                  <a:pt x="616" y="466"/>
                  <a:pt x="627" y="501"/>
                  <a:pt x="649" y="526"/>
                </a:cubicBezTo>
                <a:cubicBezTo>
                  <a:pt x="671" y="550"/>
                  <a:pt x="699" y="562"/>
                  <a:pt x="732" y="562"/>
                </a:cubicBezTo>
                <a:cubicBezTo>
                  <a:pt x="764" y="562"/>
                  <a:pt x="792" y="550"/>
                  <a:pt x="814" y="526"/>
                </a:cubicBezTo>
                <a:cubicBezTo>
                  <a:pt x="836" y="501"/>
                  <a:pt x="847" y="465"/>
                  <a:pt x="847" y="419"/>
                </a:cubicBezTo>
                <a:cubicBezTo>
                  <a:pt x="847" y="373"/>
                  <a:pt x="836" y="338"/>
                  <a:pt x="814" y="314"/>
                </a:cubicBezTo>
                <a:cubicBezTo>
                  <a:pt x="792" y="289"/>
                  <a:pt x="764" y="277"/>
                  <a:pt x="732" y="277"/>
                </a:cubicBezTo>
                <a:cubicBezTo>
                  <a:pt x="699" y="277"/>
                  <a:pt x="671" y="289"/>
                  <a:pt x="649" y="314"/>
                </a:cubicBezTo>
                <a:cubicBezTo>
                  <a:pt x="627" y="338"/>
                  <a:pt x="616" y="374"/>
                  <a:pt x="616" y="420"/>
                </a:cubicBezTo>
                <a:close/>
                <a:moveTo>
                  <a:pt x="488" y="413"/>
                </a:moveTo>
                <a:lnTo>
                  <a:pt x="488" y="413"/>
                </a:lnTo>
                <a:cubicBezTo>
                  <a:pt x="488" y="372"/>
                  <a:pt x="498" y="333"/>
                  <a:pt x="518" y="294"/>
                </a:cubicBezTo>
                <a:cubicBezTo>
                  <a:pt x="539" y="256"/>
                  <a:pt x="568" y="227"/>
                  <a:pt x="605" y="207"/>
                </a:cubicBezTo>
                <a:cubicBezTo>
                  <a:pt x="643" y="187"/>
                  <a:pt x="685" y="177"/>
                  <a:pt x="731" y="177"/>
                </a:cubicBezTo>
                <a:cubicBezTo>
                  <a:pt x="803" y="177"/>
                  <a:pt x="861" y="200"/>
                  <a:pt x="907" y="245"/>
                </a:cubicBezTo>
                <a:cubicBezTo>
                  <a:pt x="953" y="291"/>
                  <a:pt x="976" y="349"/>
                  <a:pt x="976" y="418"/>
                </a:cubicBezTo>
                <a:cubicBezTo>
                  <a:pt x="976" y="489"/>
                  <a:pt x="953" y="547"/>
                  <a:pt x="906" y="593"/>
                </a:cubicBezTo>
                <a:cubicBezTo>
                  <a:pt x="860" y="639"/>
                  <a:pt x="802" y="662"/>
                  <a:pt x="732" y="662"/>
                </a:cubicBezTo>
                <a:cubicBezTo>
                  <a:pt x="689" y="662"/>
                  <a:pt x="647" y="653"/>
                  <a:pt x="608" y="634"/>
                </a:cubicBezTo>
                <a:cubicBezTo>
                  <a:pt x="569" y="614"/>
                  <a:pt x="539" y="586"/>
                  <a:pt x="518" y="549"/>
                </a:cubicBezTo>
                <a:cubicBezTo>
                  <a:pt x="498" y="512"/>
                  <a:pt x="488" y="466"/>
                  <a:pt x="488" y="413"/>
                </a:cubicBezTo>
                <a:close/>
                <a:moveTo>
                  <a:pt x="3137" y="48"/>
                </a:moveTo>
                <a:lnTo>
                  <a:pt x="3137" y="48"/>
                </a:lnTo>
                <a:cubicBezTo>
                  <a:pt x="3128" y="48"/>
                  <a:pt x="3119" y="51"/>
                  <a:pt x="3111" y="55"/>
                </a:cubicBezTo>
                <a:cubicBezTo>
                  <a:pt x="3102" y="60"/>
                  <a:pt x="3096" y="66"/>
                  <a:pt x="3091" y="74"/>
                </a:cubicBezTo>
                <a:cubicBezTo>
                  <a:pt x="3086" y="83"/>
                  <a:pt x="3084" y="91"/>
                  <a:pt x="3084" y="100"/>
                </a:cubicBezTo>
                <a:cubicBezTo>
                  <a:pt x="3084" y="109"/>
                  <a:pt x="3086" y="118"/>
                  <a:pt x="3091" y="126"/>
                </a:cubicBezTo>
                <a:cubicBezTo>
                  <a:pt x="3095" y="134"/>
                  <a:pt x="3102" y="141"/>
                  <a:pt x="3110" y="145"/>
                </a:cubicBezTo>
                <a:cubicBezTo>
                  <a:pt x="3119" y="150"/>
                  <a:pt x="3128" y="152"/>
                  <a:pt x="3137" y="152"/>
                </a:cubicBezTo>
                <a:cubicBezTo>
                  <a:pt x="3146" y="152"/>
                  <a:pt x="3155" y="150"/>
                  <a:pt x="3163" y="145"/>
                </a:cubicBezTo>
                <a:cubicBezTo>
                  <a:pt x="3171" y="141"/>
                  <a:pt x="3178" y="134"/>
                  <a:pt x="3182" y="126"/>
                </a:cubicBezTo>
                <a:cubicBezTo>
                  <a:pt x="3187" y="118"/>
                  <a:pt x="3190" y="109"/>
                  <a:pt x="3190" y="100"/>
                </a:cubicBezTo>
                <a:cubicBezTo>
                  <a:pt x="3190" y="91"/>
                  <a:pt x="3187" y="83"/>
                  <a:pt x="3182" y="74"/>
                </a:cubicBezTo>
                <a:cubicBezTo>
                  <a:pt x="3178" y="66"/>
                  <a:pt x="3171" y="60"/>
                  <a:pt x="3163" y="55"/>
                </a:cubicBezTo>
                <a:cubicBezTo>
                  <a:pt x="3154" y="51"/>
                  <a:pt x="3145" y="48"/>
                  <a:pt x="3137" y="48"/>
                </a:cubicBezTo>
                <a:close/>
                <a:moveTo>
                  <a:pt x="3137" y="38"/>
                </a:moveTo>
                <a:lnTo>
                  <a:pt x="3137" y="38"/>
                </a:lnTo>
                <a:cubicBezTo>
                  <a:pt x="3147" y="38"/>
                  <a:pt x="3158" y="41"/>
                  <a:pt x="3168" y="46"/>
                </a:cubicBezTo>
                <a:cubicBezTo>
                  <a:pt x="3178" y="51"/>
                  <a:pt x="3186" y="59"/>
                  <a:pt x="3191" y="69"/>
                </a:cubicBezTo>
                <a:cubicBezTo>
                  <a:pt x="3197" y="79"/>
                  <a:pt x="3200" y="89"/>
                  <a:pt x="3200" y="100"/>
                </a:cubicBezTo>
                <a:cubicBezTo>
                  <a:pt x="3200" y="111"/>
                  <a:pt x="3197" y="121"/>
                  <a:pt x="3192" y="131"/>
                </a:cubicBezTo>
                <a:cubicBezTo>
                  <a:pt x="3186" y="141"/>
                  <a:pt x="3178" y="149"/>
                  <a:pt x="3168" y="154"/>
                </a:cubicBezTo>
                <a:cubicBezTo>
                  <a:pt x="3158" y="160"/>
                  <a:pt x="3148" y="162"/>
                  <a:pt x="3137" y="162"/>
                </a:cubicBezTo>
                <a:cubicBezTo>
                  <a:pt x="3126" y="162"/>
                  <a:pt x="3115" y="160"/>
                  <a:pt x="3105" y="154"/>
                </a:cubicBezTo>
                <a:cubicBezTo>
                  <a:pt x="3095" y="149"/>
                  <a:pt x="3087" y="141"/>
                  <a:pt x="3082" y="131"/>
                </a:cubicBezTo>
                <a:cubicBezTo>
                  <a:pt x="3076" y="121"/>
                  <a:pt x="3073" y="111"/>
                  <a:pt x="3073" y="100"/>
                </a:cubicBezTo>
                <a:cubicBezTo>
                  <a:pt x="3073" y="89"/>
                  <a:pt x="3076" y="79"/>
                  <a:pt x="3082" y="69"/>
                </a:cubicBezTo>
                <a:cubicBezTo>
                  <a:pt x="3087" y="59"/>
                  <a:pt x="3095" y="51"/>
                  <a:pt x="3106" y="46"/>
                </a:cubicBezTo>
                <a:cubicBezTo>
                  <a:pt x="3116" y="41"/>
                  <a:pt x="3126" y="38"/>
                  <a:pt x="3137" y="38"/>
                </a:cubicBezTo>
                <a:close/>
                <a:moveTo>
                  <a:pt x="2809" y="652"/>
                </a:moveTo>
                <a:lnTo>
                  <a:pt x="2809" y="652"/>
                </a:lnTo>
                <a:cubicBezTo>
                  <a:pt x="2618" y="187"/>
                  <a:pt x="2618" y="187"/>
                  <a:pt x="2618" y="187"/>
                </a:cubicBezTo>
                <a:cubicBezTo>
                  <a:pt x="2749" y="187"/>
                  <a:pt x="2749" y="187"/>
                  <a:pt x="2749" y="187"/>
                </a:cubicBezTo>
                <a:cubicBezTo>
                  <a:pt x="2839" y="425"/>
                  <a:pt x="2839" y="425"/>
                  <a:pt x="2839" y="425"/>
                </a:cubicBezTo>
                <a:cubicBezTo>
                  <a:pt x="2864" y="504"/>
                  <a:pt x="2864" y="504"/>
                  <a:pt x="2864" y="504"/>
                </a:cubicBezTo>
                <a:cubicBezTo>
                  <a:pt x="2871" y="483"/>
                  <a:pt x="2875" y="470"/>
                  <a:pt x="2877" y="464"/>
                </a:cubicBezTo>
                <a:cubicBezTo>
                  <a:pt x="2881" y="451"/>
                  <a:pt x="2886" y="438"/>
                  <a:pt x="2891" y="425"/>
                </a:cubicBezTo>
                <a:cubicBezTo>
                  <a:pt x="2981" y="187"/>
                  <a:pt x="2981" y="187"/>
                  <a:pt x="2981" y="187"/>
                </a:cubicBezTo>
                <a:cubicBezTo>
                  <a:pt x="3109" y="187"/>
                  <a:pt x="3109" y="187"/>
                  <a:pt x="3109" y="187"/>
                </a:cubicBezTo>
                <a:cubicBezTo>
                  <a:pt x="2921" y="652"/>
                  <a:pt x="2921" y="652"/>
                  <a:pt x="2921" y="652"/>
                </a:cubicBezTo>
                <a:lnTo>
                  <a:pt x="2809" y="652"/>
                </a:lnTo>
                <a:close/>
                <a:moveTo>
                  <a:pt x="1826" y="416"/>
                </a:moveTo>
                <a:lnTo>
                  <a:pt x="1826" y="416"/>
                </a:lnTo>
                <a:cubicBezTo>
                  <a:pt x="1826" y="308"/>
                  <a:pt x="1826" y="308"/>
                  <a:pt x="1826" y="308"/>
                </a:cubicBezTo>
                <a:cubicBezTo>
                  <a:pt x="2110" y="308"/>
                  <a:pt x="2110" y="308"/>
                  <a:pt x="2110" y="308"/>
                </a:cubicBezTo>
                <a:cubicBezTo>
                  <a:pt x="2110" y="563"/>
                  <a:pt x="2110" y="563"/>
                  <a:pt x="2110" y="563"/>
                </a:cubicBezTo>
                <a:cubicBezTo>
                  <a:pt x="2083" y="590"/>
                  <a:pt x="2043" y="613"/>
                  <a:pt x="1990" y="633"/>
                </a:cubicBezTo>
                <a:cubicBezTo>
                  <a:pt x="1938" y="653"/>
                  <a:pt x="1885" y="663"/>
                  <a:pt x="1831" y="663"/>
                </a:cubicBezTo>
                <a:cubicBezTo>
                  <a:pt x="1763" y="663"/>
                  <a:pt x="1703" y="649"/>
                  <a:pt x="1652" y="621"/>
                </a:cubicBezTo>
                <a:cubicBezTo>
                  <a:pt x="1602" y="593"/>
                  <a:pt x="1563" y="552"/>
                  <a:pt x="1538" y="500"/>
                </a:cubicBezTo>
                <a:cubicBezTo>
                  <a:pt x="1512" y="448"/>
                  <a:pt x="1500" y="391"/>
                  <a:pt x="1500" y="329"/>
                </a:cubicBezTo>
                <a:cubicBezTo>
                  <a:pt x="1500" y="262"/>
                  <a:pt x="1514" y="203"/>
                  <a:pt x="1542" y="151"/>
                </a:cubicBezTo>
                <a:cubicBezTo>
                  <a:pt x="1571" y="99"/>
                  <a:pt x="1613" y="59"/>
                  <a:pt x="1668" y="32"/>
                </a:cubicBezTo>
                <a:cubicBezTo>
                  <a:pt x="1709" y="10"/>
                  <a:pt x="1762" y="0"/>
                  <a:pt x="1824" y="0"/>
                </a:cubicBezTo>
                <a:cubicBezTo>
                  <a:pt x="1905" y="0"/>
                  <a:pt x="1968" y="16"/>
                  <a:pt x="2014" y="50"/>
                </a:cubicBezTo>
                <a:cubicBezTo>
                  <a:pt x="2059" y="83"/>
                  <a:pt x="2089" y="129"/>
                  <a:pt x="2102" y="188"/>
                </a:cubicBezTo>
                <a:cubicBezTo>
                  <a:pt x="1971" y="212"/>
                  <a:pt x="1971" y="212"/>
                  <a:pt x="1971" y="212"/>
                </a:cubicBezTo>
                <a:cubicBezTo>
                  <a:pt x="1961" y="181"/>
                  <a:pt x="1944" y="156"/>
                  <a:pt x="1919" y="138"/>
                </a:cubicBezTo>
                <a:cubicBezTo>
                  <a:pt x="1894" y="119"/>
                  <a:pt x="1862" y="110"/>
                  <a:pt x="1824" y="110"/>
                </a:cubicBezTo>
                <a:cubicBezTo>
                  <a:pt x="1766" y="110"/>
                  <a:pt x="1720" y="128"/>
                  <a:pt x="1686" y="164"/>
                </a:cubicBezTo>
                <a:cubicBezTo>
                  <a:pt x="1652" y="200"/>
                  <a:pt x="1635" y="253"/>
                  <a:pt x="1635" y="324"/>
                </a:cubicBezTo>
                <a:cubicBezTo>
                  <a:pt x="1635" y="400"/>
                  <a:pt x="1653" y="457"/>
                  <a:pt x="1687" y="495"/>
                </a:cubicBezTo>
                <a:cubicBezTo>
                  <a:pt x="1722" y="533"/>
                  <a:pt x="1767" y="552"/>
                  <a:pt x="1822" y="552"/>
                </a:cubicBezTo>
                <a:cubicBezTo>
                  <a:pt x="1850" y="552"/>
                  <a:pt x="1878" y="547"/>
                  <a:pt x="1906" y="536"/>
                </a:cubicBezTo>
                <a:cubicBezTo>
                  <a:pt x="1933" y="526"/>
                  <a:pt x="1957" y="513"/>
                  <a:pt x="1977" y="497"/>
                </a:cubicBezTo>
                <a:cubicBezTo>
                  <a:pt x="1977" y="416"/>
                  <a:pt x="1977" y="416"/>
                  <a:pt x="1977" y="416"/>
                </a:cubicBezTo>
                <a:lnTo>
                  <a:pt x="1826" y="416"/>
                </a:lnTo>
                <a:close/>
                <a:moveTo>
                  <a:pt x="1330" y="652"/>
                </a:moveTo>
                <a:lnTo>
                  <a:pt x="1330" y="652"/>
                </a:lnTo>
                <a:cubicBezTo>
                  <a:pt x="1330" y="583"/>
                  <a:pt x="1330" y="583"/>
                  <a:pt x="1330" y="583"/>
                </a:cubicBezTo>
                <a:cubicBezTo>
                  <a:pt x="1313" y="607"/>
                  <a:pt x="1290" y="627"/>
                  <a:pt x="1262" y="641"/>
                </a:cubicBezTo>
                <a:cubicBezTo>
                  <a:pt x="1234" y="655"/>
                  <a:pt x="1205" y="662"/>
                  <a:pt x="1174" y="662"/>
                </a:cubicBezTo>
                <a:cubicBezTo>
                  <a:pt x="1142" y="662"/>
                  <a:pt x="1113" y="656"/>
                  <a:pt x="1088" y="642"/>
                </a:cubicBezTo>
                <a:cubicBezTo>
                  <a:pt x="1063" y="628"/>
                  <a:pt x="1045" y="609"/>
                  <a:pt x="1033" y="584"/>
                </a:cubicBezTo>
                <a:cubicBezTo>
                  <a:pt x="1022" y="559"/>
                  <a:pt x="1016" y="525"/>
                  <a:pt x="1016" y="481"/>
                </a:cubicBezTo>
                <a:cubicBezTo>
                  <a:pt x="1016" y="187"/>
                  <a:pt x="1016" y="187"/>
                  <a:pt x="1016" y="187"/>
                </a:cubicBezTo>
                <a:cubicBezTo>
                  <a:pt x="1141" y="187"/>
                  <a:pt x="1141" y="187"/>
                  <a:pt x="1141" y="187"/>
                </a:cubicBezTo>
                <a:cubicBezTo>
                  <a:pt x="1141" y="401"/>
                  <a:pt x="1141" y="401"/>
                  <a:pt x="1141" y="401"/>
                </a:cubicBezTo>
                <a:cubicBezTo>
                  <a:pt x="1141" y="466"/>
                  <a:pt x="1144" y="506"/>
                  <a:pt x="1148" y="521"/>
                </a:cubicBezTo>
                <a:cubicBezTo>
                  <a:pt x="1153" y="536"/>
                  <a:pt x="1161" y="547"/>
                  <a:pt x="1174" y="556"/>
                </a:cubicBezTo>
                <a:cubicBezTo>
                  <a:pt x="1186" y="564"/>
                  <a:pt x="1201" y="569"/>
                  <a:pt x="1220" y="569"/>
                </a:cubicBezTo>
                <a:cubicBezTo>
                  <a:pt x="1241" y="569"/>
                  <a:pt x="1260" y="563"/>
                  <a:pt x="1277" y="552"/>
                </a:cubicBezTo>
                <a:cubicBezTo>
                  <a:pt x="1294" y="540"/>
                  <a:pt x="1306" y="526"/>
                  <a:pt x="1312" y="509"/>
                </a:cubicBezTo>
                <a:cubicBezTo>
                  <a:pt x="1318" y="492"/>
                  <a:pt x="1321" y="450"/>
                  <a:pt x="1321" y="383"/>
                </a:cubicBezTo>
                <a:cubicBezTo>
                  <a:pt x="1321" y="187"/>
                  <a:pt x="1321" y="187"/>
                  <a:pt x="1321" y="187"/>
                </a:cubicBezTo>
                <a:cubicBezTo>
                  <a:pt x="1447" y="187"/>
                  <a:pt x="1447" y="187"/>
                  <a:pt x="1447" y="187"/>
                </a:cubicBezTo>
                <a:cubicBezTo>
                  <a:pt x="1447" y="652"/>
                  <a:pt x="1447" y="652"/>
                  <a:pt x="1447" y="652"/>
                </a:cubicBezTo>
                <a:lnTo>
                  <a:pt x="1330" y="652"/>
                </a:lnTo>
                <a:close/>
                <a:moveTo>
                  <a:pt x="239" y="382"/>
                </a:moveTo>
                <a:lnTo>
                  <a:pt x="239" y="382"/>
                </a:lnTo>
                <a:cubicBezTo>
                  <a:pt x="0" y="10"/>
                  <a:pt x="0" y="10"/>
                  <a:pt x="0" y="10"/>
                </a:cubicBezTo>
                <a:cubicBezTo>
                  <a:pt x="154" y="10"/>
                  <a:pt x="154" y="10"/>
                  <a:pt x="154" y="10"/>
                </a:cubicBezTo>
                <a:cubicBezTo>
                  <a:pt x="308" y="264"/>
                  <a:pt x="308" y="264"/>
                  <a:pt x="308" y="264"/>
                </a:cubicBezTo>
                <a:cubicBezTo>
                  <a:pt x="459" y="10"/>
                  <a:pt x="459" y="10"/>
                  <a:pt x="459" y="10"/>
                </a:cubicBezTo>
                <a:cubicBezTo>
                  <a:pt x="611" y="10"/>
                  <a:pt x="611" y="10"/>
                  <a:pt x="611" y="10"/>
                </a:cubicBezTo>
                <a:cubicBezTo>
                  <a:pt x="371" y="383"/>
                  <a:pt x="371" y="383"/>
                  <a:pt x="371" y="383"/>
                </a:cubicBezTo>
                <a:cubicBezTo>
                  <a:pt x="371" y="652"/>
                  <a:pt x="371" y="652"/>
                  <a:pt x="371" y="652"/>
                </a:cubicBezTo>
                <a:cubicBezTo>
                  <a:pt x="239" y="652"/>
                  <a:pt x="239" y="652"/>
                  <a:pt x="239" y="652"/>
                </a:cubicBezTo>
                <a:lnTo>
                  <a:pt x="239" y="382"/>
                </a:lnTo>
                <a:close/>
              </a:path>
            </a:pathLst>
          </a:custGeom>
          <a:solidFill>
            <a:schemeClr val="accent1"/>
          </a:solidFill>
          <a:ln>
            <a:noFill/>
          </a:ln>
          <a:effectLst/>
        </p:spPr>
        <p:txBody>
          <a:bodyPr wrap="none" anchor="ctr"/>
          <a:lstStyle/>
          <a:p>
            <a:endParaRPr lang="en-GB" dirty="0"/>
          </a:p>
        </p:txBody>
      </p:sp>
      <p:sp>
        <p:nvSpPr>
          <p:cNvPr id="4" name="Title 3">
            <a:extLst>
              <a:ext uri="{FF2B5EF4-FFF2-40B4-BE49-F238E27FC236}">
                <a16:creationId xmlns:a16="http://schemas.microsoft.com/office/drawing/2014/main" id="{5DDF5836-A53C-4F9D-8208-19EFA158B21C}"/>
              </a:ext>
            </a:extLst>
          </p:cNvPr>
          <p:cNvSpPr>
            <a:spLocks noGrp="1"/>
          </p:cNvSpPr>
          <p:nvPr>
            <p:ph type="title" hasCustomPrompt="1"/>
          </p:nvPr>
        </p:nvSpPr>
        <p:spPr bwMode="white">
          <a:xfrm>
            <a:off x="540000" y="1350000"/>
            <a:ext cx="2210400" cy="1620000"/>
          </a:xfrm>
        </p:spPr>
        <p:txBody>
          <a:bodyPr/>
          <a:lstStyle>
            <a:lvl1pPr>
              <a:defRPr sz="1800">
                <a:solidFill>
                  <a:schemeClr val="bg1"/>
                </a:solidFill>
              </a:defRPr>
            </a:lvl1pPr>
          </a:lstStyle>
          <a:p>
            <a:r>
              <a:rPr lang="en-GB" dirty="0"/>
              <a:t>Click to add title</a:t>
            </a:r>
          </a:p>
        </p:txBody>
      </p:sp>
      <p:sp>
        <p:nvSpPr>
          <p:cNvPr id="6" name="Text Placeholder 5">
            <a:extLst>
              <a:ext uri="{FF2B5EF4-FFF2-40B4-BE49-F238E27FC236}">
                <a16:creationId xmlns:a16="http://schemas.microsoft.com/office/drawing/2014/main" id="{95BBD86D-97AD-430E-9A57-01ADDD608E45}"/>
              </a:ext>
            </a:extLst>
          </p:cNvPr>
          <p:cNvSpPr>
            <a:spLocks noGrp="1"/>
          </p:cNvSpPr>
          <p:nvPr>
            <p:ph type="body" sz="quarter" idx="21" hasCustomPrompt="1"/>
          </p:nvPr>
        </p:nvSpPr>
        <p:spPr>
          <a:xfrm>
            <a:off x="540000" y="3060000"/>
            <a:ext cx="2210400" cy="32544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dirty="0"/>
              <a:t>Click to add text                 Enter &amp; TAB for next text level 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22" name="Subtitle Eyebrow">
            <a:extLst>
              <a:ext uri="{FF2B5EF4-FFF2-40B4-BE49-F238E27FC236}">
                <a16:creationId xmlns:a16="http://schemas.microsoft.com/office/drawing/2014/main" id="{73F544EF-7F8D-4C5B-9DAD-E103EDE1988A}"/>
              </a:ext>
            </a:extLst>
          </p:cNvPr>
          <p:cNvSpPr>
            <a:spLocks noGrp="1"/>
          </p:cNvSpPr>
          <p:nvPr>
            <p:ph type="subTitle" idx="33" hasCustomPrompt="1"/>
          </p:nvPr>
        </p:nvSpPr>
        <p:spPr>
          <a:xfrm>
            <a:off x="539999" y="481818"/>
            <a:ext cx="2210400" cy="154800"/>
          </a:xfrm>
        </p:spPr>
        <p:txBody>
          <a:bodyPr/>
          <a:lstStyle>
            <a:lvl1pPr marL="0" indent="0" algn="l">
              <a:lnSpc>
                <a:spcPct val="100000"/>
              </a:lnSpc>
              <a:spcBef>
                <a:spcPts val="0"/>
              </a:spcBef>
              <a:spcAft>
                <a:spcPts val="0"/>
              </a:spcAft>
              <a:buFont typeface="Arial" panose="020B0604020202020204" pitchFamily="34" charset="0"/>
              <a:buChar char="​"/>
              <a:defRPr sz="900" b="0">
                <a:solidFill>
                  <a:schemeClr val="bg1"/>
                </a:solidFill>
                <a:latin typeface="+mn-lt"/>
              </a:defRPr>
            </a:lvl1pPr>
            <a:lvl2pPr marL="0" indent="0" algn="l">
              <a:buFont typeface="Arial" panose="020B0604020202020204" pitchFamily="34" charset="0"/>
              <a:buNone/>
              <a:defRPr sz="1800" b="1">
                <a:solidFill>
                  <a:schemeClr val="bg1"/>
                </a:solidFill>
                <a:latin typeface="+mn-lt"/>
              </a:defRPr>
            </a:lvl2pPr>
            <a:lvl3pPr marL="0" indent="0" algn="l">
              <a:buFont typeface="Arial" panose="020B0604020202020204" pitchFamily="34" charset="0"/>
              <a:buChar char="​"/>
              <a:defRPr sz="1800" b="1">
                <a:solidFill>
                  <a:schemeClr val="bg1"/>
                </a:solidFill>
                <a:latin typeface="+mn-lt"/>
              </a:defRPr>
            </a:lvl3pPr>
            <a:lvl4pPr marL="0" indent="0" algn="l">
              <a:buFont typeface="Arial" panose="020B0604020202020204" pitchFamily="34" charset="0"/>
              <a:buChar char="​"/>
              <a:defRPr sz="1800" b="1">
                <a:solidFill>
                  <a:schemeClr val="bg1"/>
                </a:solidFill>
                <a:latin typeface="+mn-lt"/>
              </a:defRPr>
            </a:lvl4pPr>
            <a:lvl5pPr marL="0" indent="0" algn="l">
              <a:buFont typeface="Arial" panose="020B0604020202020204" pitchFamily="34" charset="0"/>
              <a:buChar char="​"/>
              <a:defRPr sz="1800" b="1">
                <a:solidFill>
                  <a:schemeClr val="bg1"/>
                </a:solidFill>
                <a:latin typeface="+mn-lt"/>
              </a:defRPr>
            </a:lvl5pPr>
            <a:lvl6pPr marL="0" indent="0" algn="l">
              <a:buFont typeface="Arial" panose="020B0604020202020204" pitchFamily="34" charset="0"/>
              <a:buChar char="​"/>
              <a:defRPr sz="1800" b="1">
                <a:solidFill>
                  <a:schemeClr val="bg1"/>
                </a:solidFill>
                <a:latin typeface="+mn-lt"/>
              </a:defRPr>
            </a:lvl6pPr>
            <a:lvl7pPr marL="0" indent="0" algn="l">
              <a:buFont typeface="Arial" panose="020B0604020202020204" pitchFamily="34" charset="0"/>
              <a:buChar char="​"/>
              <a:defRPr sz="1800" b="1">
                <a:solidFill>
                  <a:schemeClr val="bg1"/>
                </a:solidFill>
                <a:latin typeface="+mn-lt"/>
              </a:defRPr>
            </a:lvl7pPr>
            <a:lvl8pPr marL="0" indent="0" algn="l">
              <a:buFont typeface="Arial" panose="020B0604020202020204" pitchFamily="34" charset="0"/>
              <a:buChar char="​"/>
              <a:defRPr sz="1800" b="1">
                <a:solidFill>
                  <a:schemeClr val="bg1"/>
                </a:solidFill>
                <a:latin typeface="+mn-lt"/>
              </a:defRPr>
            </a:lvl8pPr>
            <a:lvl9pPr marL="0" indent="0" algn="l">
              <a:buFont typeface="Arial" panose="020B0604020202020204" pitchFamily="34" charset="0"/>
              <a:buChar char="​"/>
              <a:defRPr sz="1800" b="1">
                <a:solidFill>
                  <a:schemeClr val="bg1"/>
                </a:solidFill>
                <a:latin typeface="+mn-lt"/>
              </a:defRPr>
            </a:lvl9pPr>
          </a:lstStyle>
          <a:p>
            <a:r>
              <a:rPr lang="en-GB" dirty="0"/>
              <a:t>Click to add Eyebrow text</a:t>
            </a:r>
          </a:p>
        </p:txBody>
      </p:sp>
      <p:sp>
        <p:nvSpPr>
          <p:cNvPr id="12" name="Footer Placeholder 11">
            <a:extLst>
              <a:ext uri="{FF2B5EF4-FFF2-40B4-BE49-F238E27FC236}">
                <a16:creationId xmlns:a16="http://schemas.microsoft.com/office/drawing/2014/main" id="{335DA131-1B1A-4190-8E80-D3E5E3F6A578}"/>
              </a:ext>
            </a:extLst>
          </p:cNvPr>
          <p:cNvSpPr>
            <a:spLocks noGrp="1"/>
          </p:cNvSpPr>
          <p:nvPr>
            <p:ph type="ftr" sz="quarter" idx="25"/>
          </p:nvPr>
        </p:nvSpPr>
        <p:spPr/>
        <p:txBody>
          <a:bodyPr/>
          <a:lstStyle/>
          <a:p>
            <a:endParaRPr lang="en-GB" dirty="0"/>
          </a:p>
        </p:txBody>
      </p:sp>
      <p:sp>
        <p:nvSpPr>
          <p:cNvPr id="18" name="Slide Number Placeholder 17">
            <a:extLst>
              <a:ext uri="{FF2B5EF4-FFF2-40B4-BE49-F238E27FC236}">
                <a16:creationId xmlns:a16="http://schemas.microsoft.com/office/drawing/2014/main" id="{F757291D-FDE8-4C50-A167-DF40C225CDDC}"/>
              </a:ext>
            </a:extLst>
          </p:cNvPr>
          <p:cNvSpPr>
            <a:spLocks noGrp="1"/>
          </p:cNvSpPr>
          <p:nvPr>
            <p:ph type="sldNum" sz="quarter" idx="26"/>
          </p:nvPr>
        </p:nvSpPr>
        <p:spPr/>
        <p:txBody>
          <a:body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3145790694"/>
      </p:ext>
    </p:extLst>
  </p:cSld>
  <p:clrMapOvr>
    <a:masterClrMapping/>
  </p:clrMapOvr>
  <p:extLst>
    <p:ext uri="{DCECCB84-F9BA-43D5-87BE-67443E8EF086}">
      <p15:sldGuideLst xmlns:p15="http://schemas.microsoft.com/office/powerpoint/2012/main">
        <p15:guide id="1" orient="horz" pos="1991">
          <p15:clr>
            <a:srgbClr val="FBAE40"/>
          </p15:clr>
        </p15:guide>
        <p15:guide id="2" orient="horz" pos="2215">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IDEBAR Pomegranate">
    <p:spTree>
      <p:nvGrpSpPr>
        <p:cNvPr id="1" name=""/>
        <p:cNvGrpSpPr/>
        <p:nvPr/>
      </p:nvGrpSpPr>
      <p:grpSpPr>
        <a:xfrm>
          <a:off x="0" y="0"/>
          <a:ext cx="0" cy="0"/>
          <a:chOff x="0" y="0"/>
          <a:chExt cx="0" cy="0"/>
        </a:xfrm>
      </p:grpSpPr>
      <p:sp>
        <p:nvSpPr>
          <p:cNvPr id="2" name="Date Placeholder 1" hidden="1">
            <a:extLst>
              <a:ext uri="{FF2B5EF4-FFF2-40B4-BE49-F238E27FC236}">
                <a16:creationId xmlns:a16="http://schemas.microsoft.com/office/drawing/2014/main" id="{305BCBE0-A72F-44F9-B907-61C45B8CE45F}"/>
              </a:ext>
            </a:extLst>
          </p:cNvPr>
          <p:cNvSpPr>
            <a:spLocks noGrp="1"/>
          </p:cNvSpPr>
          <p:nvPr>
            <p:ph type="dt" sz="half" idx="24"/>
          </p:nvPr>
        </p:nvSpPr>
        <p:spPr/>
        <p:txBody>
          <a:bodyPr/>
          <a:lstStyle/>
          <a:p>
            <a:fld id="{7190C225-6CEE-4BD8-B5A1-6D946D6C9859}" type="datetime4">
              <a:rPr lang="en-GB" smtClean="0"/>
              <a:t>31 October 2023</a:t>
            </a:fld>
            <a:endParaRPr lang="en-GB" dirty="0"/>
          </a:p>
        </p:txBody>
      </p:sp>
      <p:sp>
        <p:nvSpPr>
          <p:cNvPr id="19" name="Background">
            <a:extLst>
              <a:ext uri="{FF2B5EF4-FFF2-40B4-BE49-F238E27FC236}">
                <a16:creationId xmlns:a16="http://schemas.microsoft.com/office/drawing/2014/main" id="{7084BBB7-2084-4752-B455-CD607B1E374B}"/>
              </a:ext>
            </a:extLst>
          </p:cNvPr>
          <p:cNvSpPr/>
          <p:nvPr userDrawn="1"/>
        </p:nvSpPr>
        <p:spPr>
          <a:xfrm>
            <a:off x="0" y="0"/>
            <a:ext cx="12193200" cy="6861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err="1"/>
          </a:p>
        </p:txBody>
      </p:sp>
      <p:sp>
        <p:nvSpPr>
          <p:cNvPr id="21" name="Freeform: Shape 20">
            <a:extLst>
              <a:ext uri="{FF2B5EF4-FFF2-40B4-BE49-F238E27FC236}">
                <a16:creationId xmlns:a16="http://schemas.microsoft.com/office/drawing/2014/main" id="{783B00A4-20D6-495F-906F-445B9363312B}"/>
              </a:ext>
            </a:extLst>
          </p:cNvPr>
          <p:cNvSpPr/>
          <p:nvPr userDrawn="1"/>
        </p:nvSpPr>
        <p:spPr bwMode="white">
          <a:xfrm>
            <a:off x="3015750" y="0"/>
            <a:ext cx="9176249" cy="6858000"/>
          </a:xfrm>
          <a:custGeom>
            <a:avLst/>
            <a:gdLst>
              <a:gd name="connsiteX0" fmla="*/ 2 w 9007473"/>
              <a:gd name="connsiteY0" fmla="*/ 1865314 h 6858000"/>
              <a:gd name="connsiteX1" fmla="*/ 2 w 9007473"/>
              <a:gd name="connsiteY1" fmla="*/ 2093913 h 6858000"/>
              <a:gd name="connsiteX2" fmla="*/ 179926 w 9007473"/>
              <a:gd name="connsiteY2" fmla="*/ 1979614 h 6858000"/>
              <a:gd name="connsiteX3" fmla="*/ 0 w 9007473"/>
              <a:gd name="connsiteY3" fmla="*/ 0 h 6858000"/>
              <a:gd name="connsiteX4" fmla="*/ 9007473 w 9007473"/>
              <a:gd name="connsiteY4" fmla="*/ 0 h 6858000"/>
              <a:gd name="connsiteX5" fmla="*/ 9007473 w 9007473"/>
              <a:gd name="connsiteY5" fmla="*/ 6858000 h 6858000"/>
              <a:gd name="connsiteX6" fmla="*/ 0 w 90074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07473" h="6858000">
                <a:moveTo>
                  <a:pt x="2" y="1865314"/>
                </a:moveTo>
                <a:lnTo>
                  <a:pt x="2" y="2093913"/>
                </a:lnTo>
                <a:lnTo>
                  <a:pt x="179926" y="1979614"/>
                </a:lnTo>
                <a:close/>
                <a:moveTo>
                  <a:pt x="0" y="0"/>
                </a:moveTo>
                <a:lnTo>
                  <a:pt x="9007473" y="0"/>
                </a:lnTo>
                <a:lnTo>
                  <a:pt x="900747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3" name="Logo">
            <a:extLst>
              <a:ext uri="{FF2B5EF4-FFF2-40B4-BE49-F238E27FC236}">
                <a16:creationId xmlns:a16="http://schemas.microsoft.com/office/drawing/2014/main" id="{E4355A66-8151-441E-ACDA-BF23348F00F5}"/>
              </a:ext>
            </a:extLst>
          </p:cNvPr>
          <p:cNvSpPr>
            <a:spLocks noChangeArrowheads="1"/>
          </p:cNvSpPr>
          <p:nvPr userDrawn="1"/>
        </p:nvSpPr>
        <p:spPr bwMode="auto">
          <a:xfrm>
            <a:off x="11157045" y="491598"/>
            <a:ext cx="493617" cy="102665"/>
          </a:xfrm>
          <a:custGeom>
            <a:avLst/>
            <a:gdLst>
              <a:gd name="T0" fmla="*/ 3133 w 3201"/>
              <a:gd name="T1" fmla="*/ 97 h 664"/>
              <a:gd name="T2" fmla="*/ 3148 w 3201"/>
              <a:gd name="T3" fmla="*/ 81 h 664"/>
              <a:gd name="T4" fmla="*/ 3120 w 3201"/>
              <a:gd name="T5" fmla="*/ 77 h 664"/>
              <a:gd name="T6" fmla="*/ 3109 w 3201"/>
              <a:gd name="T7" fmla="*/ 135 h 664"/>
              <a:gd name="T8" fmla="*/ 3150 w 3201"/>
              <a:gd name="T9" fmla="*/ 69 h 664"/>
              <a:gd name="T10" fmla="*/ 3156 w 3201"/>
              <a:gd name="T11" fmla="*/ 99 h 664"/>
              <a:gd name="T12" fmla="*/ 3158 w 3201"/>
              <a:gd name="T13" fmla="*/ 122 h 664"/>
              <a:gd name="T14" fmla="*/ 3147 w 3201"/>
              <a:gd name="T15" fmla="*/ 124 h 664"/>
              <a:gd name="T16" fmla="*/ 3120 w 3201"/>
              <a:gd name="T17" fmla="*/ 106 h 664"/>
              <a:gd name="T18" fmla="*/ 2276 w 3201"/>
              <a:gd name="T19" fmla="*/ 420 h 664"/>
              <a:gd name="T20" fmla="*/ 2391 w 3201"/>
              <a:gd name="T21" fmla="*/ 562 h 664"/>
              <a:gd name="T22" fmla="*/ 2473 w 3201"/>
              <a:gd name="T23" fmla="*/ 314 h 664"/>
              <a:gd name="T24" fmla="*/ 2276 w 3201"/>
              <a:gd name="T25" fmla="*/ 420 h 664"/>
              <a:gd name="T26" fmla="*/ 2178 w 3201"/>
              <a:gd name="T27" fmla="*/ 294 h 664"/>
              <a:gd name="T28" fmla="*/ 2567 w 3201"/>
              <a:gd name="T29" fmla="*/ 245 h 664"/>
              <a:gd name="T30" fmla="*/ 2392 w 3201"/>
              <a:gd name="T31" fmla="*/ 662 h 664"/>
              <a:gd name="T32" fmla="*/ 2147 w 3201"/>
              <a:gd name="T33" fmla="*/ 413 h 664"/>
              <a:gd name="T34" fmla="*/ 649 w 3201"/>
              <a:gd name="T35" fmla="*/ 526 h 664"/>
              <a:gd name="T36" fmla="*/ 847 w 3201"/>
              <a:gd name="T37" fmla="*/ 419 h 664"/>
              <a:gd name="T38" fmla="*/ 649 w 3201"/>
              <a:gd name="T39" fmla="*/ 314 h 664"/>
              <a:gd name="T40" fmla="*/ 488 w 3201"/>
              <a:gd name="T41" fmla="*/ 413 h 664"/>
              <a:gd name="T42" fmla="*/ 731 w 3201"/>
              <a:gd name="T43" fmla="*/ 177 h 664"/>
              <a:gd name="T44" fmla="*/ 906 w 3201"/>
              <a:gd name="T45" fmla="*/ 593 h 664"/>
              <a:gd name="T46" fmla="*/ 518 w 3201"/>
              <a:gd name="T47" fmla="*/ 549 h 664"/>
              <a:gd name="T48" fmla="*/ 3137 w 3201"/>
              <a:gd name="T49" fmla="*/ 48 h 664"/>
              <a:gd name="T50" fmla="*/ 3084 w 3201"/>
              <a:gd name="T51" fmla="*/ 100 h 664"/>
              <a:gd name="T52" fmla="*/ 3137 w 3201"/>
              <a:gd name="T53" fmla="*/ 152 h 664"/>
              <a:gd name="T54" fmla="*/ 3190 w 3201"/>
              <a:gd name="T55" fmla="*/ 100 h 664"/>
              <a:gd name="T56" fmla="*/ 3137 w 3201"/>
              <a:gd name="T57" fmla="*/ 48 h 664"/>
              <a:gd name="T58" fmla="*/ 3168 w 3201"/>
              <a:gd name="T59" fmla="*/ 46 h 664"/>
              <a:gd name="T60" fmla="*/ 3192 w 3201"/>
              <a:gd name="T61" fmla="*/ 131 h 664"/>
              <a:gd name="T62" fmla="*/ 3105 w 3201"/>
              <a:gd name="T63" fmla="*/ 154 h 664"/>
              <a:gd name="T64" fmla="*/ 3082 w 3201"/>
              <a:gd name="T65" fmla="*/ 69 h 664"/>
              <a:gd name="T66" fmla="*/ 2809 w 3201"/>
              <a:gd name="T67" fmla="*/ 652 h 664"/>
              <a:gd name="T68" fmla="*/ 2749 w 3201"/>
              <a:gd name="T69" fmla="*/ 187 h 664"/>
              <a:gd name="T70" fmla="*/ 2877 w 3201"/>
              <a:gd name="T71" fmla="*/ 464 h 664"/>
              <a:gd name="T72" fmla="*/ 3109 w 3201"/>
              <a:gd name="T73" fmla="*/ 187 h 664"/>
              <a:gd name="T74" fmla="*/ 1826 w 3201"/>
              <a:gd name="T75" fmla="*/ 416 h 664"/>
              <a:gd name="T76" fmla="*/ 2110 w 3201"/>
              <a:gd name="T77" fmla="*/ 308 h 664"/>
              <a:gd name="T78" fmla="*/ 1831 w 3201"/>
              <a:gd name="T79" fmla="*/ 663 h 664"/>
              <a:gd name="T80" fmla="*/ 1500 w 3201"/>
              <a:gd name="T81" fmla="*/ 329 h 664"/>
              <a:gd name="T82" fmla="*/ 1824 w 3201"/>
              <a:gd name="T83" fmla="*/ 0 h 664"/>
              <a:gd name="T84" fmla="*/ 1971 w 3201"/>
              <a:gd name="T85" fmla="*/ 212 h 664"/>
              <a:gd name="T86" fmla="*/ 1686 w 3201"/>
              <a:gd name="T87" fmla="*/ 164 h 664"/>
              <a:gd name="T88" fmla="*/ 1822 w 3201"/>
              <a:gd name="T89" fmla="*/ 552 h 664"/>
              <a:gd name="T90" fmla="*/ 1977 w 3201"/>
              <a:gd name="T91" fmla="*/ 416 h 664"/>
              <a:gd name="T92" fmla="*/ 1330 w 3201"/>
              <a:gd name="T93" fmla="*/ 652 h 664"/>
              <a:gd name="T94" fmla="*/ 1174 w 3201"/>
              <a:gd name="T95" fmla="*/ 662 h 664"/>
              <a:gd name="T96" fmla="*/ 1016 w 3201"/>
              <a:gd name="T97" fmla="*/ 481 h 664"/>
              <a:gd name="T98" fmla="*/ 1141 w 3201"/>
              <a:gd name="T99" fmla="*/ 401 h 664"/>
              <a:gd name="T100" fmla="*/ 1220 w 3201"/>
              <a:gd name="T101" fmla="*/ 569 h 664"/>
              <a:gd name="T102" fmla="*/ 1321 w 3201"/>
              <a:gd name="T103" fmla="*/ 383 h 664"/>
              <a:gd name="T104" fmla="*/ 1447 w 3201"/>
              <a:gd name="T105" fmla="*/ 652 h 664"/>
              <a:gd name="T106" fmla="*/ 239 w 3201"/>
              <a:gd name="T107" fmla="*/ 382 h 664"/>
              <a:gd name="T108" fmla="*/ 308 w 3201"/>
              <a:gd name="T109" fmla="*/ 264 h 664"/>
              <a:gd name="T110" fmla="*/ 371 w 3201"/>
              <a:gd name="T111" fmla="*/ 383 h 664"/>
              <a:gd name="T112" fmla="*/ 239 w 3201"/>
              <a:gd name="T113" fmla="*/ 382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201" h="664">
                <a:moveTo>
                  <a:pt x="3120" y="97"/>
                </a:moveTo>
                <a:lnTo>
                  <a:pt x="3120" y="97"/>
                </a:lnTo>
                <a:cubicBezTo>
                  <a:pt x="3133" y="97"/>
                  <a:pt x="3133" y="97"/>
                  <a:pt x="3133" y="97"/>
                </a:cubicBezTo>
                <a:cubicBezTo>
                  <a:pt x="3140" y="97"/>
                  <a:pt x="3144" y="96"/>
                  <a:pt x="3146" y="94"/>
                </a:cubicBezTo>
                <a:cubicBezTo>
                  <a:pt x="3149" y="92"/>
                  <a:pt x="3150" y="90"/>
                  <a:pt x="3150" y="87"/>
                </a:cubicBezTo>
                <a:cubicBezTo>
                  <a:pt x="3150" y="85"/>
                  <a:pt x="3149" y="83"/>
                  <a:pt x="3148" y="81"/>
                </a:cubicBezTo>
                <a:cubicBezTo>
                  <a:pt x="3147" y="80"/>
                  <a:pt x="3145" y="79"/>
                  <a:pt x="3143" y="78"/>
                </a:cubicBezTo>
                <a:cubicBezTo>
                  <a:pt x="3141" y="77"/>
                  <a:pt x="3138" y="77"/>
                  <a:pt x="3132" y="77"/>
                </a:cubicBezTo>
                <a:cubicBezTo>
                  <a:pt x="3120" y="77"/>
                  <a:pt x="3120" y="77"/>
                  <a:pt x="3120" y="77"/>
                </a:cubicBezTo>
                <a:lnTo>
                  <a:pt x="3120" y="97"/>
                </a:lnTo>
                <a:close/>
                <a:moveTo>
                  <a:pt x="3109" y="135"/>
                </a:moveTo>
                <a:lnTo>
                  <a:pt x="3109" y="135"/>
                </a:lnTo>
                <a:cubicBezTo>
                  <a:pt x="3109" y="68"/>
                  <a:pt x="3109" y="68"/>
                  <a:pt x="3109" y="68"/>
                </a:cubicBezTo>
                <a:cubicBezTo>
                  <a:pt x="3132" y="68"/>
                  <a:pt x="3132" y="68"/>
                  <a:pt x="3132" y="68"/>
                </a:cubicBezTo>
                <a:cubicBezTo>
                  <a:pt x="3140" y="68"/>
                  <a:pt x="3146" y="68"/>
                  <a:pt x="3150" y="69"/>
                </a:cubicBezTo>
                <a:cubicBezTo>
                  <a:pt x="3153" y="71"/>
                  <a:pt x="3156" y="73"/>
                  <a:pt x="3158" y="76"/>
                </a:cubicBezTo>
                <a:cubicBezTo>
                  <a:pt x="3160" y="79"/>
                  <a:pt x="3161" y="82"/>
                  <a:pt x="3161" y="86"/>
                </a:cubicBezTo>
                <a:cubicBezTo>
                  <a:pt x="3161" y="91"/>
                  <a:pt x="3160" y="95"/>
                  <a:pt x="3156" y="99"/>
                </a:cubicBezTo>
                <a:cubicBezTo>
                  <a:pt x="3153" y="102"/>
                  <a:pt x="3148" y="104"/>
                  <a:pt x="3142" y="105"/>
                </a:cubicBezTo>
                <a:cubicBezTo>
                  <a:pt x="3144" y="106"/>
                  <a:pt x="3146" y="107"/>
                  <a:pt x="3148" y="108"/>
                </a:cubicBezTo>
                <a:cubicBezTo>
                  <a:pt x="3150" y="111"/>
                  <a:pt x="3154" y="115"/>
                  <a:pt x="3158" y="122"/>
                </a:cubicBezTo>
                <a:cubicBezTo>
                  <a:pt x="3166" y="135"/>
                  <a:pt x="3166" y="135"/>
                  <a:pt x="3166" y="135"/>
                </a:cubicBezTo>
                <a:cubicBezTo>
                  <a:pt x="3153" y="135"/>
                  <a:pt x="3153" y="135"/>
                  <a:pt x="3153" y="135"/>
                </a:cubicBezTo>
                <a:cubicBezTo>
                  <a:pt x="3147" y="124"/>
                  <a:pt x="3147" y="124"/>
                  <a:pt x="3147" y="124"/>
                </a:cubicBezTo>
                <a:cubicBezTo>
                  <a:pt x="3142" y="116"/>
                  <a:pt x="3138" y="111"/>
                  <a:pt x="3135" y="109"/>
                </a:cubicBezTo>
                <a:cubicBezTo>
                  <a:pt x="3133" y="107"/>
                  <a:pt x="3130" y="106"/>
                  <a:pt x="3126" y="106"/>
                </a:cubicBezTo>
                <a:cubicBezTo>
                  <a:pt x="3120" y="106"/>
                  <a:pt x="3120" y="106"/>
                  <a:pt x="3120" y="106"/>
                </a:cubicBezTo>
                <a:cubicBezTo>
                  <a:pt x="3120" y="135"/>
                  <a:pt x="3120" y="135"/>
                  <a:pt x="3120" y="135"/>
                </a:cubicBezTo>
                <a:lnTo>
                  <a:pt x="3109" y="135"/>
                </a:lnTo>
                <a:close/>
                <a:moveTo>
                  <a:pt x="2276" y="420"/>
                </a:moveTo>
                <a:lnTo>
                  <a:pt x="2276" y="420"/>
                </a:lnTo>
                <a:cubicBezTo>
                  <a:pt x="2276" y="466"/>
                  <a:pt x="2287" y="501"/>
                  <a:pt x="2309" y="526"/>
                </a:cubicBezTo>
                <a:cubicBezTo>
                  <a:pt x="2331" y="550"/>
                  <a:pt x="2359" y="562"/>
                  <a:pt x="2391" y="562"/>
                </a:cubicBezTo>
                <a:cubicBezTo>
                  <a:pt x="2424" y="562"/>
                  <a:pt x="2451" y="550"/>
                  <a:pt x="2473" y="526"/>
                </a:cubicBezTo>
                <a:cubicBezTo>
                  <a:pt x="2495" y="501"/>
                  <a:pt x="2507" y="465"/>
                  <a:pt x="2507" y="419"/>
                </a:cubicBezTo>
                <a:cubicBezTo>
                  <a:pt x="2507" y="373"/>
                  <a:pt x="2495" y="338"/>
                  <a:pt x="2473" y="314"/>
                </a:cubicBezTo>
                <a:cubicBezTo>
                  <a:pt x="2451" y="289"/>
                  <a:pt x="2424" y="277"/>
                  <a:pt x="2391" y="277"/>
                </a:cubicBezTo>
                <a:cubicBezTo>
                  <a:pt x="2359" y="277"/>
                  <a:pt x="2331" y="289"/>
                  <a:pt x="2309" y="314"/>
                </a:cubicBezTo>
                <a:cubicBezTo>
                  <a:pt x="2287" y="338"/>
                  <a:pt x="2276" y="374"/>
                  <a:pt x="2276" y="420"/>
                </a:cubicBezTo>
                <a:close/>
                <a:moveTo>
                  <a:pt x="2147" y="413"/>
                </a:moveTo>
                <a:lnTo>
                  <a:pt x="2147" y="413"/>
                </a:lnTo>
                <a:cubicBezTo>
                  <a:pt x="2147" y="372"/>
                  <a:pt x="2157" y="333"/>
                  <a:pt x="2178" y="294"/>
                </a:cubicBezTo>
                <a:cubicBezTo>
                  <a:pt x="2198" y="256"/>
                  <a:pt x="2228" y="227"/>
                  <a:pt x="2265" y="207"/>
                </a:cubicBezTo>
                <a:cubicBezTo>
                  <a:pt x="2302" y="187"/>
                  <a:pt x="2344" y="177"/>
                  <a:pt x="2391" y="177"/>
                </a:cubicBezTo>
                <a:cubicBezTo>
                  <a:pt x="2462" y="177"/>
                  <a:pt x="2521" y="200"/>
                  <a:pt x="2567" y="245"/>
                </a:cubicBezTo>
                <a:cubicBezTo>
                  <a:pt x="2613" y="291"/>
                  <a:pt x="2635" y="349"/>
                  <a:pt x="2635" y="418"/>
                </a:cubicBezTo>
                <a:cubicBezTo>
                  <a:pt x="2635" y="489"/>
                  <a:pt x="2612" y="547"/>
                  <a:pt x="2566" y="593"/>
                </a:cubicBezTo>
                <a:cubicBezTo>
                  <a:pt x="2520" y="639"/>
                  <a:pt x="2462" y="662"/>
                  <a:pt x="2392" y="662"/>
                </a:cubicBezTo>
                <a:cubicBezTo>
                  <a:pt x="2348" y="662"/>
                  <a:pt x="2307" y="653"/>
                  <a:pt x="2268" y="634"/>
                </a:cubicBezTo>
                <a:cubicBezTo>
                  <a:pt x="2228" y="614"/>
                  <a:pt x="2198" y="586"/>
                  <a:pt x="2178" y="549"/>
                </a:cubicBezTo>
                <a:cubicBezTo>
                  <a:pt x="2157" y="512"/>
                  <a:pt x="2147" y="466"/>
                  <a:pt x="2147" y="413"/>
                </a:cubicBezTo>
                <a:close/>
                <a:moveTo>
                  <a:pt x="616" y="420"/>
                </a:moveTo>
                <a:lnTo>
                  <a:pt x="616" y="420"/>
                </a:lnTo>
                <a:cubicBezTo>
                  <a:pt x="616" y="466"/>
                  <a:pt x="627" y="501"/>
                  <a:pt x="649" y="526"/>
                </a:cubicBezTo>
                <a:cubicBezTo>
                  <a:pt x="671" y="550"/>
                  <a:pt x="699" y="562"/>
                  <a:pt x="732" y="562"/>
                </a:cubicBezTo>
                <a:cubicBezTo>
                  <a:pt x="764" y="562"/>
                  <a:pt x="792" y="550"/>
                  <a:pt x="814" y="526"/>
                </a:cubicBezTo>
                <a:cubicBezTo>
                  <a:pt x="836" y="501"/>
                  <a:pt x="847" y="465"/>
                  <a:pt x="847" y="419"/>
                </a:cubicBezTo>
                <a:cubicBezTo>
                  <a:pt x="847" y="373"/>
                  <a:pt x="836" y="338"/>
                  <a:pt x="814" y="314"/>
                </a:cubicBezTo>
                <a:cubicBezTo>
                  <a:pt x="792" y="289"/>
                  <a:pt x="764" y="277"/>
                  <a:pt x="732" y="277"/>
                </a:cubicBezTo>
                <a:cubicBezTo>
                  <a:pt x="699" y="277"/>
                  <a:pt x="671" y="289"/>
                  <a:pt x="649" y="314"/>
                </a:cubicBezTo>
                <a:cubicBezTo>
                  <a:pt x="627" y="338"/>
                  <a:pt x="616" y="374"/>
                  <a:pt x="616" y="420"/>
                </a:cubicBezTo>
                <a:close/>
                <a:moveTo>
                  <a:pt x="488" y="413"/>
                </a:moveTo>
                <a:lnTo>
                  <a:pt x="488" y="413"/>
                </a:lnTo>
                <a:cubicBezTo>
                  <a:pt x="488" y="372"/>
                  <a:pt x="498" y="333"/>
                  <a:pt x="518" y="294"/>
                </a:cubicBezTo>
                <a:cubicBezTo>
                  <a:pt x="539" y="256"/>
                  <a:pt x="568" y="227"/>
                  <a:pt x="605" y="207"/>
                </a:cubicBezTo>
                <a:cubicBezTo>
                  <a:pt x="643" y="187"/>
                  <a:pt x="685" y="177"/>
                  <a:pt x="731" y="177"/>
                </a:cubicBezTo>
                <a:cubicBezTo>
                  <a:pt x="803" y="177"/>
                  <a:pt x="861" y="200"/>
                  <a:pt x="907" y="245"/>
                </a:cubicBezTo>
                <a:cubicBezTo>
                  <a:pt x="953" y="291"/>
                  <a:pt x="976" y="349"/>
                  <a:pt x="976" y="418"/>
                </a:cubicBezTo>
                <a:cubicBezTo>
                  <a:pt x="976" y="489"/>
                  <a:pt x="953" y="547"/>
                  <a:pt x="906" y="593"/>
                </a:cubicBezTo>
                <a:cubicBezTo>
                  <a:pt x="860" y="639"/>
                  <a:pt x="802" y="662"/>
                  <a:pt x="732" y="662"/>
                </a:cubicBezTo>
                <a:cubicBezTo>
                  <a:pt x="689" y="662"/>
                  <a:pt x="647" y="653"/>
                  <a:pt x="608" y="634"/>
                </a:cubicBezTo>
                <a:cubicBezTo>
                  <a:pt x="569" y="614"/>
                  <a:pt x="539" y="586"/>
                  <a:pt x="518" y="549"/>
                </a:cubicBezTo>
                <a:cubicBezTo>
                  <a:pt x="498" y="512"/>
                  <a:pt x="488" y="466"/>
                  <a:pt x="488" y="413"/>
                </a:cubicBezTo>
                <a:close/>
                <a:moveTo>
                  <a:pt x="3137" y="48"/>
                </a:moveTo>
                <a:lnTo>
                  <a:pt x="3137" y="48"/>
                </a:lnTo>
                <a:cubicBezTo>
                  <a:pt x="3128" y="48"/>
                  <a:pt x="3119" y="51"/>
                  <a:pt x="3111" y="55"/>
                </a:cubicBezTo>
                <a:cubicBezTo>
                  <a:pt x="3102" y="60"/>
                  <a:pt x="3096" y="66"/>
                  <a:pt x="3091" y="74"/>
                </a:cubicBezTo>
                <a:cubicBezTo>
                  <a:pt x="3086" y="83"/>
                  <a:pt x="3084" y="91"/>
                  <a:pt x="3084" y="100"/>
                </a:cubicBezTo>
                <a:cubicBezTo>
                  <a:pt x="3084" y="109"/>
                  <a:pt x="3086" y="118"/>
                  <a:pt x="3091" y="126"/>
                </a:cubicBezTo>
                <a:cubicBezTo>
                  <a:pt x="3095" y="134"/>
                  <a:pt x="3102" y="141"/>
                  <a:pt x="3110" y="145"/>
                </a:cubicBezTo>
                <a:cubicBezTo>
                  <a:pt x="3119" y="150"/>
                  <a:pt x="3128" y="152"/>
                  <a:pt x="3137" y="152"/>
                </a:cubicBezTo>
                <a:cubicBezTo>
                  <a:pt x="3146" y="152"/>
                  <a:pt x="3155" y="150"/>
                  <a:pt x="3163" y="145"/>
                </a:cubicBezTo>
                <a:cubicBezTo>
                  <a:pt x="3171" y="141"/>
                  <a:pt x="3178" y="134"/>
                  <a:pt x="3182" y="126"/>
                </a:cubicBezTo>
                <a:cubicBezTo>
                  <a:pt x="3187" y="118"/>
                  <a:pt x="3190" y="109"/>
                  <a:pt x="3190" y="100"/>
                </a:cubicBezTo>
                <a:cubicBezTo>
                  <a:pt x="3190" y="91"/>
                  <a:pt x="3187" y="83"/>
                  <a:pt x="3182" y="74"/>
                </a:cubicBezTo>
                <a:cubicBezTo>
                  <a:pt x="3178" y="66"/>
                  <a:pt x="3171" y="60"/>
                  <a:pt x="3163" y="55"/>
                </a:cubicBezTo>
                <a:cubicBezTo>
                  <a:pt x="3154" y="51"/>
                  <a:pt x="3145" y="48"/>
                  <a:pt x="3137" y="48"/>
                </a:cubicBezTo>
                <a:close/>
                <a:moveTo>
                  <a:pt x="3137" y="38"/>
                </a:moveTo>
                <a:lnTo>
                  <a:pt x="3137" y="38"/>
                </a:lnTo>
                <a:cubicBezTo>
                  <a:pt x="3147" y="38"/>
                  <a:pt x="3158" y="41"/>
                  <a:pt x="3168" y="46"/>
                </a:cubicBezTo>
                <a:cubicBezTo>
                  <a:pt x="3178" y="51"/>
                  <a:pt x="3186" y="59"/>
                  <a:pt x="3191" y="69"/>
                </a:cubicBezTo>
                <a:cubicBezTo>
                  <a:pt x="3197" y="79"/>
                  <a:pt x="3200" y="89"/>
                  <a:pt x="3200" y="100"/>
                </a:cubicBezTo>
                <a:cubicBezTo>
                  <a:pt x="3200" y="111"/>
                  <a:pt x="3197" y="121"/>
                  <a:pt x="3192" y="131"/>
                </a:cubicBezTo>
                <a:cubicBezTo>
                  <a:pt x="3186" y="141"/>
                  <a:pt x="3178" y="149"/>
                  <a:pt x="3168" y="154"/>
                </a:cubicBezTo>
                <a:cubicBezTo>
                  <a:pt x="3158" y="160"/>
                  <a:pt x="3148" y="162"/>
                  <a:pt x="3137" y="162"/>
                </a:cubicBezTo>
                <a:cubicBezTo>
                  <a:pt x="3126" y="162"/>
                  <a:pt x="3115" y="160"/>
                  <a:pt x="3105" y="154"/>
                </a:cubicBezTo>
                <a:cubicBezTo>
                  <a:pt x="3095" y="149"/>
                  <a:pt x="3087" y="141"/>
                  <a:pt x="3082" y="131"/>
                </a:cubicBezTo>
                <a:cubicBezTo>
                  <a:pt x="3076" y="121"/>
                  <a:pt x="3073" y="111"/>
                  <a:pt x="3073" y="100"/>
                </a:cubicBezTo>
                <a:cubicBezTo>
                  <a:pt x="3073" y="89"/>
                  <a:pt x="3076" y="79"/>
                  <a:pt x="3082" y="69"/>
                </a:cubicBezTo>
                <a:cubicBezTo>
                  <a:pt x="3087" y="59"/>
                  <a:pt x="3095" y="51"/>
                  <a:pt x="3106" y="46"/>
                </a:cubicBezTo>
                <a:cubicBezTo>
                  <a:pt x="3116" y="41"/>
                  <a:pt x="3126" y="38"/>
                  <a:pt x="3137" y="38"/>
                </a:cubicBezTo>
                <a:close/>
                <a:moveTo>
                  <a:pt x="2809" y="652"/>
                </a:moveTo>
                <a:lnTo>
                  <a:pt x="2809" y="652"/>
                </a:lnTo>
                <a:cubicBezTo>
                  <a:pt x="2618" y="187"/>
                  <a:pt x="2618" y="187"/>
                  <a:pt x="2618" y="187"/>
                </a:cubicBezTo>
                <a:cubicBezTo>
                  <a:pt x="2749" y="187"/>
                  <a:pt x="2749" y="187"/>
                  <a:pt x="2749" y="187"/>
                </a:cubicBezTo>
                <a:cubicBezTo>
                  <a:pt x="2839" y="425"/>
                  <a:pt x="2839" y="425"/>
                  <a:pt x="2839" y="425"/>
                </a:cubicBezTo>
                <a:cubicBezTo>
                  <a:pt x="2864" y="504"/>
                  <a:pt x="2864" y="504"/>
                  <a:pt x="2864" y="504"/>
                </a:cubicBezTo>
                <a:cubicBezTo>
                  <a:pt x="2871" y="483"/>
                  <a:pt x="2875" y="470"/>
                  <a:pt x="2877" y="464"/>
                </a:cubicBezTo>
                <a:cubicBezTo>
                  <a:pt x="2881" y="451"/>
                  <a:pt x="2886" y="438"/>
                  <a:pt x="2891" y="425"/>
                </a:cubicBezTo>
                <a:cubicBezTo>
                  <a:pt x="2981" y="187"/>
                  <a:pt x="2981" y="187"/>
                  <a:pt x="2981" y="187"/>
                </a:cubicBezTo>
                <a:cubicBezTo>
                  <a:pt x="3109" y="187"/>
                  <a:pt x="3109" y="187"/>
                  <a:pt x="3109" y="187"/>
                </a:cubicBezTo>
                <a:cubicBezTo>
                  <a:pt x="2921" y="652"/>
                  <a:pt x="2921" y="652"/>
                  <a:pt x="2921" y="652"/>
                </a:cubicBezTo>
                <a:lnTo>
                  <a:pt x="2809" y="652"/>
                </a:lnTo>
                <a:close/>
                <a:moveTo>
                  <a:pt x="1826" y="416"/>
                </a:moveTo>
                <a:lnTo>
                  <a:pt x="1826" y="416"/>
                </a:lnTo>
                <a:cubicBezTo>
                  <a:pt x="1826" y="308"/>
                  <a:pt x="1826" y="308"/>
                  <a:pt x="1826" y="308"/>
                </a:cubicBezTo>
                <a:cubicBezTo>
                  <a:pt x="2110" y="308"/>
                  <a:pt x="2110" y="308"/>
                  <a:pt x="2110" y="308"/>
                </a:cubicBezTo>
                <a:cubicBezTo>
                  <a:pt x="2110" y="563"/>
                  <a:pt x="2110" y="563"/>
                  <a:pt x="2110" y="563"/>
                </a:cubicBezTo>
                <a:cubicBezTo>
                  <a:pt x="2083" y="590"/>
                  <a:pt x="2043" y="613"/>
                  <a:pt x="1990" y="633"/>
                </a:cubicBezTo>
                <a:cubicBezTo>
                  <a:pt x="1938" y="653"/>
                  <a:pt x="1885" y="663"/>
                  <a:pt x="1831" y="663"/>
                </a:cubicBezTo>
                <a:cubicBezTo>
                  <a:pt x="1763" y="663"/>
                  <a:pt x="1703" y="649"/>
                  <a:pt x="1652" y="621"/>
                </a:cubicBezTo>
                <a:cubicBezTo>
                  <a:pt x="1602" y="593"/>
                  <a:pt x="1563" y="552"/>
                  <a:pt x="1538" y="500"/>
                </a:cubicBezTo>
                <a:cubicBezTo>
                  <a:pt x="1512" y="448"/>
                  <a:pt x="1500" y="391"/>
                  <a:pt x="1500" y="329"/>
                </a:cubicBezTo>
                <a:cubicBezTo>
                  <a:pt x="1500" y="262"/>
                  <a:pt x="1514" y="203"/>
                  <a:pt x="1542" y="151"/>
                </a:cubicBezTo>
                <a:cubicBezTo>
                  <a:pt x="1571" y="99"/>
                  <a:pt x="1613" y="59"/>
                  <a:pt x="1668" y="32"/>
                </a:cubicBezTo>
                <a:cubicBezTo>
                  <a:pt x="1709" y="10"/>
                  <a:pt x="1762" y="0"/>
                  <a:pt x="1824" y="0"/>
                </a:cubicBezTo>
                <a:cubicBezTo>
                  <a:pt x="1905" y="0"/>
                  <a:pt x="1968" y="16"/>
                  <a:pt x="2014" y="50"/>
                </a:cubicBezTo>
                <a:cubicBezTo>
                  <a:pt x="2059" y="83"/>
                  <a:pt x="2089" y="129"/>
                  <a:pt x="2102" y="188"/>
                </a:cubicBezTo>
                <a:cubicBezTo>
                  <a:pt x="1971" y="212"/>
                  <a:pt x="1971" y="212"/>
                  <a:pt x="1971" y="212"/>
                </a:cubicBezTo>
                <a:cubicBezTo>
                  <a:pt x="1961" y="181"/>
                  <a:pt x="1944" y="156"/>
                  <a:pt x="1919" y="138"/>
                </a:cubicBezTo>
                <a:cubicBezTo>
                  <a:pt x="1894" y="119"/>
                  <a:pt x="1862" y="110"/>
                  <a:pt x="1824" y="110"/>
                </a:cubicBezTo>
                <a:cubicBezTo>
                  <a:pt x="1766" y="110"/>
                  <a:pt x="1720" y="128"/>
                  <a:pt x="1686" y="164"/>
                </a:cubicBezTo>
                <a:cubicBezTo>
                  <a:pt x="1652" y="200"/>
                  <a:pt x="1635" y="253"/>
                  <a:pt x="1635" y="324"/>
                </a:cubicBezTo>
                <a:cubicBezTo>
                  <a:pt x="1635" y="400"/>
                  <a:pt x="1653" y="457"/>
                  <a:pt x="1687" y="495"/>
                </a:cubicBezTo>
                <a:cubicBezTo>
                  <a:pt x="1722" y="533"/>
                  <a:pt x="1767" y="552"/>
                  <a:pt x="1822" y="552"/>
                </a:cubicBezTo>
                <a:cubicBezTo>
                  <a:pt x="1850" y="552"/>
                  <a:pt x="1878" y="547"/>
                  <a:pt x="1906" y="536"/>
                </a:cubicBezTo>
                <a:cubicBezTo>
                  <a:pt x="1933" y="526"/>
                  <a:pt x="1957" y="513"/>
                  <a:pt x="1977" y="497"/>
                </a:cubicBezTo>
                <a:cubicBezTo>
                  <a:pt x="1977" y="416"/>
                  <a:pt x="1977" y="416"/>
                  <a:pt x="1977" y="416"/>
                </a:cubicBezTo>
                <a:lnTo>
                  <a:pt x="1826" y="416"/>
                </a:lnTo>
                <a:close/>
                <a:moveTo>
                  <a:pt x="1330" y="652"/>
                </a:moveTo>
                <a:lnTo>
                  <a:pt x="1330" y="652"/>
                </a:lnTo>
                <a:cubicBezTo>
                  <a:pt x="1330" y="583"/>
                  <a:pt x="1330" y="583"/>
                  <a:pt x="1330" y="583"/>
                </a:cubicBezTo>
                <a:cubicBezTo>
                  <a:pt x="1313" y="607"/>
                  <a:pt x="1290" y="627"/>
                  <a:pt x="1262" y="641"/>
                </a:cubicBezTo>
                <a:cubicBezTo>
                  <a:pt x="1234" y="655"/>
                  <a:pt x="1205" y="662"/>
                  <a:pt x="1174" y="662"/>
                </a:cubicBezTo>
                <a:cubicBezTo>
                  <a:pt x="1142" y="662"/>
                  <a:pt x="1113" y="656"/>
                  <a:pt x="1088" y="642"/>
                </a:cubicBezTo>
                <a:cubicBezTo>
                  <a:pt x="1063" y="628"/>
                  <a:pt x="1045" y="609"/>
                  <a:pt x="1033" y="584"/>
                </a:cubicBezTo>
                <a:cubicBezTo>
                  <a:pt x="1022" y="559"/>
                  <a:pt x="1016" y="525"/>
                  <a:pt x="1016" y="481"/>
                </a:cubicBezTo>
                <a:cubicBezTo>
                  <a:pt x="1016" y="187"/>
                  <a:pt x="1016" y="187"/>
                  <a:pt x="1016" y="187"/>
                </a:cubicBezTo>
                <a:cubicBezTo>
                  <a:pt x="1141" y="187"/>
                  <a:pt x="1141" y="187"/>
                  <a:pt x="1141" y="187"/>
                </a:cubicBezTo>
                <a:cubicBezTo>
                  <a:pt x="1141" y="401"/>
                  <a:pt x="1141" y="401"/>
                  <a:pt x="1141" y="401"/>
                </a:cubicBezTo>
                <a:cubicBezTo>
                  <a:pt x="1141" y="466"/>
                  <a:pt x="1144" y="506"/>
                  <a:pt x="1148" y="521"/>
                </a:cubicBezTo>
                <a:cubicBezTo>
                  <a:pt x="1153" y="536"/>
                  <a:pt x="1161" y="547"/>
                  <a:pt x="1174" y="556"/>
                </a:cubicBezTo>
                <a:cubicBezTo>
                  <a:pt x="1186" y="564"/>
                  <a:pt x="1201" y="569"/>
                  <a:pt x="1220" y="569"/>
                </a:cubicBezTo>
                <a:cubicBezTo>
                  <a:pt x="1241" y="569"/>
                  <a:pt x="1260" y="563"/>
                  <a:pt x="1277" y="552"/>
                </a:cubicBezTo>
                <a:cubicBezTo>
                  <a:pt x="1294" y="540"/>
                  <a:pt x="1306" y="526"/>
                  <a:pt x="1312" y="509"/>
                </a:cubicBezTo>
                <a:cubicBezTo>
                  <a:pt x="1318" y="492"/>
                  <a:pt x="1321" y="450"/>
                  <a:pt x="1321" y="383"/>
                </a:cubicBezTo>
                <a:cubicBezTo>
                  <a:pt x="1321" y="187"/>
                  <a:pt x="1321" y="187"/>
                  <a:pt x="1321" y="187"/>
                </a:cubicBezTo>
                <a:cubicBezTo>
                  <a:pt x="1447" y="187"/>
                  <a:pt x="1447" y="187"/>
                  <a:pt x="1447" y="187"/>
                </a:cubicBezTo>
                <a:cubicBezTo>
                  <a:pt x="1447" y="652"/>
                  <a:pt x="1447" y="652"/>
                  <a:pt x="1447" y="652"/>
                </a:cubicBezTo>
                <a:lnTo>
                  <a:pt x="1330" y="652"/>
                </a:lnTo>
                <a:close/>
                <a:moveTo>
                  <a:pt x="239" y="382"/>
                </a:moveTo>
                <a:lnTo>
                  <a:pt x="239" y="382"/>
                </a:lnTo>
                <a:cubicBezTo>
                  <a:pt x="0" y="10"/>
                  <a:pt x="0" y="10"/>
                  <a:pt x="0" y="10"/>
                </a:cubicBezTo>
                <a:cubicBezTo>
                  <a:pt x="154" y="10"/>
                  <a:pt x="154" y="10"/>
                  <a:pt x="154" y="10"/>
                </a:cubicBezTo>
                <a:cubicBezTo>
                  <a:pt x="308" y="264"/>
                  <a:pt x="308" y="264"/>
                  <a:pt x="308" y="264"/>
                </a:cubicBezTo>
                <a:cubicBezTo>
                  <a:pt x="459" y="10"/>
                  <a:pt x="459" y="10"/>
                  <a:pt x="459" y="10"/>
                </a:cubicBezTo>
                <a:cubicBezTo>
                  <a:pt x="611" y="10"/>
                  <a:pt x="611" y="10"/>
                  <a:pt x="611" y="10"/>
                </a:cubicBezTo>
                <a:cubicBezTo>
                  <a:pt x="371" y="383"/>
                  <a:pt x="371" y="383"/>
                  <a:pt x="371" y="383"/>
                </a:cubicBezTo>
                <a:cubicBezTo>
                  <a:pt x="371" y="652"/>
                  <a:pt x="371" y="652"/>
                  <a:pt x="371" y="652"/>
                </a:cubicBezTo>
                <a:cubicBezTo>
                  <a:pt x="239" y="652"/>
                  <a:pt x="239" y="652"/>
                  <a:pt x="239" y="652"/>
                </a:cubicBezTo>
                <a:lnTo>
                  <a:pt x="239" y="382"/>
                </a:lnTo>
                <a:close/>
              </a:path>
            </a:pathLst>
          </a:custGeom>
          <a:solidFill>
            <a:schemeClr val="accent1"/>
          </a:solidFill>
          <a:ln>
            <a:noFill/>
          </a:ln>
          <a:effectLst/>
        </p:spPr>
        <p:txBody>
          <a:bodyPr wrap="none" anchor="ctr"/>
          <a:lstStyle/>
          <a:p>
            <a:endParaRPr lang="en-GB" dirty="0"/>
          </a:p>
        </p:txBody>
      </p:sp>
      <p:sp>
        <p:nvSpPr>
          <p:cNvPr id="4" name="Title 3">
            <a:extLst>
              <a:ext uri="{FF2B5EF4-FFF2-40B4-BE49-F238E27FC236}">
                <a16:creationId xmlns:a16="http://schemas.microsoft.com/office/drawing/2014/main" id="{5DDF5836-A53C-4F9D-8208-19EFA158B21C}"/>
              </a:ext>
            </a:extLst>
          </p:cNvPr>
          <p:cNvSpPr>
            <a:spLocks noGrp="1"/>
          </p:cNvSpPr>
          <p:nvPr>
            <p:ph type="title" hasCustomPrompt="1"/>
          </p:nvPr>
        </p:nvSpPr>
        <p:spPr bwMode="white">
          <a:xfrm>
            <a:off x="540000" y="1350000"/>
            <a:ext cx="2210400" cy="1620000"/>
          </a:xfrm>
        </p:spPr>
        <p:txBody>
          <a:bodyPr/>
          <a:lstStyle>
            <a:lvl1pPr>
              <a:defRPr sz="2200">
                <a:solidFill>
                  <a:schemeClr val="bg1"/>
                </a:solidFill>
              </a:defRPr>
            </a:lvl1pPr>
          </a:lstStyle>
          <a:p>
            <a:r>
              <a:rPr lang="en-GB" dirty="0"/>
              <a:t>Click to add title</a:t>
            </a:r>
          </a:p>
        </p:txBody>
      </p:sp>
      <p:sp>
        <p:nvSpPr>
          <p:cNvPr id="6" name="Text Placeholder 5">
            <a:extLst>
              <a:ext uri="{FF2B5EF4-FFF2-40B4-BE49-F238E27FC236}">
                <a16:creationId xmlns:a16="http://schemas.microsoft.com/office/drawing/2014/main" id="{95BBD86D-97AD-430E-9A57-01ADDD608E45}"/>
              </a:ext>
            </a:extLst>
          </p:cNvPr>
          <p:cNvSpPr>
            <a:spLocks noGrp="1"/>
          </p:cNvSpPr>
          <p:nvPr>
            <p:ph type="body" sz="quarter" idx="21" hasCustomPrompt="1"/>
          </p:nvPr>
        </p:nvSpPr>
        <p:spPr>
          <a:xfrm>
            <a:off x="540000" y="3060000"/>
            <a:ext cx="2210400" cy="32544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dirty="0"/>
              <a:t>Click to add text                 Enter &amp; TAB for next text level 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22" name="Subtitle Eyebrow">
            <a:extLst>
              <a:ext uri="{FF2B5EF4-FFF2-40B4-BE49-F238E27FC236}">
                <a16:creationId xmlns:a16="http://schemas.microsoft.com/office/drawing/2014/main" id="{73F544EF-7F8D-4C5B-9DAD-E103EDE1988A}"/>
              </a:ext>
            </a:extLst>
          </p:cNvPr>
          <p:cNvSpPr>
            <a:spLocks noGrp="1"/>
          </p:cNvSpPr>
          <p:nvPr>
            <p:ph type="subTitle" idx="33" hasCustomPrompt="1"/>
          </p:nvPr>
        </p:nvSpPr>
        <p:spPr>
          <a:xfrm>
            <a:off x="539999" y="481818"/>
            <a:ext cx="2210400" cy="154800"/>
          </a:xfrm>
        </p:spPr>
        <p:txBody>
          <a:bodyPr/>
          <a:lstStyle>
            <a:lvl1pPr marL="0" indent="0" algn="l">
              <a:lnSpc>
                <a:spcPct val="100000"/>
              </a:lnSpc>
              <a:spcBef>
                <a:spcPts val="0"/>
              </a:spcBef>
              <a:spcAft>
                <a:spcPts val="0"/>
              </a:spcAft>
              <a:buFont typeface="Arial" panose="020B0604020202020204" pitchFamily="34" charset="0"/>
              <a:buChar char="​"/>
              <a:defRPr sz="900" b="0">
                <a:solidFill>
                  <a:schemeClr val="bg1"/>
                </a:solidFill>
                <a:latin typeface="+mn-lt"/>
              </a:defRPr>
            </a:lvl1pPr>
            <a:lvl2pPr marL="0" indent="0" algn="l">
              <a:buFont typeface="Arial" panose="020B0604020202020204" pitchFamily="34" charset="0"/>
              <a:buNone/>
              <a:defRPr sz="1800" b="1">
                <a:solidFill>
                  <a:schemeClr val="bg1"/>
                </a:solidFill>
                <a:latin typeface="+mn-lt"/>
              </a:defRPr>
            </a:lvl2pPr>
            <a:lvl3pPr marL="0" indent="0" algn="l">
              <a:buFont typeface="Arial" panose="020B0604020202020204" pitchFamily="34" charset="0"/>
              <a:buChar char="​"/>
              <a:defRPr sz="1800" b="1">
                <a:solidFill>
                  <a:schemeClr val="bg1"/>
                </a:solidFill>
                <a:latin typeface="+mn-lt"/>
              </a:defRPr>
            </a:lvl3pPr>
            <a:lvl4pPr marL="0" indent="0" algn="l">
              <a:buFont typeface="Arial" panose="020B0604020202020204" pitchFamily="34" charset="0"/>
              <a:buChar char="​"/>
              <a:defRPr sz="1800" b="1">
                <a:solidFill>
                  <a:schemeClr val="bg1"/>
                </a:solidFill>
                <a:latin typeface="+mn-lt"/>
              </a:defRPr>
            </a:lvl4pPr>
            <a:lvl5pPr marL="0" indent="0" algn="l">
              <a:buFont typeface="Arial" panose="020B0604020202020204" pitchFamily="34" charset="0"/>
              <a:buChar char="​"/>
              <a:defRPr sz="1800" b="1">
                <a:solidFill>
                  <a:schemeClr val="bg1"/>
                </a:solidFill>
                <a:latin typeface="+mn-lt"/>
              </a:defRPr>
            </a:lvl5pPr>
            <a:lvl6pPr marL="0" indent="0" algn="l">
              <a:buFont typeface="Arial" panose="020B0604020202020204" pitchFamily="34" charset="0"/>
              <a:buChar char="​"/>
              <a:defRPr sz="1800" b="1">
                <a:solidFill>
                  <a:schemeClr val="bg1"/>
                </a:solidFill>
                <a:latin typeface="+mn-lt"/>
              </a:defRPr>
            </a:lvl6pPr>
            <a:lvl7pPr marL="0" indent="0" algn="l">
              <a:buFont typeface="Arial" panose="020B0604020202020204" pitchFamily="34" charset="0"/>
              <a:buChar char="​"/>
              <a:defRPr sz="1800" b="1">
                <a:solidFill>
                  <a:schemeClr val="bg1"/>
                </a:solidFill>
                <a:latin typeface="+mn-lt"/>
              </a:defRPr>
            </a:lvl7pPr>
            <a:lvl8pPr marL="0" indent="0" algn="l">
              <a:buFont typeface="Arial" panose="020B0604020202020204" pitchFamily="34" charset="0"/>
              <a:buChar char="​"/>
              <a:defRPr sz="1800" b="1">
                <a:solidFill>
                  <a:schemeClr val="bg1"/>
                </a:solidFill>
                <a:latin typeface="+mn-lt"/>
              </a:defRPr>
            </a:lvl8pPr>
            <a:lvl9pPr marL="0" indent="0" algn="l">
              <a:buFont typeface="Arial" panose="020B0604020202020204" pitchFamily="34" charset="0"/>
              <a:buChar char="​"/>
              <a:defRPr sz="1800" b="1">
                <a:solidFill>
                  <a:schemeClr val="bg1"/>
                </a:solidFill>
                <a:latin typeface="+mn-lt"/>
              </a:defRPr>
            </a:lvl9pPr>
          </a:lstStyle>
          <a:p>
            <a:r>
              <a:rPr lang="en-GB" dirty="0"/>
              <a:t>Click to add Eyebrow text</a:t>
            </a:r>
          </a:p>
        </p:txBody>
      </p:sp>
      <p:sp>
        <p:nvSpPr>
          <p:cNvPr id="12" name="Footer Placeholder 11">
            <a:extLst>
              <a:ext uri="{FF2B5EF4-FFF2-40B4-BE49-F238E27FC236}">
                <a16:creationId xmlns:a16="http://schemas.microsoft.com/office/drawing/2014/main" id="{335DA131-1B1A-4190-8E80-D3E5E3F6A578}"/>
              </a:ext>
            </a:extLst>
          </p:cNvPr>
          <p:cNvSpPr>
            <a:spLocks noGrp="1"/>
          </p:cNvSpPr>
          <p:nvPr>
            <p:ph type="ftr" sz="quarter" idx="25"/>
          </p:nvPr>
        </p:nvSpPr>
        <p:spPr/>
        <p:txBody>
          <a:bodyPr/>
          <a:lstStyle/>
          <a:p>
            <a:endParaRPr lang="en-GB" dirty="0"/>
          </a:p>
        </p:txBody>
      </p:sp>
      <p:sp>
        <p:nvSpPr>
          <p:cNvPr id="18" name="Slide Number Placeholder 17">
            <a:extLst>
              <a:ext uri="{FF2B5EF4-FFF2-40B4-BE49-F238E27FC236}">
                <a16:creationId xmlns:a16="http://schemas.microsoft.com/office/drawing/2014/main" id="{F757291D-FDE8-4C50-A167-DF40C225CDDC}"/>
              </a:ext>
            </a:extLst>
          </p:cNvPr>
          <p:cNvSpPr>
            <a:spLocks noGrp="1"/>
          </p:cNvSpPr>
          <p:nvPr>
            <p:ph type="sldNum" sz="quarter" idx="26"/>
          </p:nvPr>
        </p:nvSpPr>
        <p:spPr/>
        <p:txBody>
          <a:body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2774073268"/>
      </p:ext>
    </p:extLst>
  </p:cSld>
  <p:clrMapOvr>
    <a:masterClrMapping/>
  </p:clrMapOvr>
  <p:extLst>
    <p:ext uri="{DCECCB84-F9BA-43D5-87BE-67443E8EF086}">
      <p15:sldGuideLst xmlns:p15="http://schemas.microsoft.com/office/powerpoint/2012/main">
        <p15:guide id="1" orient="horz" pos="1991">
          <p15:clr>
            <a:srgbClr val="FBAE40"/>
          </p15:clr>
        </p15:guide>
        <p15:guide id="2" orient="horz" pos="2215">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IDEBAR White">
    <p:spTree>
      <p:nvGrpSpPr>
        <p:cNvPr id="1" name=""/>
        <p:cNvGrpSpPr/>
        <p:nvPr/>
      </p:nvGrpSpPr>
      <p:grpSpPr>
        <a:xfrm>
          <a:off x="0" y="0"/>
          <a:ext cx="0" cy="0"/>
          <a:chOff x="0" y="0"/>
          <a:chExt cx="0" cy="0"/>
        </a:xfrm>
      </p:grpSpPr>
      <p:sp>
        <p:nvSpPr>
          <p:cNvPr id="2" name="Date Placeholder 1" hidden="1">
            <a:extLst>
              <a:ext uri="{FF2B5EF4-FFF2-40B4-BE49-F238E27FC236}">
                <a16:creationId xmlns:a16="http://schemas.microsoft.com/office/drawing/2014/main" id="{305BCBE0-A72F-44F9-B907-61C45B8CE45F}"/>
              </a:ext>
            </a:extLst>
          </p:cNvPr>
          <p:cNvSpPr>
            <a:spLocks noGrp="1"/>
          </p:cNvSpPr>
          <p:nvPr>
            <p:ph type="dt" sz="half" idx="24"/>
          </p:nvPr>
        </p:nvSpPr>
        <p:spPr/>
        <p:txBody>
          <a:bodyPr/>
          <a:lstStyle/>
          <a:p>
            <a:fld id="{AA227A8B-438B-40F9-BE80-A730A3920172}" type="datetime4">
              <a:rPr lang="en-GB" smtClean="0"/>
              <a:t>31 October 2023</a:t>
            </a:fld>
            <a:endParaRPr lang="en-GB" dirty="0"/>
          </a:p>
        </p:txBody>
      </p:sp>
      <p:sp>
        <p:nvSpPr>
          <p:cNvPr id="4" name="Title 3">
            <a:extLst>
              <a:ext uri="{FF2B5EF4-FFF2-40B4-BE49-F238E27FC236}">
                <a16:creationId xmlns:a16="http://schemas.microsoft.com/office/drawing/2014/main" id="{5DDF5836-A53C-4F9D-8208-19EFA158B21C}"/>
              </a:ext>
            </a:extLst>
          </p:cNvPr>
          <p:cNvSpPr>
            <a:spLocks noGrp="1"/>
          </p:cNvSpPr>
          <p:nvPr>
            <p:ph type="title" hasCustomPrompt="1"/>
          </p:nvPr>
        </p:nvSpPr>
        <p:spPr bwMode="white">
          <a:xfrm>
            <a:off x="540000" y="1350000"/>
            <a:ext cx="2210400" cy="1620000"/>
          </a:xfrm>
        </p:spPr>
        <p:txBody>
          <a:bodyPr/>
          <a:lstStyle>
            <a:lvl1pPr>
              <a:defRPr sz="2200">
                <a:solidFill>
                  <a:schemeClr val="tx1"/>
                </a:solidFill>
              </a:defRPr>
            </a:lvl1pPr>
          </a:lstStyle>
          <a:p>
            <a:r>
              <a:rPr lang="en-GB" dirty="0"/>
              <a:t>Click to add title</a:t>
            </a:r>
          </a:p>
        </p:txBody>
      </p:sp>
      <p:sp>
        <p:nvSpPr>
          <p:cNvPr id="6" name="Text Placeholder 5">
            <a:extLst>
              <a:ext uri="{FF2B5EF4-FFF2-40B4-BE49-F238E27FC236}">
                <a16:creationId xmlns:a16="http://schemas.microsoft.com/office/drawing/2014/main" id="{95BBD86D-97AD-430E-9A57-01ADDD608E45}"/>
              </a:ext>
            </a:extLst>
          </p:cNvPr>
          <p:cNvSpPr>
            <a:spLocks noGrp="1"/>
          </p:cNvSpPr>
          <p:nvPr>
            <p:ph type="body" sz="quarter" idx="21" hasCustomPrompt="1"/>
          </p:nvPr>
        </p:nvSpPr>
        <p:spPr>
          <a:xfrm>
            <a:off x="540000" y="3060000"/>
            <a:ext cx="2210400" cy="32544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en-GB" noProof="0" dirty="0"/>
              <a:t>Click to add text                 Enter &amp; TAB for next text level 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22" name="Subtitle Eyebrow">
            <a:extLst>
              <a:ext uri="{FF2B5EF4-FFF2-40B4-BE49-F238E27FC236}">
                <a16:creationId xmlns:a16="http://schemas.microsoft.com/office/drawing/2014/main" id="{73F544EF-7F8D-4C5B-9DAD-E103EDE1988A}"/>
              </a:ext>
            </a:extLst>
          </p:cNvPr>
          <p:cNvSpPr>
            <a:spLocks noGrp="1"/>
          </p:cNvSpPr>
          <p:nvPr>
            <p:ph type="subTitle" idx="33" hasCustomPrompt="1"/>
          </p:nvPr>
        </p:nvSpPr>
        <p:spPr>
          <a:xfrm>
            <a:off x="539999" y="481818"/>
            <a:ext cx="2210400" cy="154800"/>
          </a:xfrm>
        </p:spPr>
        <p:txBody>
          <a:bodyPr/>
          <a:lstStyle>
            <a:lvl1pPr marL="0" indent="0" algn="l">
              <a:lnSpc>
                <a:spcPct val="100000"/>
              </a:lnSpc>
              <a:spcBef>
                <a:spcPts val="0"/>
              </a:spcBef>
              <a:spcAft>
                <a:spcPts val="0"/>
              </a:spcAft>
              <a:buFont typeface="Arial" panose="020B0604020202020204" pitchFamily="34" charset="0"/>
              <a:buChar char="​"/>
              <a:defRPr sz="900" b="0">
                <a:solidFill>
                  <a:schemeClr val="accent1"/>
                </a:solidFill>
                <a:latin typeface="+mn-lt"/>
              </a:defRPr>
            </a:lvl1pPr>
            <a:lvl2pPr marL="0" indent="0" algn="l">
              <a:buFont typeface="Arial" panose="020B0604020202020204" pitchFamily="34" charset="0"/>
              <a:buNone/>
              <a:defRPr sz="1800" b="1">
                <a:solidFill>
                  <a:schemeClr val="bg1"/>
                </a:solidFill>
                <a:latin typeface="+mn-lt"/>
              </a:defRPr>
            </a:lvl2pPr>
            <a:lvl3pPr marL="0" indent="0" algn="l">
              <a:buFont typeface="Arial" panose="020B0604020202020204" pitchFamily="34" charset="0"/>
              <a:buChar char="​"/>
              <a:defRPr sz="1800" b="1">
                <a:solidFill>
                  <a:schemeClr val="bg1"/>
                </a:solidFill>
                <a:latin typeface="+mn-lt"/>
              </a:defRPr>
            </a:lvl3pPr>
            <a:lvl4pPr marL="0" indent="0" algn="l">
              <a:buFont typeface="Arial" panose="020B0604020202020204" pitchFamily="34" charset="0"/>
              <a:buChar char="​"/>
              <a:defRPr sz="1800" b="1">
                <a:solidFill>
                  <a:schemeClr val="bg1"/>
                </a:solidFill>
                <a:latin typeface="+mn-lt"/>
              </a:defRPr>
            </a:lvl4pPr>
            <a:lvl5pPr marL="0" indent="0" algn="l">
              <a:buFont typeface="Arial" panose="020B0604020202020204" pitchFamily="34" charset="0"/>
              <a:buChar char="​"/>
              <a:defRPr sz="1800" b="1">
                <a:solidFill>
                  <a:schemeClr val="bg1"/>
                </a:solidFill>
                <a:latin typeface="+mn-lt"/>
              </a:defRPr>
            </a:lvl5pPr>
            <a:lvl6pPr marL="0" indent="0" algn="l">
              <a:buFont typeface="Arial" panose="020B0604020202020204" pitchFamily="34" charset="0"/>
              <a:buChar char="​"/>
              <a:defRPr sz="1800" b="1">
                <a:solidFill>
                  <a:schemeClr val="bg1"/>
                </a:solidFill>
                <a:latin typeface="+mn-lt"/>
              </a:defRPr>
            </a:lvl6pPr>
            <a:lvl7pPr marL="0" indent="0" algn="l">
              <a:buFont typeface="Arial" panose="020B0604020202020204" pitchFamily="34" charset="0"/>
              <a:buChar char="​"/>
              <a:defRPr sz="1800" b="1">
                <a:solidFill>
                  <a:schemeClr val="bg1"/>
                </a:solidFill>
                <a:latin typeface="+mn-lt"/>
              </a:defRPr>
            </a:lvl7pPr>
            <a:lvl8pPr marL="0" indent="0" algn="l">
              <a:buFont typeface="Arial" panose="020B0604020202020204" pitchFamily="34" charset="0"/>
              <a:buChar char="​"/>
              <a:defRPr sz="1800" b="1">
                <a:solidFill>
                  <a:schemeClr val="bg1"/>
                </a:solidFill>
                <a:latin typeface="+mn-lt"/>
              </a:defRPr>
            </a:lvl8pPr>
            <a:lvl9pPr marL="0" indent="0" algn="l">
              <a:buFont typeface="Arial" panose="020B0604020202020204" pitchFamily="34" charset="0"/>
              <a:buChar char="​"/>
              <a:defRPr sz="1800" b="1">
                <a:solidFill>
                  <a:schemeClr val="bg1"/>
                </a:solidFill>
                <a:latin typeface="+mn-lt"/>
              </a:defRPr>
            </a:lvl9pPr>
          </a:lstStyle>
          <a:p>
            <a:r>
              <a:rPr lang="en-GB" dirty="0"/>
              <a:t>Click to add Eyebrow text</a:t>
            </a:r>
          </a:p>
        </p:txBody>
      </p:sp>
      <p:sp>
        <p:nvSpPr>
          <p:cNvPr id="12" name="Footer Placeholder 11">
            <a:extLst>
              <a:ext uri="{FF2B5EF4-FFF2-40B4-BE49-F238E27FC236}">
                <a16:creationId xmlns:a16="http://schemas.microsoft.com/office/drawing/2014/main" id="{335DA131-1B1A-4190-8E80-D3E5E3F6A578}"/>
              </a:ext>
            </a:extLst>
          </p:cNvPr>
          <p:cNvSpPr>
            <a:spLocks noGrp="1"/>
          </p:cNvSpPr>
          <p:nvPr>
            <p:ph type="ftr" sz="quarter" idx="25"/>
          </p:nvPr>
        </p:nvSpPr>
        <p:spPr/>
        <p:txBody>
          <a:bodyPr/>
          <a:lstStyle/>
          <a:p>
            <a:endParaRPr lang="en-GB" dirty="0"/>
          </a:p>
        </p:txBody>
      </p:sp>
      <p:sp>
        <p:nvSpPr>
          <p:cNvPr id="18" name="Slide Number Placeholder 17">
            <a:extLst>
              <a:ext uri="{FF2B5EF4-FFF2-40B4-BE49-F238E27FC236}">
                <a16:creationId xmlns:a16="http://schemas.microsoft.com/office/drawing/2014/main" id="{F757291D-FDE8-4C50-A167-DF40C225CDDC}"/>
              </a:ext>
            </a:extLst>
          </p:cNvPr>
          <p:cNvSpPr>
            <a:spLocks noGrp="1"/>
          </p:cNvSpPr>
          <p:nvPr>
            <p:ph type="sldNum" sz="quarter" idx="26"/>
          </p:nvPr>
        </p:nvSpPr>
        <p:spPr/>
        <p:txBody>
          <a:bodyPr/>
          <a:lstStyle/>
          <a:p>
            <a:fld id="{23AA811B-2EBD-4900-905E-5BE206449611}" type="slidenum">
              <a:rPr lang="en-GB" smtClean="0"/>
              <a:pPr/>
              <a:t>‹#›</a:t>
            </a:fld>
            <a:endParaRPr lang="en-GB" dirty="0"/>
          </a:p>
        </p:txBody>
      </p:sp>
      <p:sp>
        <p:nvSpPr>
          <p:cNvPr id="9" name="Logo">
            <a:extLst>
              <a:ext uri="{FF2B5EF4-FFF2-40B4-BE49-F238E27FC236}">
                <a16:creationId xmlns:a16="http://schemas.microsoft.com/office/drawing/2014/main" id="{C4CEAEC9-C6E8-4603-9A68-2546ED101985}"/>
              </a:ext>
            </a:extLst>
          </p:cNvPr>
          <p:cNvSpPr>
            <a:spLocks noChangeArrowheads="1"/>
          </p:cNvSpPr>
          <p:nvPr userDrawn="1"/>
        </p:nvSpPr>
        <p:spPr bwMode="auto">
          <a:xfrm>
            <a:off x="11157045" y="491598"/>
            <a:ext cx="493617" cy="102665"/>
          </a:xfrm>
          <a:custGeom>
            <a:avLst/>
            <a:gdLst>
              <a:gd name="T0" fmla="*/ 3133 w 3201"/>
              <a:gd name="T1" fmla="*/ 97 h 664"/>
              <a:gd name="T2" fmla="*/ 3148 w 3201"/>
              <a:gd name="T3" fmla="*/ 81 h 664"/>
              <a:gd name="T4" fmla="*/ 3120 w 3201"/>
              <a:gd name="T5" fmla="*/ 77 h 664"/>
              <a:gd name="T6" fmla="*/ 3109 w 3201"/>
              <a:gd name="T7" fmla="*/ 135 h 664"/>
              <a:gd name="T8" fmla="*/ 3150 w 3201"/>
              <a:gd name="T9" fmla="*/ 69 h 664"/>
              <a:gd name="T10" fmla="*/ 3156 w 3201"/>
              <a:gd name="T11" fmla="*/ 99 h 664"/>
              <a:gd name="T12" fmla="*/ 3158 w 3201"/>
              <a:gd name="T13" fmla="*/ 122 h 664"/>
              <a:gd name="T14" fmla="*/ 3147 w 3201"/>
              <a:gd name="T15" fmla="*/ 124 h 664"/>
              <a:gd name="T16" fmla="*/ 3120 w 3201"/>
              <a:gd name="T17" fmla="*/ 106 h 664"/>
              <a:gd name="T18" fmla="*/ 2276 w 3201"/>
              <a:gd name="T19" fmla="*/ 420 h 664"/>
              <a:gd name="T20" fmla="*/ 2391 w 3201"/>
              <a:gd name="T21" fmla="*/ 562 h 664"/>
              <a:gd name="T22" fmla="*/ 2473 w 3201"/>
              <a:gd name="T23" fmla="*/ 314 h 664"/>
              <a:gd name="T24" fmla="*/ 2276 w 3201"/>
              <a:gd name="T25" fmla="*/ 420 h 664"/>
              <a:gd name="T26" fmla="*/ 2178 w 3201"/>
              <a:gd name="T27" fmla="*/ 294 h 664"/>
              <a:gd name="T28" fmla="*/ 2567 w 3201"/>
              <a:gd name="T29" fmla="*/ 245 h 664"/>
              <a:gd name="T30" fmla="*/ 2392 w 3201"/>
              <a:gd name="T31" fmla="*/ 662 h 664"/>
              <a:gd name="T32" fmla="*/ 2147 w 3201"/>
              <a:gd name="T33" fmla="*/ 413 h 664"/>
              <a:gd name="T34" fmla="*/ 649 w 3201"/>
              <a:gd name="T35" fmla="*/ 526 h 664"/>
              <a:gd name="T36" fmla="*/ 847 w 3201"/>
              <a:gd name="T37" fmla="*/ 419 h 664"/>
              <a:gd name="T38" fmla="*/ 649 w 3201"/>
              <a:gd name="T39" fmla="*/ 314 h 664"/>
              <a:gd name="T40" fmla="*/ 488 w 3201"/>
              <a:gd name="T41" fmla="*/ 413 h 664"/>
              <a:gd name="T42" fmla="*/ 731 w 3201"/>
              <a:gd name="T43" fmla="*/ 177 h 664"/>
              <a:gd name="T44" fmla="*/ 906 w 3201"/>
              <a:gd name="T45" fmla="*/ 593 h 664"/>
              <a:gd name="T46" fmla="*/ 518 w 3201"/>
              <a:gd name="T47" fmla="*/ 549 h 664"/>
              <a:gd name="T48" fmla="*/ 3137 w 3201"/>
              <a:gd name="T49" fmla="*/ 48 h 664"/>
              <a:gd name="T50" fmla="*/ 3084 w 3201"/>
              <a:gd name="T51" fmla="*/ 100 h 664"/>
              <a:gd name="T52" fmla="*/ 3137 w 3201"/>
              <a:gd name="T53" fmla="*/ 152 h 664"/>
              <a:gd name="T54" fmla="*/ 3190 w 3201"/>
              <a:gd name="T55" fmla="*/ 100 h 664"/>
              <a:gd name="T56" fmla="*/ 3137 w 3201"/>
              <a:gd name="T57" fmla="*/ 48 h 664"/>
              <a:gd name="T58" fmla="*/ 3168 w 3201"/>
              <a:gd name="T59" fmla="*/ 46 h 664"/>
              <a:gd name="T60" fmla="*/ 3192 w 3201"/>
              <a:gd name="T61" fmla="*/ 131 h 664"/>
              <a:gd name="T62" fmla="*/ 3105 w 3201"/>
              <a:gd name="T63" fmla="*/ 154 h 664"/>
              <a:gd name="T64" fmla="*/ 3082 w 3201"/>
              <a:gd name="T65" fmla="*/ 69 h 664"/>
              <a:gd name="T66" fmla="*/ 2809 w 3201"/>
              <a:gd name="T67" fmla="*/ 652 h 664"/>
              <a:gd name="T68" fmla="*/ 2749 w 3201"/>
              <a:gd name="T69" fmla="*/ 187 h 664"/>
              <a:gd name="T70" fmla="*/ 2877 w 3201"/>
              <a:gd name="T71" fmla="*/ 464 h 664"/>
              <a:gd name="T72" fmla="*/ 3109 w 3201"/>
              <a:gd name="T73" fmla="*/ 187 h 664"/>
              <a:gd name="T74" fmla="*/ 1826 w 3201"/>
              <a:gd name="T75" fmla="*/ 416 h 664"/>
              <a:gd name="T76" fmla="*/ 2110 w 3201"/>
              <a:gd name="T77" fmla="*/ 308 h 664"/>
              <a:gd name="T78" fmla="*/ 1831 w 3201"/>
              <a:gd name="T79" fmla="*/ 663 h 664"/>
              <a:gd name="T80" fmla="*/ 1500 w 3201"/>
              <a:gd name="T81" fmla="*/ 329 h 664"/>
              <a:gd name="T82" fmla="*/ 1824 w 3201"/>
              <a:gd name="T83" fmla="*/ 0 h 664"/>
              <a:gd name="T84" fmla="*/ 1971 w 3201"/>
              <a:gd name="T85" fmla="*/ 212 h 664"/>
              <a:gd name="T86" fmla="*/ 1686 w 3201"/>
              <a:gd name="T87" fmla="*/ 164 h 664"/>
              <a:gd name="T88" fmla="*/ 1822 w 3201"/>
              <a:gd name="T89" fmla="*/ 552 h 664"/>
              <a:gd name="T90" fmla="*/ 1977 w 3201"/>
              <a:gd name="T91" fmla="*/ 416 h 664"/>
              <a:gd name="T92" fmla="*/ 1330 w 3201"/>
              <a:gd name="T93" fmla="*/ 652 h 664"/>
              <a:gd name="T94" fmla="*/ 1174 w 3201"/>
              <a:gd name="T95" fmla="*/ 662 h 664"/>
              <a:gd name="T96" fmla="*/ 1016 w 3201"/>
              <a:gd name="T97" fmla="*/ 481 h 664"/>
              <a:gd name="T98" fmla="*/ 1141 w 3201"/>
              <a:gd name="T99" fmla="*/ 401 h 664"/>
              <a:gd name="T100" fmla="*/ 1220 w 3201"/>
              <a:gd name="T101" fmla="*/ 569 h 664"/>
              <a:gd name="T102" fmla="*/ 1321 w 3201"/>
              <a:gd name="T103" fmla="*/ 383 h 664"/>
              <a:gd name="T104" fmla="*/ 1447 w 3201"/>
              <a:gd name="T105" fmla="*/ 652 h 664"/>
              <a:gd name="T106" fmla="*/ 239 w 3201"/>
              <a:gd name="T107" fmla="*/ 382 h 664"/>
              <a:gd name="T108" fmla="*/ 308 w 3201"/>
              <a:gd name="T109" fmla="*/ 264 h 664"/>
              <a:gd name="T110" fmla="*/ 371 w 3201"/>
              <a:gd name="T111" fmla="*/ 383 h 664"/>
              <a:gd name="T112" fmla="*/ 239 w 3201"/>
              <a:gd name="T113" fmla="*/ 382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201" h="664">
                <a:moveTo>
                  <a:pt x="3120" y="97"/>
                </a:moveTo>
                <a:lnTo>
                  <a:pt x="3120" y="97"/>
                </a:lnTo>
                <a:cubicBezTo>
                  <a:pt x="3133" y="97"/>
                  <a:pt x="3133" y="97"/>
                  <a:pt x="3133" y="97"/>
                </a:cubicBezTo>
                <a:cubicBezTo>
                  <a:pt x="3140" y="97"/>
                  <a:pt x="3144" y="96"/>
                  <a:pt x="3146" y="94"/>
                </a:cubicBezTo>
                <a:cubicBezTo>
                  <a:pt x="3149" y="92"/>
                  <a:pt x="3150" y="90"/>
                  <a:pt x="3150" y="87"/>
                </a:cubicBezTo>
                <a:cubicBezTo>
                  <a:pt x="3150" y="85"/>
                  <a:pt x="3149" y="83"/>
                  <a:pt x="3148" y="81"/>
                </a:cubicBezTo>
                <a:cubicBezTo>
                  <a:pt x="3147" y="80"/>
                  <a:pt x="3145" y="79"/>
                  <a:pt x="3143" y="78"/>
                </a:cubicBezTo>
                <a:cubicBezTo>
                  <a:pt x="3141" y="77"/>
                  <a:pt x="3138" y="77"/>
                  <a:pt x="3132" y="77"/>
                </a:cubicBezTo>
                <a:cubicBezTo>
                  <a:pt x="3120" y="77"/>
                  <a:pt x="3120" y="77"/>
                  <a:pt x="3120" y="77"/>
                </a:cubicBezTo>
                <a:lnTo>
                  <a:pt x="3120" y="97"/>
                </a:lnTo>
                <a:close/>
                <a:moveTo>
                  <a:pt x="3109" y="135"/>
                </a:moveTo>
                <a:lnTo>
                  <a:pt x="3109" y="135"/>
                </a:lnTo>
                <a:cubicBezTo>
                  <a:pt x="3109" y="68"/>
                  <a:pt x="3109" y="68"/>
                  <a:pt x="3109" y="68"/>
                </a:cubicBezTo>
                <a:cubicBezTo>
                  <a:pt x="3132" y="68"/>
                  <a:pt x="3132" y="68"/>
                  <a:pt x="3132" y="68"/>
                </a:cubicBezTo>
                <a:cubicBezTo>
                  <a:pt x="3140" y="68"/>
                  <a:pt x="3146" y="68"/>
                  <a:pt x="3150" y="69"/>
                </a:cubicBezTo>
                <a:cubicBezTo>
                  <a:pt x="3153" y="71"/>
                  <a:pt x="3156" y="73"/>
                  <a:pt x="3158" y="76"/>
                </a:cubicBezTo>
                <a:cubicBezTo>
                  <a:pt x="3160" y="79"/>
                  <a:pt x="3161" y="82"/>
                  <a:pt x="3161" y="86"/>
                </a:cubicBezTo>
                <a:cubicBezTo>
                  <a:pt x="3161" y="91"/>
                  <a:pt x="3160" y="95"/>
                  <a:pt x="3156" y="99"/>
                </a:cubicBezTo>
                <a:cubicBezTo>
                  <a:pt x="3153" y="102"/>
                  <a:pt x="3148" y="104"/>
                  <a:pt x="3142" y="105"/>
                </a:cubicBezTo>
                <a:cubicBezTo>
                  <a:pt x="3144" y="106"/>
                  <a:pt x="3146" y="107"/>
                  <a:pt x="3148" y="108"/>
                </a:cubicBezTo>
                <a:cubicBezTo>
                  <a:pt x="3150" y="111"/>
                  <a:pt x="3154" y="115"/>
                  <a:pt x="3158" y="122"/>
                </a:cubicBezTo>
                <a:cubicBezTo>
                  <a:pt x="3166" y="135"/>
                  <a:pt x="3166" y="135"/>
                  <a:pt x="3166" y="135"/>
                </a:cubicBezTo>
                <a:cubicBezTo>
                  <a:pt x="3153" y="135"/>
                  <a:pt x="3153" y="135"/>
                  <a:pt x="3153" y="135"/>
                </a:cubicBezTo>
                <a:cubicBezTo>
                  <a:pt x="3147" y="124"/>
                  <a:pt x="3147" y="124"/>
                  <a:pt x="3147" y="124"/>
                </a:cubicBezTo>
                <a:cubicBezTo>
                  <a:pt x="3142" y="116"/>
                  <a:pt x="3138" y="111"/>
                  <a:pt x="3135" y="109"/>
                </a:cubicBezTo>
                <a:cubicBezTo>
                  <a:pt x="3133" y="107"/>
                  <a:pt x="3130" y="106"/>
                  <a:pt x="3126" y="106"/>
                </a:cubicBezTo>
                <a:cubicBezTo>
                  <a:pt x="3120" y="106"/>
                  <a:pt x="3120" y="106"/>
                  <a:pt x="3120" y="106"/>
                </a:cubicBezTo>
                <a:cubicBezTo>
                  <a:pt x="3120" y="135"/>
                  <a:pt x="3120" y="135"/>
                  <a:pt x="3120" y="135"/>
                </a:cubicBezTo>
                <a:lnTo>
                  <a:pt x="3109" y="135"/>
                </a:lnTo>
                <a:close/>
                <a:moveTo>
                  <a:pt x="2276" y="420"/>
                </a:moveTo>
                <a:lnTo>
                  <a:pt x="2276" y="420"/>
                </a:lnTo>
                <a:cubicBezTo>
                  <a:pt x="2276" y="466"/>
                  <a:pt x="2287" y="501"/>
                  <a:pt x="2309" y="526"/>
                </a:cubicBezTo>
                <a:cubicBezTo>
                  <a:pt x="2331" y="550"/>
                  <a:pt x="2359" y="562"/>
                  <a:pt x="2391" y="562"/>
                </a:cubicBezTo>
                <a:cubicBezTo>
                  <a:pt x="2424" y="562"/>
                  <a:pt x="2451" y="550"/>
                  <a:pt x="2473" y="526"/>
                </a:cubicBezTo>
                <a:cubicBezTo>
                  <a:pt x="2495" y="501"/>
                  <a:pt x="2507" y="465"/>
                  <a:pt x="2507" y="419"/>
                </a:cubicBezTo>
                <a:cubicBezTo>
                  <a:pt x="2507" y="373"/>
                  <a:pt x="2495" y="338"/>
                  <a:pt x="2473" y="314"/>
                </a:cubicBezTo>
                <a:cubicBezTo>
                  <a:pt x="2451" y="289"/>
                  <a:pt x="2424" y="277"/>
                  <a:pt x="2391" y="277"/>
                </a:cubicBezTo>
                <a:cubicBezTo>
                  <a:pt x="2359" y="277"/>
                  <a:pt x="2331" y="289"/>
                  <a:pt x="2309" y="314"/>
                </a:cubicBezTo>
                <a:cubicBezTo>
                  <a:pt x="2287" y="338"/>
                  <a:pt x="2276" y="374"/>
                  <a:pt x="2276" y="420"/>
                </a:cubicBezTo>
                <a:close/>
                <a:moveTo>
                  <a:pt x="2147" y="413"/>
                </a:moveTo>
                <a:lnTo>
                  <a:pt x="2147" y="413"/>
                </a:lnTo>
                <a:cubicBezTo>
                  <a:pt x="2147" y="372"/>
                  <a:pt x="2157" y="333"/>
                  <a:pt x="2178" y="294"/>
                </a:cubicBezTo>
                <a:cubicBezTo>
                  <a:pt x="2198" y="256"/>
                  <a:pt x="2228" y="227"/>
                  <a:pt x="2265" y="207"/>
                </a:cubicBezTo>
                <a:cubicBezTo>
                  <a:pt x="2302" y="187"/>
                  <a:pt x="2344" y="177"/>
                  <a:pt x="2391" y="177"/>
                </a:cubicBezTo>
                <a:cubicBezTo>
                  <a:pt x="2462" y="177"/>
                  <a:pt x="2521" y="200"/>
                  <a:pt x="2567" y="245"/>
                </a:cubicBezTo>
                <a:cubicBezTo>
                  <a:pt x="2613" y="291"/>
                  <a:pt x="2635" y="349"/>
                  <a:pt x="2635" y="418"/>
                </a:cubicBezTo>
                <a:cubicBezTo>
                  <a:pt x="2635" y="489"/>
                  <a:pt x="2612" y="547"/>
                  <a:pt x="2566" y="593"/>
                </a:cubicBezTo>
                <a:cubicBezTo>
                  <a:pt x="2520" y="639"/>
                  <a:pt x="2462" y="662"/>
                  <a:pt x="2392" y="662"/>
                </a:cubicBezTo>
                <a:cubicBezTo>
                  <a:pt x="2348" y="662"/>
                  <a:pt x="2307" y="653"/>
                  <a:pt x="2268" y="634"/>
                </a:cubicBezTo>
                <a:cubicBezTo>
                  <a:pt x="2228" y="614"/>
                  <a:pt x="2198" y="586"/>
                  <a:pt x="2178" y="549"/>
                </a:cubicBezTo>
                <a:cubicBezTo>
                  <a:pt x="2157" y="512"/>
                  <a:pt x="2147" y="466"/>
                  <a:pt x="2147" y="413"/>
                </a:cubicBezTo>
                <a:close/>
                <a:moveTo>
                  <a:pt x="616" y="420"/>
                </a:moveTo>
                <a:lnTo>
                  <a:pt x="616" y="420"/>
                </a:lnTo>
                <a:cubicBezTo>
                  <a:pt x="616" y="466"/>
                  <a:pt x="627" y="501"/>
                  <a:pt x="649" y="526"/>
                </a:cubicBezTo>
                <a:cubicBezTo>
                  <a:pt x="671" y="550"/>
                  <a:pt x="699" y="562"/>
                  <a:pt x="732" y="562"/>
                </a:cubicBezTo>
                <a:cubicBezTo>
                  <a:pt x="764" y="562"/>
                  <a:pt x="792" y="550"/>
                  <a:pt x="814" y="526"/>
                </a:cubicBezTo>
                <a:cubicBezTo>
                  <a:pt x="836" y="501"/>
                  <a:pt x="847" y="465"/>
                  <a:pt x="847" y="419"/>
                </a:cubicBezTo>
                <a:cubicBezTo>
                  <a:pt x="847" y="373"/>
                  <a:pt x="836" y="338"/>
                  <a:pt x="814" y="314"/>
                </a:cubicBezTo>
                <a:cubicBezTo>
                  <a:pt x="792" y="289"/>
                  <a:pt x="764" y="277"/>
                  <a:pt x="732" y="277"/>
                </a:cubicBezTo>
                <a:cubicBezTo>
                  <a:pt x="699" y="277"/>
                  <a:pt x="671" y="289"/>
                  <a:pt x="649" y="314"/>
                </a:cubicBezTo>
                <a:cubicBezTo>
                  <a:pt x="627" y="338"/>
                  <a:pt x="616" y="374"/>
                  <a:pt x="616" y="420"/>
                </a:cubicBezTo>
                <a:close/>
                <a:moveTo>
                  <a:pt x="488" y="413"/>
                </a:moveTo>
                <a:lnTo>
                  <a:pt x="488" y="413"/>
                </a:lnTo>
                <a:cubicBezTo>
                  <a:pt x="488" y="372"/>
                  <a:pt x="498" y="333"/>
                  <a:pt x="518" y="294"/>
                </a:cubicBezTo>
                <a:cubicBezTo>
                  <a:pt x="539" y="256"/>
                  <a:pt x="568" y="227"/>
                  <a:pt x="605" y="207"/>
                </a:cubicBezTo>
                <a:cubicBezTo>
                  <a:pt x="643" y="187"/>
                  <a:pt x="685" y="177"/>
                  <a:pt x="731" y="177"/>
                </a:cubicBezTo>
                <a:cubicBezTo>
                  <a:pt x="803" y="177"/>
                  <a:pt x="861" y="200"/>
                  <a:pt x="907" y="245"/>
                </a:cubicBezTo>
                <a:cubicBezTo>
                  <a:pt x="953" y="291"/>
                  <a:pt x="976" y="349"/>
                  <a:pt x="976" y="418"/>
                </a:cubicBezTo>
                <a:cubicBezTo>
                  <a:pt x="976" y="489"/>
                  <a:pt x="953" y="547"/>
                  <a:pt x="906" y="593"/>
                </a:cubicBezTo>
                <a:cubicBezTo>
                  <a:pt x="860" y="639"/>
                  <a:pt x="802" y="662"/>
                  <a:pt x="732" y="662"/>
                </a:cubicBezTo>
                <a:cubicBezTo>
                  <a:pt x="689" y="662"/>
                  <a:pt x="647" y="653"/>
                  <a:pt x="608" y="634"/>
                </a:cubicBezTo>
                <a:cubicBezTo>
                  <a:pt x="569" y="614"/>
                  <a:pt x="539" y="586"/>
                  <a:pt x="518" y="549"/>
                </a:cubicBezTo>
                <a:cubicBezTo>
                  <a:pt x="498" y="512"/>
                  <a:pt x="488" y="466"/>
                  <a:pt x="488" y="413"/>
                </a:cubicBezTo>
                <a:close/>
                <a:moveTo>
                  <a:pt x="3137" y="48"/>
                </a:moveTo>
                <a:lnTo>
                  <a:pt x="3137" y="48"/>
                </a:lnTo>
                <a:cubicBezTo>
                  <a:pt x="3128" y="48"/>
                  <a:pt x="3119" y="51"/>
                  <a:pt x="3111" y="55"/>
                </a:cubicBezTo>
                <a:cubicBezTo>
                  <a:pt x="3102" y="60"/>
                  <a:pt x="3096" y="66"/>
                  <a:pt x="3091" y="74"/>
                </a:cubicBezTo>
                <a:cubicBezTo>
                  <a:pt x="3086" y="83"/>
                  <a:pt x="3084" y="91"/>
                  <a:pt x="3084" y="100"/>
                </a:cubicBezTo>
                <a:cubicBezTo>
                  <a:pt x="3084" y="109"/>
                  <a:pt x="3086" y="118"/>
                  <a:pt x="3091" y="126"/>
                </a:cubicBezTo>
                <a:cubicBezTo>
                  <a:pt x="3095" y="134"/>
                  <a:pt x="3102" y="141"/>
                  <a:pt x="3110" y="145"/>
                </a:cubicBezTo>
                <a:cubicBezTo>
                  <a:pt x="3119" y="150"/>
                  <a:pt x="3128" y="152"/>
                  <a:pt x="3137" y="152"/>
                </a:cubicBezTo>
                <a:cubicBezTo>
                  <a:pt x="3146" y="152"/>
                  <a:pt x="3155" y="150"/>
                  <a:pt x="3163" y="145"/>
                </a:cubicBezTo>
                <a:cubicBezTo>
                  <a:pt x="3171" y="141"/>
                  <a:pt x="3178" y="134"/>
                  <a:pt x="3182" y="126"/>
                </a:cubicBezTo>
                <a:cubicBezTo>
                  <a:pt x="3187" y="118"/>
                  <a:pt x="3190" y="109"/>
                  <a:pt x="3190" y="100"/>
                </a:cubicBezTo>
                <a:cubicBezTo>
                  <a:pt x="3190" y="91"/>
                  <a:pt x="3187" y="83"/>
                  <a:pt x="3182" y="74"/>
                </a:cubicBezTo>
                <a:cubicBezTo>
                  <a:pt x="3178" y="66"/>
                  <a:pt x="3171" y="60"/>
                  <a:pt x="3163" y="55"/>
                </a:cubicBezTo>
                <a:cubicBezTo>
                  <a:pt x="3154" y="51"/>
                  <a:pt x="3145" y="48"/>
                  <a:pt x="3137" y="48"/>
                </a:cubicBezTo>
                <a:close/>
                <a:moveTo>
                  <a:pt x="3137" y="38"/>
                </a:moveTo>
                <a:lnTo>
                  <a:pt x="3137" y="38"/>
                </a:lnTo>
                <a:cubicBezTo>
                  <a:pt x="3147" y="38"/>
                  <a:pt x="3158" y="41"/>
                  <a:pt x="3168" y="46"/>
                </a:cubicBezTo>
                <a:cubicBezTo>
                  <a:pt x="3178" y="51"/>
                  <a:pt x="3186" y="59"/>
                  <a:pt x="3191" y="69"/>
                </a:cubicBezTo>
                <a:cubicBezTo>
                  <a:pt x="3197" y="79"/>
                  <a:pt x="3200" y="89"/>
                  <a:pt x="3200" y="100"/>
                </a:cubicBezTo>
                <a:cubicBezTo>
                  <a:pt x="3200" y="111"/>
                  <a:pt x="3197" y="121"/>
                  <a:pt x="3192" y="131"/>
                </a:cubicBezTo>
                <a:cubicBezTo>
                  <a:pt x="3186" y="141"/>
                  <a:pt x="3178" y="149"/>
                  <a:pt x="3168" y="154"/>
                </a:cubicBezTo>
                <a:cubicBezTo>
                  <a:pt x="3158" y="160"/>
                  <a:pt x="3148" y="162"/>
                  <a:pt x="3137" y="162"/>
                </a:cubicBezTo>
                <a:cubicBezTo>
                  <a:pt x="3126" y="162"/>
                  <a:pt x="3115" y="160"/>
                  <a:pt x="3105" y="154"/>
                </a:cubicBezTo>
                <a:cubicBezTo>
                  <a:pt x="3095" y="149"/>
                  <a:pt x="3087" y="141"/>
                  <a:pt x="3082" y="131"/>
                </a:cubicBezTo>
                <a:cubicBezTo>
                  <a:pt x="3076" y="121"/>
                  <a:pt x="3073" y="111"/>
                  <a:pt x="3073" y="100"/>
                </a:cubicBezTo>
                <a:cubicBezTo>
                  <a:pt x="3073" y="89"/>
                  <a:pt x="3076" y="79"/>
                  <a:pt x="3082" y="69"/>
                </a:cubicBezTo>
                <a:cubicBezTo>
                  <a:pt x="3087" y="59"/>
                  <a:pt x="3095" y="51"/>
                  <a:pt x="3106" y="46"/>
                </a:cubicBezTo>
                <a:cubicBezTo>
                  <a:pt x="3116" y="41"/>
                  <a:pt x="3126" y="38"/>
                  <a:pt x="3137" y="38"/>
                </a:cubicBezTo>
                <a:close/>
                <a:moveTo>
                  <a:pt x="2809" y="652"/>
                </a:moveTo>
                <a:lnTo>
                  <a:pt x="2809" y="652"/>
                </a:lnTo>
                <a:cubicBezTo>
                  <a:pt x="2618" y="187"/>
                  <a:pt x="2618" y="187"/>
                  <a:pt x="2618" y="187"/>
                </a:cubicBezTo>
                <a:cubicBezTo>
                  <a:pt x="2749" y="187"/>
                  <a:pt x="2749" y="187"/>
                  <a:pt x="2749" y="187"/>
                </a:cubicBezTo>
                <a:cubicBezTo>
                  <a:pt x="2839" y="425"/>
                  <a:pt x="2839" y="425"/>
                  <a:pt x="2839" y="425"/>
                </a:cubicBezTo>
                <a:cubicBezTo>
                  <a:pt x="2864" y="504"/>
                  <a:pt x="2864" y="504"/>
                  <a:pt x="2864" y="504"/>
                </a:cubicBezTo>
                <a:cubicBezTo>
                  <a:pt x="2871" y="483"/>
                  <a:pt x="2875" y="470"/>
                  <a:pt x="2877" y="464"/>
                </a:cubicBezTo>
                <a:cubicBezTo>
                  <a:pt x="2881" y="451"/>
                  <a:pt x="2886" y="438"/>
                  <a:pt x="2891" y="425"/>
                </a:cubicBezTo>
                <a:cubicBezTo>
                  <a:pt x="2981" y="187"/>
                  <a:pt x="2981" y="187"/>
                  <a:pt x="2981" y="187"/>
                </a:cubicBezTo>
                <a:cubicBezTo>
                  <a:pt x="3109" y="187"/>
                  <a:pt x="3109" y="187"/>
                  <a:pt x="3109" y="187"/>
                </a:cubicBezTo>
                <a:cubicBezTo>
                  <a:pt x="2921" y="652"/>
                  <a:pt x="2921" y="652"/>
                  <a:pt x="2921" y="652"/>
                </a:cubicBezTo>
                <a:lnTo>
                  <a:pt x="2809" y="652"/>
                </a:lnTo>
                <a:close/>
                <a:moveTo>
                  <a:pt x="1826" y="416"/>
                </a:moveTo>
                <a:lnTo>
                  <a:pt x="1826" y="416"/>
                </a:lnTo>
                <a:cubicBezTo>
                  <a:pt x="1826" y="308"/>
                  <a:pt x="1826" y="308"/>
                  <a:pt x="1826" y="308"/>
                </a:cubicBezTo>
                <a:cubicBezTo>
                  <a:pt x="2110" y="308"/>
                  <a:pt x="2110" y="308"/>
                  <a:pt x="2110" y="308"/>
                </a:cubicBezTo>
                <a:cubicBezTo>
                  <a:pt x="2110" y="563"/>
                  <a:pt x="2110" y="563"/>
                  <a:pt x="2110" y="563"/>
                </a:cubicBezTo>
                <a:cubicBezTo>
                  <a:pt x="2083" y="590"/>
                  <a:pt x="2043" y="613"/>
                  <a:pt x="1990" y="633"/>
                </a:cubicBezTo>
                <a:cubicBezTo>
                  <a:pt x="1938" y="653"/>
                  <a:pt x="1885" y="663"/>
                  <a:pt x="1831" y="663"/>
                </a:cubicBezTo>
                <a:cubicBezTo>
                  <a:pt x="1763" y="663"/>
                  <a:pt x="1703" y="649"/>
                  <a:pt x="1652" y="621"/>
                </a:cubicBezTo>
                <a:cubicBezTo>
                  <a:pt x="1602" y="593"/>
                  <a:pt x="1563" y="552"/>
                  <a:pt x="1538" y="500"/>
                </a:cubicBezTo>
                <a:cubicBezTo>
                  <a:pt x="1512" y="448"/>
                  <a:pt x="1500" y="391"/>
                  <a:pt x="1500" y="329"/>
                </a:cubicBezTo>
                <a:cubicBezTo>
                  <a:pt x="1500" y="262"/>
                  <a:pt x="1514" y="203"/>
                  <a:pt x="1542" y="151"/>
                </a:cubicBezTo>
                <a:cubicBezTo>
                  <a:pt x="1571" y="99"/>
                  <a:pt x="1613" y="59"/>
                  <a:pt x="1668" y="32"/>
                </a:cubicBezTo>
                <a:cubicBezTo>
                  <a:pt x="1709" y="10"/>
                  <a:pt x="1762" y="0"/>
                  <a:pt x="1824" y="0"/>
                </a:cubicBezTo>
                <a:cubicBezTo>
                  <a:pt x="1905" y="0"/>
                  <a:pt x="1968" y="16"/>
                  <a:pt x="2014" y="50"/>
                </a:cubicBezTo>
                <a:cubicBezTo>
                  <a:pt x="2059" y="83"/>
                  <a:pt x="2089" y="129"/>
                  <a:pt x="2102" y="188"/>
                </a:cubicBezTo>
                <a:cubicBezTo>
                  <a:pt x="1971" y="212"/>
                  <a:pt x="1971" y="212"/>
                  <a:pt x="1971" y="212"/>
                </a:cubicBezTo>
                <a:cubicBezTo>
                  <a:pt x="1961" y="181"/>
                  <a:pt x="1944" y="156"/>
                  <a:pt x="1919" y="138"/>
                </a:cubicBezTo>
                <a:cubicBezTo>
                  <a:pt x="1894" y="119"/>
                  <a:pt x="1862" y="110"/>
                  <a:pt x="1824" y="110"/>
                </a:cubicBezTo>
                <a:cubicBezTo>
                  <a:pt x="1766" y="110"/>
                  <a:pt x="1720" y="128"/>
                  <a:pt x="1686" y="164"/>
                </a:cubicBezTo>
                <a:cubicBezTo>
                  <a:pt x="1652" y="200"/>
                  <a:pt x="1635" y="253"/>
                  <a:pt x="1635" y="324"/>
                </a:cubicBezTo>
                <a:cubicBezTo>
                  <a:pt x="1635" y="400"/>
                  <a:pt x="1653" y="457"/>
                  <a:pt x="1687" y="495"/>
                </a:cubicBezTo>
                <a:cubicBezTo>
                  <a:pt x="1722" y="533"/>
                  <a:pt x="1767" y="552"/>
                  <a:pt x="1822" y="552"/>
                </a:cubicBezTo>
                <a:cubicBezTo>
                  <a:pt x="1850" y="552"/>
                  <a:pt x="1878" y="547"/>
                  <a:pt x="1906" y="536"/>
                </a:cubicBezTo>
                <a:cubicBezTo>
                  <a:pt x="1933" y="526"/>
                  <a:pt x="1957" y="513"/>
                  <a:pt x="1977" y="497"/>
                </a:cubicBezTo>
                <a:cubicBezTo>
                  <a:pt x="1977" y="416"/>
                  <a:pt x="1977" y="416"/>
                  <a:pt x="1977" y="416"/>
                </a:cubicBezTo>
                <a:lnTo>
                  <a:pt x="1826" y="416"/>
                </a:lnTo>
                <a:close/>
                <a:moveTo>
                  <a:pt x="1330" y="652"/>
                </a:moveTo>
                <a:lnTo>
                  <a:pt x="1330" y="652"/>
                </a:lnTo>
                <a:cubicBezTo>
                  <a:pt x="1330" y="583"/>
                  <a:pt x="1330" y="583"/>
                  <a:pt x="1330" y="583"/>
                </a:cubicBezTo>
                <a:cubicBezTo>
                  <a:pt x="1313" y="607"/>
                  <a:pt x="1290" y="627"/>
                  <a:pt x="1262" y="641"/>
                </a:cubicBezTo>
                <a:cubicBezTo>
                  <a:pt x="1234" y="655"/>
                  <a:pt x="1205" y="662"/>
                  <a:pt x="1174" y="662"/>
                </a:cubicBezTo>
                <a:cubicBezTo>
                  <a:pt x="1142" y="662"/>
                  <a:pt x="1113" y="656"/>
                  <a:pt x="1088" y="642"/>
                </a:cubicBezTo>
                <a:cubicBezTo>
                  <a:pt x="1063" y="628"/>
                  <a:pt x="1045" y="609"/>
                  <a:pt x="1033" y="584"/>
                </a:cubicBezTo>
                <a:cubicBezTo>
                  <a:pt x="1022" y="559"/>
                  <a:pt x="1016" y="525"/>
                  <a:pt x="1016" y="481"/>
                </a:cubicBezTo>
                <a:cubicBezTo>
                  <a:pt x="1016" y="187"/>
                  <a:pt x="1016" y="187"/>
                  <a:pt x="1016" y="187"/>
                </a:cubicBezTo>
                <a:cubicBezTo>
                  <a:pt x="1141" y="187"/>
                  <a:pt x="1141" y="187"/>
                  <a:pt x="1141" y="187"/>
                </a:cubicBezTo>
                <a:cubicBezTo>
                  <a:pt x="1141" y="401"/>
                  <a:pt x="1141" y="401"/>
                  <a:pt x="1141" y="401"/>
                </a:cubicBezTo>
                <a:cubicBezTo>
                  <a:pt x="1141" y="466"/>
                  <a:pt x="1144" y="506"/>
                  <a:pt x="1148" y="521"/>
                </a:cubicBezTo>
                <a:cubicBezTo>
                  <a:pt x="1153" y="536"/>
                  <a:pt x="1161" y="547"/>
                  <a:pt x="1174" y="556"/>
                </a:cubicBezTo>
                <a:cubicBezTo>
                  <a:pt x="1186" y="564"/>
                  <a:pt x="1201" y="569"/>
                  <a:pt x="1220" y="569"/>
                </a:cubicBezTo>
                <a:cubicBezTo>
                  <a:pt x="1241" y="569"/>
                  <a:pt x="1260" y="563"/>
                  <a:pt x="1277" y="552"/>
                </a:cubicBezTo>
                <a:cubicBezTo>
                  <a:pt x="1294" y="540"/>
                  <a:pt x="1306" y="526"/>
                  <a:pt x="1312" y="509"/>
                </a:cubicBezTo>
                <a:cubicBezTo>
                  <a:pt x="1318" y="492"/>
                  <a:pt x="1321" y="450"/>
                  <a:pt x="1321" y="383"/>
                </a:cubicBezTo>
                <a:cubicBezTo>
                  <a:pt x="1321" y="187"/>
                  <a:pt x="1321" y="187"/>
                  <a:pt x="1321" y="187"/>
                </a:cubicBezTo>
                <a:cubicBezTo>
                  <a:pt x="1447" y="187"/>
                  <a:pt x="1447" y="187"/>
                  <a:pt x="1447" y="187"/>
                </a:cubicBezTo>
                <a:cubicBezTo>
                  <a:pt x="1447" y="652"/>
                  <a:pt x="1447" y="652"/>
                  <a:pt x="1447" y="652"/>
                </a:cubicBezTo>
                <a:lnTo>
                  <a:pt x="1330" y="652"/>
                </a:lnTo>
                <a:close/>
                <a:moveTo>
                  <a:pt x="239" y="382"/>
                </a:moveTo>
                <a:lnTo>
                  <a:pt x="239" y="382"/>
                </a:lnTo>
                <a:cubicBezTo>
                  <a:pt x="0" y="10"/>
                  <a:pt x="0" y="10"/>
                  <a:pt x="0" y="10"/>
                </a:cubicBezTo>
                <a:cubicBezTo>
                  <a:pt x="154" y="10"/>
                  <a:pt x="154" y="10"/>
                  <a:pt x="154" y="10"/>
                </a:cubicBezTo>
                <a:cubicBezTo>
                  <a:pt x="308" y="264"/>
                  <a:pt x="308" y="264"/>
                  <a:pt x="308" y="264"/>
                </a:cubicBezTo>
                <a:cubicBezTo>
                  <a:pt x="459" y="10"/>
                  <a:pt x="459" y="10"/>
                  <a:pt x="459" y="10"/>
                </a:cubicBezTo>
                <a:cubicBezTo>
                  <a:pt x="611" y="10"/>
                  <a:pt x="611" y="10"/>
                  <a:pt x="611" y="10"/>
                </a:cubicBezTo>
                <a:cubicBezTo>
                  <a:pt x="371" y="383"/>
                  <a:pt x="371" y="383"/>
                  <a:pt x="371" y="383"/>
                </a:cubicBezTo>
                <a:cubicBezTo>
                  <a:pt x="371" y="652"/>
                  <a:pt x="371" y="652"/>
                  <a:pt x="371" y="652"/>
                </a:cubicBezTo>
                <a:cubicBezTo>
                  <a:pt x="239" y="652"/>
                  <a:pt x="239" y="652"/>
                  <a:pt x="239" y="652"/>
                </a:cubicBezTo>
                <a:lnTo>
                  <a:pt x="239" y="382"/>
                </a:lnTo>
                <a:close/>
              </a:path>
            </a:pathLst>
          </a:custGeom>
          <a:solidFill>
            <a:schemeClr val="accent1"/>
          </a:solidFill>
          <a:ln>
            <a:noFill/>
          </a:ln>
          <a:effectLst/>
        </p:spPr>
        <p:txBody>
          <a:bodyPr wrap="none" anchor="ctr"/>
          <a:lstStyle/>
          <a:p>
            <a:endParaRPr lang="en-GB" dirty="0"/>
          </a:p>
        </p:txBody>
      </p:sp>
    </p:spTree>
    <p:extLst>
      <p:ext uri="{BB962C8B-B14F-4D97-AF65-F5344CB8AC3E}">
        <p14:creationId xmlns:p14="http://schemas.microsoft.com/office/powerpoint/2010/main" val="4194075476"/>
      </p:ext>
    </p:extLst>
  </p:cSld>
  <p:clrMapOvr>
    <a:masterClrMapping/>
  </p:clrMapOvr>
  <p:extLst>
    <p:ext uri="{DCECCB84-F9BA-43D5-87BE-67443E8EF086}">
      <p15:sldGuideLst xmlns:p15="http://schemas.microsoft.com/office/powerpoint/2012/main">
        <p15:guide id="1" orient="horz" pos="1991">
          <p15:clr>
            <a:srgbClr val="FBAE40"/>
          </p15:clr>
        </p15:guide>
        <p15:guide id="2" orient="horz" pos="2215">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AGENDA Gradient">
    <p:bg>
      <p:bgPr>
        <a:solidFill>
          <a:schemeClr val="accent1"/>
        </a:solidFill>
        <a:effectLst/>
      </p:bgPr>
    </p:bg>
    <p:spTree>
      <p:nvGrpSpPr>
        <p:cNvPr id="1" name=""/>
        <p:cNvGrpSpPr/>
        <p:nvPr/>
      </p:nvGrpSpPr>
      <p:grpSpPr>
        <a:xfrm>
          <a:off x="0" y="0"/>
          <a:ext cx="0" cy="0"/>
          <a:chOff x="0" y="0"/>
          <a:chExt cx="0" cy="0"/>
        </a:xfrm>
      </p:grpSpPr>
      <p:sp>
        <p:nvSpPr>
          <p:cNvPr id="2" name="Date Placeholder 1" hidden="1">
            <a:extLst>
              <a:ext uri="{FF2B5EF4-FFF2-40B4-BE49-F238E27FC236}">
                <a16:creationId xmlns:a16="http://schemas.microsoft.com/office/drawing/2014/main" id="{07DB56A5-150E-4300-8632-8145ED4FFE84}"/>
              </a:ext>
            </a:extLst>
          </p:cNvPr>
          <p:cNvSpPr>
            <a:spLocks noGrp="1"/>
          </p:cNvSpPr>
          <p:nvPr>
            <p:ph type="dt" sz="half" idx="14"/>
          </p:nvPr>
        </p:nvSpPr>
        <p:spPr/>
        <p:txBody>
          <a:bodyPr/>
          <a:lstStyle/>
          <a:p>
            <a:fld id="{959590AC-AFC6-41DE-8F5B-59D0E345F912}" type="datetime4">
              <a:rPr lang="en-GB" smtClean="0"/>
              <a:t>31 October 2023</a:t>
            </a:fld>
            <a:endParaRPr lang="en-GB" dirty="0"/>
          </a:p>
        </p:txBody>
      </p:sp>
      <p:pic>
        <p:nvPicPr>
          <p:cNvPr id="8" name="Graphics">
            <a:extLst>
              <a:ext uri="{FF2B5EF4-FFF2-40B4-BE49-F238E27FC236}">
                <a16:creationId xmlns:a16="http://schemas.microsoft.com/office/drawing/2014/main" id="{982EFC19-DCF7-47B4-90B8-F8376BB241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Triangle 12">
            <a:extLst>
              <a:ext uri="{FF2B5EF4-FFF2-40B4-BE49-F238E27FC236}">
                <a16:creationId xmlns:a16="http://schemas.microsoft.com/office/drawing/2014/main" id="{2C9D78F1-90AC-4EC6-978E-0E947AAA3682}"/>
              </a:ext>
            </a:extLst>
          </p:cNvPr>
          <p:cNvSpPr/>
          <p:nvPr/>
        </p:nvSpPr>
        <p:spPr bwMode="white">
          <a:xfrm rot="5400000">
            <a:off x="-24337" y="1972808"/>
            <a:ext cx="228599" cy="179924"/>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14" name="Freeform 1">
            <a:extLst>
              <a:ext uri="{FF2B5EF4-FFF2-40B4-BE49-F238E27FC236}">
                <a16:creationId xmlns:a16="http://schemas.microsoft.com/office/drawing/2014/main" id="{9727929E-A4E5-47D4-A218-62929DE13E46}"/>
              </a:ext>
            </a:extLst>
          </p:cNvPr>
          <p:cNvSpPr>
            <a:spLocks noChangeArrowheads="1"/>
          </p:cNvSpPr>
          <p:nvPr/>
        </p:nvSpPr>
        <p:spPr bwMode="white">
          <a:xfrm>
            <a:off x="539750" y="6062679"/>
            <a:ext cx="1221148" cy="253984"/>
          </a:xfrm>
          <a:custGeom>
            <a:avLst/>
            <a:gdLst>
              <a:gd name="T0" fmla="*/ 3133 w 3201"/>
              <a:gd name="T1" fmla="*/ 97 h 664"/>
              <a:gd name="T2" fmla="*/ 3148 w 3201"/>
              <a:gd name="T3" fmla="*/ 81 h 664"/>
              <a:gd name="T4" fmla="*/ 3120 w 3201"/>
              <a:gd name="T5" fmla="*/ 77 h 664"/>
              <a:gd name="T6" fmla="*/ 3109 w 3201"/>
              <a:gd name="T7" fmla="*/ 135 h 664"/>
              <a:gd name="T8" fmla="*/ 3150 w 3201"/>
              <a:gd name="T9" fmla="*/ 69 h 664"/>
              <a:gd name="T10" fmla="*/ 3156 w 3201"/>
              <a:gd name="T11" fmla="*/ 99 h 664"/>
              <a:gd name="T12" fmla="*/ 3158 w 3201"/>
              <a:gd name="T13" fmla="*/ 122 h 664"/>
              <a:gd name="T14" fmla="*/ 3147 w 3201"/>
              <a:gd name="T15" fmla="*/ 124 h 664"/>
              <a:gd name="T16" fmla="*/ 3120 w 3201"/>
              <a:gd name="T17" fmla="*/ 106 h 664"/>
              <a:gd name="T18" fmla="*/ 2276 w 3201"/>
              <a:gd name="T19" fmla="*/ 420 h 664"/>
              <a:gd name="T20" fmla="*/ 2391 w 3201"/>
              <a:gd name="T21" fmla="*/ 562 h 664"/>
              <a:gd name="T22" fmla="*/ 2473 w 3201"/>
              <a:gd name="T23" fmla="*/ 314 h 664"/>
              <a:gd name="T24" fmla="*/ 2276 w 3201"/>
              <a:gd name="T25" fmla="*/ 420 h 664"/>
              <a:gd name="T26" fmla="*/ 2178 w 3201"/>
              <a:gd name="T27" fmla="*/ 294 h 664"/>
              <a:gd name="T28" fmla="*/ 2567 w 3201"/>
              <a:gd name="T29" fmla="*/ 245 h 664"/>
              <a:gd name="T30" fmla="*/ 2392 w 3201"/>
              <a:gd name="T31" fmla="*/ 662 h 664"/>
              <a:gd name="T32" fmla="*/ 2147 w 3201"/>
              <a:gd name="T33" fmla="*/ 413 h 664"/>
              <a:gd name="T34" fmla="*/ 649 w 3201"/>
              <a:gd name="T35" fmla="*/ 526 h 664"/>
              <a:gd name="T36" fmla="*/ 847 w 3201"/>
              <a:gd name="T37" fmla="*/ 419 h 664"/>
              <a:gd name="T38" fmla="*/ 649 w 3201"/>
              <a:gd name="T39" fmla="*/ 314 h 664"/>
              <a:gd name="T40" fmla="*/ 488 w 3201"/>
              <a:gd name="T41" fmla="*/ 413 h 664"/>
              <a:gd name="T42" fmla="*/ 731 w 3201"/>
              <a:gd name="T43" fmla="*/ 177 h 664"/>
              <a:gd name="T44" fmla="*/ 906 w 3201"/>
              <a:gd name="T45" fmla="*/ 593 h 664"/>
              <a:gd name="T46" fmla="*/ 518 w 3201"/>
              <a:gd name="T47" fmla="*/ 549 h 664"/>
              <a:gd name="T48" fmla="*/ 3137 w 3201"/>
              <a:gd name="T49" fmla="*/ 48 h 664"/>
              <a:gd name="T50" fmla="*/ 3084 w 3201"/>
              <a:gd name="T51" fmla="*/ 100 h 664"/>
              <a:gd name="T52" fmla="*/ 3137 w 3201"/>
              <a:gd name="T53" fmla="*/ 152 h 664"/>
              <a:gd name="T54" fmla="*/ 3190 w 3201"/>
              <a:gd name="T55" fmla="*/ 100 h 664"/>
              <a:gd name="T56" fmla="*/ 3137 w 3201"/>
              <a:gd name="T57" fmla="*/ 48 h 664"/>
              <a:gd name="T58" fmla="*/ 3168 w 3201"/>
              <a:gd name="T59" fmla="*/ 46 h 664"/>
              <a:gd name="T60" fmla="*/ 3192 w 3201"/>
              <a:gd name="T61" fmla="*/ 131 h 664"/>
              <a:gd name="T62" fmla="*/ 3105 w 3201"/>
              <a:gd name="T63" fmla="*/ 154 h 664"/>
              <a:gd name="T64" fmla="*/ 3082 w 3201"/>
              <a:gd name="T65" fmla="*/ 69 h 664"/>
              <a:gd name="T66" fmla="*/ 2809 w 3201"/>
              <a:gd name="T67" fmla="*/ 652 h 664"/>
              <a:gd name="T68" fmla="*/ 2749 w 3201"/>
              <a:gd name="T69" fmla="*/ 187 h 664"/>
              <a:gd name="T70" fmla="*/ 2877 w 3201"/>
              <a:gd name="T71" fmla="*/ 464 h 664"/>
              <a:gd name="T72" fmla="*/ 3109 w 3201"/>
              <a:gd name="T73" fmla="*/ 187 h 664"/>
              <a:gd name="T74" fmla="*/ 1826 w 3201"/>
              <a:gd name="T75" fmla="*/ 416 h 664"/>
              <a:gd name="T76" fmla="*/ 2110 w 3201"/>
              <a:gd name="T77" fmla="*/ 308 h 664"/>
              <a:gd name="T78" fmla="*/ 1831 w 3201"/>
              <a:gd name="T79" fmla="*/ 663 h 664"/>
              <a:gd name="T80" fmla="*/ 1500 w 3201"/>
              <a:gd name="T81" fmla="*/ 329 h 664"/>
              <a:gd name="T82" fmla="*/ 1824 w 3201"/>
              <a:gd name="T83" fmla="*/ 0 h 664"/>
              <a:gd name="T84" fmla="*/ 1971 w 3201"/>
              <a:gd name="T85" fmla="*/ 212 h 664"/>
              <a:gd name="T86" fmla="*/ 1686 w 3201"/>
              <a:gd name="T87" fmla="*/ 164 h 664"/>
              <a:gd name="T88" fmla="*/ 1822 w 3201"/>
              <a:gd name="T89" fmla="*/ 552 h 664"/>
              <a:gd name="T90" fmla="*/ 1977 w 3201"/>
              <a:gd name="T91" fmla="*/ 416 h 664"/>
              <a:gd name="T92" fmla="*/ 1330 w 3201"/>
              <a:gd name="T93" fmla="*/ 652 h 664"/>
              <a:gd name="T94" fmla="*/ 1174 w 3201"/>
              <a:gd name="T95" fmla="*/ 662 h 664"/>
              <a:gd name="T96" fmla="*/ 1016 w 3201"/>
              <a:gd name="T97" fmla="*/ 481 h 664"/>
              <a:gd name="T98" fmla="*/ 1141 w 3201"/>
              <a:gd name="T99" fmla="*/ 401 h 664"/>
              <a:gd name="T100" fmla="*/ 1220 w 3201"/>
              <a:gd name="T101" fmla="*/ 569 h 664"/>
              <a:gd name="T102" fmla="*/ 1321 w 3201"/>
              <a:gd name="T103" fmla="*/ 383 h 664"/>
              <a:gd name="T104" fmla="*/ 1447 w 3201"/>
              <a:gd name="T105" fmla="*/ 652 h 664"/>
              <a:gd name="T106" fmla="*/ 239 w 3201"/>
              <a:gd name="T107" fmla="*/ 382 h 664"/>
              <a:gd name="T108" fmla="*/ 308 w 3201"/>
              <a:gd name="T109" fmla="*/ 264 h 664"/>
              <a:gd name="T110" fmla="*/ 371 w 3201"/>
              <a:gd name="T111" fmla="*/ 383 h 664"/>
              <a:gd name="T112" fmla="*/ 239 w 3201"/>
              <a:gd name="T113" fmla="*/ 382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201" h="664">
                <a:moveTo>
                  <a:pt x="3120" y="97"/>
                </a:moveTo>
                <a:lnTo>
                  <a:pt x="3120" y="97"/>
                </a:lnTo>
                <a:cubicBezTo>
                  <a:pt x="3133" y="97"/>
                  <a:pt x="3133" y="97"/>
                  <a:pt x="3133" y="97"/>
                </a:cubicBezTo>
                <a:cubicBezTo>
                  <a:pt x="3140" y="97"/>
                  <a:pt x="3144" y="96"/>
                  <a:pt x="3146" y="94"/>
                </a:cubicBezTo>
                <a:cubicBezTo>
                  <a:pt x="3149" y="92"/>
                  <a:pt x="3150" y="90"/>
                  <a:pt x="3150" y="87"/>
                </a:cubicBezTo>
                <a:cubicBezTo>
                  <a:pt x="3150" y="85"/>
                  <a:pt x="3149" y="83"/>
                  <a:pt x="3148" y="81"/>
                </a:cubicBezTo>
                <a:cubicBezTo>
                  <a:pt x="3147" y="80"/>
                  <a:pt x="3145" y="79"/>
                  <a:pt x="3143" y="78"/>
                </a:cubicBezTo>
                <a:cubicBezTo>
                  <a:pt x="3141" y="77"/>
                  <a:pt x="3138" y="77"/>
                  <a:pt x="3132" y="77"/>
                </a:cubicBezTo>
                <a:cubicBezTo>
                  <a:pt x="3120" y="77"/>
                  <a:pt x="3120" y="77"/>
                  <a:pt x="3120" y="77"/>
                </a:cubicBezTo>
                <a:lnTo>
                  <a:pt x="3120" y="97"/>
                </a:lnTo>
                <a:close/>
                <a:moveTo>
                  <a:pt x="3109" y="135"/>
                </a:moveTo>
                <a:lnTo>
                  <a:pt x="3109" y="135"/>
                </a:lnTo>
                <a:cubicBezTo>
                  <a:pt x="3109" y="68"/>
                  <a:pt x="3109" y="68"/>
                  <a:pt x="3109" y="68"/>
                </a:cubicBezTo>
                <a:cubicBezTo>
                  <a:pt x="3132" y="68"/>
                  <a:pt x="3132" y="68"/>
                  <a:pt x="3132" y="68"/>
                </a:cubicBezTo>
                <a:cubicBezTo>
                  <a:pt x="3140" y="68"/>
                  <a:pt x="3146" y="68"/>
                  <a:pt x="3150" y="69"/>
                </a:cubicBezTo>
                <a:cubicBezTo>
                  <a:pt x="3153" y="71"/>
                  <a:pt x="3156" y="73"/>
                  <a:pt x="3158" y="76"/>
                </a:cubicBezTo>
                <a:cubicBezTo>
                  <a:pt x="3160" y="79"/>
                  <a:pt x="3161" y="82"/>
                  <a:pt x="3161" y="86"/>
                </a:cubicBezTo>
                <a:cubicBezTo>
                  <a:pt x="3161" y="91"/>
                  <a:pt x="3160" y="95"/>
                  <a:pt x="3156" y="99"/>
                </a:cubicBezTo>
                <a:cubicBezTo>
                  <a:pt x="3153" y="102"/>
                  <a:pt x="3148" y="104"/>
                  <a:pt x="3142" y="105"/>
                </a:cubicBezTo>
                <a:cubicBezTo>
                  <a:pt x="3144" y="106"/>
                  <a:pt x="3146" y="107"/>
                  <a:pt x="3148" y="108"/>
                </a:cubicBezTo>
                <a:cubicBezTo>
                  <a:pt x="3150" y="111"/>
                  <a:pt x="3154" y="115"/>
                  <a:pt x="3158" y="122"/>
                </a:cubicBezTo>
                <a:cubicBezTo>
                  <a:pt x="3166" y="135"/>
                  <a:pt x="3166" y="135"/>
                  <a:pt x="3166" y="135"/>
                </a:cubicBezTo>
                <a:cubicBezTo>
                  <a:pt x="3153" y="135"/>
                  <a:pt x="3153" y="135"/>
                  <a:pt x="3153" y="135"/>
                </a:cubicBezTo>
                <a:cubicBezTo>
                  <a:pt x="3147" y="124"/>
                  <a:pt x="3147" y="124"/>
                  <a:pt x="3147" y="124"/>
                </a:cubicBezTo>
                <a:cubicBezTo>
                  <a:pt x="3142" y="116"/>
                  <a:pt x="3138" y="111"/>
                  <a:pt x="3135" y="109"/>
                </a:cubicBezTo>
                <a:cubicBezTo>
                  <a:pt x="3133" y="107"/>
                  <a:pt x="3130" y="106"/>
                  <a:pt x="3126" y="106"/>
                </a:cubicBezTo>
                <a:cubicBezTo>
                  <a:pt x="3120" y="106"/>
                  <a:pt x="3120" y="106"/>
                  <a:pt x="3120" y="106"/>
                </a:cubicBezTo>
                <a:cubicBezTo>
                  <a:pt x="3120" y="135"/>
                  <a:pt x="3120" y="135"/>
                  <a:pt x="3120" y="135"/>
                </a:cubicBezTo>
                <a:lnTo>
                  <a:pt x="3109" y="135"/>
                </a:lnTo>
                <a:close/>
                <a:moveTo>
                  <a:pt x="2276" y="420"/>
                </a:moveTo>
                <a:lnTo>
                  <a:pt x="2276" y="420"/>
                </a:lnTo>
                <a:cubicBezTo>
                  <a:pt x="2276" y="466"/>
                  <a:pt x="2287" y="501"/>
                  <a:pt x="2309" y="526"/>
                </a:cubicBezTo>
                <a:cubicBezTo>
                  <a:pt x="2331" y="550"/>
                  <a:pt x="2359" y="562"/>
                  <a:pt x="2391" y="562"/>
                </a:cubicBezTo>
                <a:cubicBezTo>
                  <a:pt x="2424" y="562"/>
                  <a:pt x="2451" y="550"/>
                  <a:pt x="2473" y="526"/>
                </a:cubicBezTo>
                <a:cubicBezTo>
                  <a:pt x="2495" y="501"/>
                  <a:pt x="2507" y="465"/>
                  <a:pt x="2507" y="419"/>
                </a:cubicBezTo>
                <a:cubicBezTo>
                  <a:pt x="2507" y="373"/>
                  <a:pt x="2495" y="338"/>
                  <a:pt x="2473" y="314"/>
                </a:cubicBezTo>
                <a:cubicBezTo>
                  <a:pt x="2451" y="289"/>
                  <a:pt x="2424" y="277"/>
                  <a:pt x="2391" y="277"/>
                </a:cubicBezTo>
                <a:cubicBezTo>
                  <a:pt x="2359" y="277"/>
                  <a:pt x="2331" y="289"/>
                  <a:pt x="2309" y="314"/>
                </a:cubicBezTo>
                <a:cubicBezTo>
                  <a:pt x="2287" y="338"/>
                  <a:pt x="2276" y="374"/>
                  <a:pt x="2276" y="420"/>
                </a:cubicBezTo>
                <a:close/>
                <a:moveTo>
                  <a:pt x="2147" y="413"/>
                </a:moveTo>
                <a:lnTo>
                  <a:pt x="2147" y="413"/>
                </a:lnTo>
                <a:cubicBezTo>
                  <a:pt x="2147" y="372"/>
                  <a:pt x="2157" y="333"/>
                  <a:pt x="2178" y="294"/>
                </a:cubicBezTo>
                <a:cubicBezTo>
                  <a:pt x="2198" y="256"/>
                  <a:pt x="2228" y="227"/>
                  <a:pt x="2265" y="207"/>
                </a:cubicBezTo>
                <a:cubicBezTo>
                  <a:pt x="2302" y="187"/>
                  <a:pt x="2344" y="177"/>
                  <a:pt x="2391" y="177"/>
                </a:cubicBezTo>
                <a:cubicBezTo>
                  <a:pt x="2462" y="177"/>
                  <a:pt x="2521" y="200"/>
                  <a:pt x="2567" y="245"/>
                </a:cubicBezTo>
                <a:cubicBezTo>
                  <a:pt x="2613" y="291"/>
                  <a:pt x="2635" y="349"/>
                  <a:pt x="2635" y="418"/>
                </a:cubicBezTo>
                <a:cubicBezTo>
                  <a:pt x="2635" y="489"/>
                  <a:pt x="2612" y="547"/>
                  <a:pt x="2566" y="593"/>
                </a:cubicBezTo>
                <a:cubicBezTo>
                  <a:pt x="2520" y="639"/>
                  <a:pt x="2462" y="662"/>
                  <a:pt x="2392" y="662"/>
                </a:cubicBezTo>
                <a:cubicBezTo>
                  <a:pt x="2348" y="662"/>
                  <a:pt x="2307" y="653"/>
                  <a:pt x="2268" y="634"/>
                </a:cubicBezTo>
                <a:cubicBezTo>
                  <a:pt x="2228" y="614"/>
                  <a:pt x="2198" y="586"/>
                  <a:pt x="2178" y="549"/>
                </a:cubicBezTo>
                <a:cubicBezTo>
                  <a:pt x="2157" y="512"/>
                  <a:pt x="2147" y="466"/>
                  <a:pt x="2147" y="413"/>
                </a:cubicBezTo>
                <a:close/>
                <a:moveTo>
                  <a:pt x="616" y="420"/>
                </a:moveTo>
                <a:lnTo>
                  <a:pt x="616" y="420"/>
                </a:lnTo>
                <a:cubicBezTo>
                  <a:pt x="616" y="466"/>
                  <a:pt x="627" y="501"/>
                  <a:pt x="649" y="526"/>
                </a:cubicBezTo>
                <a:cubicBezTo>
                  <a:pt x="671" y="550"/>
                  <a:pt x="699" y="562"/>
                  <a:pt x="732" y="562"/>
                </a:cubicBezTo>
                <a:cubicBezTo>
                  <a:pt x="764" y="562"/>
                  <a:pt x="792" y="550"/>
                  <a:pt x="814" y="526"/>
                </a:cubicBezTo>
                <a:cubicBezTo>
                  <a:pt x="836" y="501"/>
                  <a:pt x="847" y="465"/>
                  <a:pt x="847" y="419"/>
                </a:cubicBezTo>
                <a:cubicBezTo>
                  <a:pt x="847" y="373"/>
                  <a:pt x="836" y="338"/>
                  <a:pt x="814" y="314"/>
                </a:cubicBezTo>
                <a:cubicBezTo>
                  <a:pt x="792" y="289"/>
                  <a:pt x="764" y="277"/>
                  <a:pt x="732" y="277"/>
                </a:cubicBezTo>
                <a:cubicBezTo>
                  <a:pt x="699" y="277"/>
                  <a:pt x="671" y="289"/>
                  <a:pt x="649" y="314"/>
                </a:cubicBezTo>
                <a:cubicBezTo>
                  <a:pt x="627" y="338"/>
                  <a:pt x="616" y="374"/>
                  <a:pt x="616" y="420"/>
                </a:cubicBezTo>
                <a:close/>
                <a:moveTo>
                  <a:pt x="488" y="413"/>
                </a:moveTo>
                <a:lnTo>
                  <a:pt x="488" y="413"/>
                </a:lnTo>
                <a:cubicBezTo>
                  <a:pt x="488" y="372"/>
                  <a:pt x="498" y="333"/>
                  <a:pt x="518" y="294"/>
                </a:cubicBezTo>
                <a:cubicBezTo>
                  <a:pt x="539" y="256"/>
                  <a:pt x="568" y="227"/>
                  <a:pt x="605" y="207"/>
                </a:cubicBezTo>
                <a:cubicBezTo>
                  <a:pt x="643" y="187"/>
                  <a:pt x="685" y="177"/>
                  <a:pt x="731" y="177"/>
                </a:cubicBezTo>
                <a:cubicBezTo>
                  <a:pt x="803" y="177"/>
                  <a:pt x="861" y="200"/>
                  <a:pt x="907" y="245"/>
                </a:cubicBezTo>
                <a:cubicBezTo>
                  <a:pt x="953" y="291"/>
                  <a:pt x="976" y="349"/>
                  <a:pt x="976" y="418"/>
                </a:cubicBezTo>
                <a:cubicBezTo>
                  <a:pt x="976" y="489"/>
                  <a:pt x="953" y="547"/>
                  <a:pt x="906" y="593"/>
                </a:cubicBezTo>
                <a:cubicBezTo>
                  <a:pt x="860" y="639"/>
                  <a:pt x="802" y="662"/>
                  <a:pt x="732" y="662"/>
                </a:cubicBezTo>
                <a:cubicBezTo>
                  <a:pt x="689" y="662"/>
                  <a:pt x="647" y="653"/>
                  <a:pt x="608" y="634"/>
                </a:cubicBezTo>
                <a:cubicBezTo>
                  <a:pt x="569" y="614"/>
                  <a:pt x="539" y="586"/>
                  <a:pt x="518" y="549"/>
                </a:cubicBezTo>
                <a:cubicBezTo>
                  <a:pt x="498" y="512"/>
                  <a:pt x="488" y="466"/>
                  <a:pt x="488" y="413"/>
                </a:cubicBezTo>
                <a:close/>
                <a:moveTo>
                  <a:pt x="3137" y="48"/>
                </a:moveTo>
                <a:lnTo>
                  <a:pt x="3137" y="48"/>
                </a:lnTo>
                <a:cubicBezTo>
                  <a:pt x="3128" y="48"/>
                  <a:pt x="3119" y="51"/>
                  <a:pt x="3111" y="55"/>
                </a:cubicBezTo>
                <a:cubicBezTo>
                  <a:pt x="3102" y="60"/>
                  <a:pt x="3096" y="66"/>
                  <a:pt x="3091" y="74"/>
                </a:cubicBezTo>
                <a:cubicBezTo>
                  <a:pt x="3086" y="83"/>
                  <a:pt x="3084" y="91"/>
                  <a:pt x="3084" y="100"/>
                </a:cubicBezTo>
                <a:cubicBezTo>
                  <a:pt x="3084" y="109"/>
                  <a:pt x="3086" y="118"/>
                  <a:pt x="3091" y="126"/>
                </a:cubicBezTo>
                <a:cubicBezTo>
                  <a:pt x="3095" y="134"/>
                  <a:pt x="3102" y="141"/>
                  <a:pt x="3110" y="145"/>
                </a:cubicBezTo>
                <a:cubicBezTo>
                  <a:pt x="3119" y="150"/>
                  <a:pt x="3128" y="152"/>
                  <a:pt x="3137" y="152"/>
                </a:cubicBezTo>
                <a:cubicBezTo>
                  <a:pt x="3146" y="152"/>
                  <a:pt x="3155" y="150"/>
                  <a:pt x="3163" y="145"/>
                </a:cubicBezTo>
                <a:cubicBezTo>
                  <a:pt x="3171" y="141"/>
                  <a:pt x="3178" y="134"/>
                  <a:pt x="3182" y="126"/>
                </a:cubicBezTo>
                <a:cubicBezTo>
                  <a:pt x="3187" y="118"/>
                  <a:pt x="3190" y="109"/>
                  <a:pt x="3190" y="100"/>
                </a:cubicBezTo>
                <a:cubicBezTo>
                  <a:pt x="3190" y="91"/>
                  <a:pt x="3187" y="83"/>
                  <a:pt x="3182" y="74"/>
                </a:cubicBezTo>
                <a:cubicBezTo>
                  <a:pt x="3178" y="66"/>
                  <a:pt x="3171" y="60"/>
                  <a:pt x="3163" y="55"/>
                </a:cubicBezTo>
                <a:cubicBezTo>
                  <a:pt x="3154" y="51"/>
                  <a:pt x="3145" y="48"/>
                  <a:pt x="3137" y="48"/>
                </a:cubicBezTo>
                <a:close/>
                <a:moveTo>
                  <a:pt x="3137" y="38"/>
                </a:moveTo>
                <a:lnTo>
                  <a:pt x="3137" y="38"/>
                </a:lnTo>
                <a:cubicBezTo>
                  <a:pt x="3147" y="38"/>
                  <a:pt x="3158" y="41"/>
                  <a:pt x="3168" y="46"/>
                </a:cubicBezTo>
                <a:cubicBezTo>
                  <a:pt x="3178" y="51"/>
                  <a:pt x="3186" y="59"/>
                  <a:pt x="3191" y="69"/>
                </a:cubicBezTo>
                <a:cubicBezTo>
                  <a:pt x="3197" y="79"/>
                  <a:pt x="3200" y="89"/>
                  <a:pt x="3200" y="100"/>
                </a:cubicBezTo>
                <a:cubicBezTo>
                  <a:pt x="3200" y="111"/>
                  <a:pt x="3197" y="121"/>
                  <a:pt x="3192" y="131"/>
                </a:cubicBezTo>
                <a:cubicBezTo>
                  <a:pt x="3186" y="141"/>
                  <a:pt x="3178" y="149"/>
                  <a:pt x="3168" y="154"/>
                </a:cubicBezTo>
                <a:cubicBezTo>
                  <a:pt x="3158" y="160"/>
                  <a:pt x="3148" y="162"/>
                  <a:pt x="3137" y="162"/>
                </a:cubicBezTo>
                <a:cubicBezTo>
                  <a:pt x="3126" y="162"/>
                  <a:pt x="3115" y="160"/>
                  <a:pt x="3105" y="154"/>
                </a:cubicBezTo>
                <a:cubicBezTo>
                  <a:pt x="3095" y="149"/>
                  <a:pt x="3087" y="141"/>
                  <a:pt x="3082" y="131"/>
                </a:cubicBezTo>
                <a:cubicBezTo>
                  <a:pt x="3076" y="121"/>
                  <a:pt x="3073" y="111"/>
                  <a:pt x="3073" y="100"/>
                </a:cubicBezTo>
                <a:cubicBezTo>
                  <a:pt x="3073" y="89"/>
                  <a:pt x="3076" y="79"/>
                  <a:pt x="3082" y="69"/>
                </a:cubicBezTo>
                <a:cubicBezTo>
                  <a:pt x="3087" y="59"/>
                  <a:pt x="3095" y="51"/>
                  <a:pt x="3106" y="46"/>
                </a:cubicBezTo>
                <a:cubicBezTo>
                  <a:pt x="3116" y="41"/>
                  <a:pt x="3126" y="38"/>
                  <a:pt x="3137" y="38"/>
                </a:cubicBezTo>
                <a:close/>
                <a:moveTo>
                  <a:pt x="2809" y="652"/>
                </a:moveTo>
                <a:lnTo>
                  <a:pt x="2809" y="652"/>
                </a:lnTo>
                <a:cubicBezTo>
                  <a:pt x="2618" y="187"/>
                  <a:pt x="2618" y="187"/>
                  <a:pt x="2618" y="187"/>
                </a:cubicBezTo>
                <a:cubicBezTo>
                  <a:pt x="2749" y="187"/>
                  <a:pt x="2749" y="187"/>
                  <a:pt x="2749" y="187"/>
                </a:cubicBezTo>
                <a:cubicBezTo>
                  <a:pt x="2839" y="425"/>
                  <a:pt x="2839" y="425"/>
                  <a:pt x="2839" y="425"/>
                </a:cubicBezTo>
                <a:cubicBezTo>
                  <a:pt x="2864" y="504"/>
                  <a:pt x="2864" y="504"/>
                  <a:pt x="2864" y="504"/>
                </a:cubicBezTo>
                <a:cubicBezTo>
                  <a:pt x="2871" y="483"/>
                  <a:pt x="2875" y="470"/>
                  <a:pt x="2877" y="464"/>
                </a:cubicBezTo>
                <a:cubicBezTo>
                  <a:pt x="2881" y="451"/>
                  <a:pt x="2886" y="438"/>
                  <a:pt x="2891" y="425"/>
                </a:cubicBezTo>
                <a:cubicBezTo>
                  <a:pt x="2981" y="187"/>
                  <a:pt x="2981" y="187"/>
                  <a:pt x="2981" y="187"/>
                </a:cubicBezTo>
                <a:cubicBezTo>
                  <a:pt x="3109" y="187"/>
                  <a:pt x="3109" y="187"/>
                  <a:pt x="3109" y="187"/>
                </a:cubicBezTo>
                <a:cubicBezTo>
                  <a:pt x="2921" y="652"/>
                  <a:pt x="2921" y="652"/>
                  <a:pt x="2921" y="652"/>
                </a:cubicBezTo>
                <a:lnTo>
                  <a:pt x="2809" y="652"/>
                </a:lnTo>
                <a:close/>
                <a:moveTo>
                  <a:pt x="1826" y="416"/>
                </a:moveTo>
                <a:lnTo>
                  <a:pt x="1826" y="416"/>
                </a:lnTo>
                <a:cubicBezTo>
                  <a:pt x="1826" y="308"/>
                  <a:pt x="1826" y="308"/>
                  <a:pt x="1826" y="308"/>
                </a:cubicBezTo>
                <a:cubicBezTo>
                  <a:pt x="2110" y="308"/>
                  <a:pt x="2110" y="308"/>
                  <a:pt x="2110" y="308"/>
                </a:cubicBezTo>
                <a:cubicBezTo>
                  <a:pt x="2110" y="563"/>
                  <a:pt x="2110" y="563"/>
                  <a:pt x="2110" y="563"/>
                </a:cubicBezTo>
                <a:cubicBezTo>
                  <a:pt x="2083" y="590"/>
                  <a:pt x="2043" y="613"/>
                  <a:pt x="1990" y="633"/>
                </a:cubicBezTo>
                <a:cubicBezTo>
                  <a:pt x="1938" y="653"/>
                  <a:pt x="1885" y="663"/>
                  <a:pt x="1831" y="663"/>
                </a:cubicBezTo>
                <a:cubicBezTo>
                  <a:pt x="1763" y="663"/>
                  <a:pt x="1703" y="649"/>
                  <a:pt x="1652" y="621"/>
                </a:cubicBezTo>
                <a:cubicBezTo>
                  <a:pt x="1602" y="593"/>
                  <a:pt x="1563" y="552"/>
                  <a:pt x="1538" y="500"/>
                </a:cubicBezTo>
                <a:cubicBezTo>
                  <a:pt x="1512" y="448"/>
                  <a:pt x="1500" y="391"/>
                  <a:pt x="1500" y="329"/>
                </a:cubicBezTo>
                <a:cubicBezTo>
                  <a:pt x="1500" y="262"/>
                  <a:pt x="1514" y="203"/>
                  <a:pt x="1542" y="151"/>
                </a:cubicBezTo>
                <a:cubicBezTo>
                  <a:pt x="1571" y="99"/>
                  <a:pt x="1613" y="59"/>
                  <a:pt x="1668" y="32"/>
                </a:cubicBezTo>
                <a:cubicBezTo>
                  <a:pt x="1709" y="10"/>
                  <a:pt x="1762" y="0"/>
                  <a:pt x="1824" y="0"/>
                </a:cubicBezTo>
                <a:cubicBezTo>
                  <a:pt x="1905" y="0"/>
                  <a:pt x="1968" y="16"/>
                  <a:pt x="2014" y="50"/>
                </a:cubicBezTo>
                <a:cubicBezTo>
                  <a:pt x="2059" y="83"/>
                  <a:pt x="2089" y="129"/>
                  <a:pt x="2102" y="188"/>
                </a:cubicBezTo>
                <a:cubicBezTo>
                  <a:pt x="1971" y="212"/>
                  <a:pt x="1971" y="212"/>
                  <a:pt x="1971" y="212"/>
                </a:cubicBezTo>
                <a:cubicBezTo>
                  <a:pt x="1961" y="181"/>
                  <a:pt x="1944" y="156"/>
                  <a:pt x="1919" y="138"/>
                </a:cubicBezTo>
                <a:cubicBezTo>
                  <a:pt x="1894" y="119"/>
                  <a:pt x="1862" y="110"/>
                  <a:pt x="1824" y="110"/>
                </a:cubicBezTo>
                <a:cubicBezTo>
                  <a:pt x="1766" y="110"/>
                  <a:pt x="1720" y="128"/>
                  <a:pt x="1686" y="164"/>
                </a:cubicBezTo>
                <a:cubicBezTo>
                  <a:pt x="1652" y="200"/>
                  <a:pt x="1635" y="253"/>
                  <a:pt x="1635" y="324"/>
                </a:cubicBezTo>
                <a:cubicBezTo>
                  <a:pt x="1635" y="400"/>
                  <a:pt x="1653" y="457"/>
                  <a:pt x="1687" y="495"/>
                </a:cubicBezTo>
                <a:cubicBezTo>
                  <a:pt x="1722" y="533"/>
                  <a:pt x="1767" y="552"/>
                  <a:pt x="1822" y="552"/>
                </a:cubicBezTo>
                <a:cubicBezTo>
                  <a:pt x="1850" y="552"/>
                  <a:pt x="1878" y="547"/>
                  <a:pt x="1906" y="536"/>
                </a:cubicBezTo>
                <a:cubicBezTo>
                  <a:pt x="1933" y="526"/>
                  <a:pt x="1957" y="513"/>
                  <a:pt x="1977" y="497"/>
                </a:cubicBezTo>
                <a:cubicBezTo>
                  <a:pt x="1977" y="416"/>
                  <a:pt x="1977" y="416"/>
                  <a:pt x="1977" y="416"/>
                </a:cubicBezTo>
                <a:lnTo>
                  <a:pt x="1826" y="416"/>
                </a:lnTo>
                <a:close/>
                <a:moveTo>
                  <a:pt x="1330" y="652"/>
                </a:moveTo>
                <a:lnTo>
                  <a:pt x="1330" y="652"/>
                </a:lnTo>
                <a:cubicBezTo>
                  <a:pt x="1330" y="583"/>
                  <a:pt x="1330" y="583"/>
                  <a:pt x="1330" y="583"/>
                </a:cubicBezTo>
                <a:cubicBezTo>
                  <a:pt x="1313" y="607"/>
                  <a:pt x="1290" y="627"/>
                  <a:pt x="1262" y="641"/>
                </a:cubicBezTo>
                <a:cubicBezTo>
                  <a:pt x="1234" y="655"/>
                  <a:pt x="1205" y="662"/>
                  <a:pt x="1174" y="662"/>
                </a:cubicBezTo>
                <a:cubicBezTo>
                  <a:pt x="1142" y="662"/>
                  <a:pt x="1113" y="656"/>
                  <a:pt x="1088" y="642"/>
                </a:cubicBezTo>
                <a:cubicBezTo>
                  <a:pt x="1063" y="628"/>
                  <a:pt x="1045" y="609"/>
                  <a:pt x="1033" y="584"/>
                </a:cubicBezTo>
                <a:cubicBezTo>
                  <a:pt x="1022" y="559"/>
                  <a:pt x="1016" y="525"/>
                  <a:pt x="1016" y="481"/>
                </a:cubicBezTo>
                <a:cubicBezTo>
                  <a:pt x="1016" y="187"/>
                  <a:pt x="1016" y="187"/>
                  <a:pt x="1016" y="187"/>
                </a:cubicBezTo>
                <a:cubicBezTo>
                  <a:pt x="1141" y="187"/>
                  <a:pt x="1141" y="187"/>
                  <a:pt x="1141" y="187"/>
                </a:cubicBezTo>
                <a:cubicBezTo>
                  <a:pt x="1141" y="401"/>
                  <a:pt x="1141" y="401"/>
                  <a:pt x="1141" y="401"/>
                </a:cubicBezTo>
                <a:cubicBezTo>
                  <a:pt x="1141" y="466"/>
                  <a:pt x="1144" y="506"/>
                  <a:pt x="1148" y="521"/>
                </a:cubicBezTo>
                <a:cubicBezTo>
                  <a:pt x="1153" y="536"/>
                  <a:pt x="1161" y="547"/>
                  <a:pt x="1174" y="556"/>
                </a:cubicBezTo>
                <a:cubicBezTo>
                  <a:pt x="1186" y="564"/>
                  <a:pt x="1201" y="569"/>
                  <a:pt x="1220" y="569"/>
                </a:cubicBezTo>
                <a:cubicBezTo>
                  <a:pt x="1241" y="569"/>
                  <a:pt x="1260" y="563"/>
                  <a:pt x="1277" y="552"/>
                </a:cubicBezTo>
                <a:cubicBezTo>
                  <a:pt x="1294" y="540"/>
                  <a:pt x="1306" y="526"/>
                  <a:pt x="1312" y="509"/>
                </a:cubicBezTo>
                <a:cubicBezTo>
                  <a:pt x="1318" y="492"/>
                  <a:pt x="1321" y="450"/>
                  <a:pt x="1321" y="383"/>
                </a:cubicBezTo>
                <a:cubicBezTo>
                  <a:pt x="1321" y="187"/>
                  <a:pt x="1321" y="187"/>
                  <a:pt x="1321" y="187"/>
                </a:cubicBezTo>
                <a:cubicBezTo>
                  <a:pt x="1447" y="187"/>
                  <a:pt x="1447" y="187"/>
                  <a:pt x="1447" y="187"/>
                </a:cubicBezTo>
                <a:cubicBezTo>
                  <a:pt x="1447" y="652"/>
                  <a:pt x="1447" y="652"/>
                  <a:pt x="1447" y="652"/>
                </a:cubicBezTo>
                <a:lnTo>
                  <a:pt x="1330" y="652"/>
                </a:lnTo>
                <a:close/>
                <a:moveTo>
                  <a:pt x="239" y="382"/>
                </a:moveTo>
                <a:lnTo>
                  <a:pt x="239" y="382"/>
                </a:lnTo>
                <a:cubicBezTo>
                  <a:pt x="0" y="10"/>
                  <a:pt x="0" y="10"/>
                  <a:pt x="0" y="10"/>
                </a:cubicBezTo>
                <a:cubicBezTo>
                  <a:pt x="154" y="10"/>
                  <a:pt x="154" y="10"/>
                  <a:pt x="154" y="10"/>
                </a:cubicBezTo>
                <a:cubicBezTo>
                  <a:pt x="308" y="264"/>
                  <a:pt x="308" y="264"/>
                  <a:pt x="308" y="264"/>
                </a:cubicBezTo>
                <a:cubicBezTo>
                  <a:pt x="459" y="10"/>
                  <a:pt x="459" y="10"/>
                  <a:pt x="459" y="10"/>
                </a:cubicBezTo>
                <a:cubicBezTo>
                  <a:pt x="611" y="10"/>
                  <a:pt x="611" y="10"/>
                  <a:pt x="611" y="10"/>
                </a:cubicBezTo>
                <a:cubicBezTo>
                  <a:pt x="371" y="383"/>
                  <a:pt x="371" y="383"/>
                  <a:pt x="371" y="383"/>
                </a:cubicBezTo>
                <a:cubicBezTo>
                  <a:pt x="371" y="652"/>
                  <a:pt x="371" y="652"/>
                  <a:pt x="371" y="652"/>
                </a:cubicBezTo>
                <a:cubicBezTo>
                  <a:pt x="239" y="652"/>
                  <a:pt x="239" y="652"/>
                  <a:pt x="239" y="652"/>
                </a:cubicBezTo>
                <a:lnTo>
                  <a:pt x="239" y="382"/>
                </a:lnTo>
                <a:close/>
              </a:path>
            </a:pathLst>
          </a:custGeom>
          <a:solidFill>
            <a:schemeClr val="tx1"/>
          </a:solidFill>
          <a:ln>
            <a:noFill/>
          </a:ln>
          <a:effectLst/>
        </p:spPr>
        <p:txBody>
          <a:bodyPr wrap="none" anchor="ctr"/>
          <a:lstStyle/>
          <a:p>
            <a:endParaRPr lang="en-GB" noProof="0" dirty="0"/>
          </a:p>
        </p:txBody>
      </p:sp>
      <p:sp>
        <p:nvSpPr>
          <p:cNvPr id="3" name="Title 2">
            <a:extLst>
              <a:ext uri="{FF2B5EF4-FFF2-40B4-BE49-F238E27FC236}">
                <a16:creationId xmlns:a16="http://schemas.microsoft.com/office/drawing/2014/main" id="{82B3B4A0-C375-41A6-AA76-9E9EE3A791C0}"/>
              </a:ext>
            </a:extLst>
          </p:cNvPr>
          <p:cNvSpPr>
            <a:spLocks noGrp="1"/>
          </p:cNvSpPr>
          <p:nvPr>
            <p:ph type="title" hasCustomPrompt="1"/>
          </p:nvPr>
        </p:nvSpPr>
        <p:spPr bwMode="white">
          <a:xfrm>
            <a:off x="540000" y="1980000"/>
            <a:ext cx="1702800" cy="504000"/>
          </a:xfrm>
        </p:spPr>
        <p:txBody>
          <a:bodyPr/>
          <a:lstStyle>
            <a:lvl1pPr>
              <a:lnSpc>
                <a:spcPct val="90000"/>
              </a:lnSpc>
              <a:defRPr sz="1400" b="1">
                <a:solidFill>
                  <a:schemeClr val="tx1"/>
                </a:solidFill>
              </a:defRPr>
            </a:lvl1pPr>
          </a:lstStyle>
          <a:p>
            <a:r>
              <a:rPr lang="en-GB" dirty="0"/>
              <a:t>Click to add text</a:t>
            </a:r>
          </a:p>
        </p:txBody>
      </p:sp>
      <p:sp>
        <p:nvSpPr>
          <p:cNvPr id="9" name="Content Placeholder 8">
            <a:extLst>
              <a:ext uri="{FF2B5EF4-FFF2-40B4-BE49-F238E27FC236}">
                <a16:creationId xmlns:a16="http://schemas.microsoft.com/office/drawing/2014/main" id="{0EC2EF40-5B92-4B3B-8CB2-8D3105B5FF63}"/>
              </a:ext>
            </a:extLst>
          </p:cNvPr>
          <p:cNvSpPr>
            <a:spLocks noGrp="1"/>
          </p:cNvSpPr>
          <p:nvPr>
            <p:ph sz="quarter" idx="34"/>
          </p:nvPr>
        </p:nvSpPr>
        <p:spPr>
          <a:xfrm>
            <a:off x="2422800" y="1980000"/>
            <a:ext cx="6407150" cy="4388400"/>
          </a:xfrm>
        </p:spPr>
        <p:txBody>
          <a:bodyPr/>
          <a:lstStyle>
            <a:lvl1pPr marL="0" indent="0">
              <a:lnSpc>
                <a:spcPct val="100000"/>
              </a:lnSpc>
              <a:spcBef>
                <a:spcPts val="0"/>
              </a:spcBef>
              <a:spcAft>
                <a:spcPts val="900"/>
              </a:spcAft>
              <a:buFont typeface="Arial" panose="020B0604020202020204" pitchFamily="34" charset="0"/>
              <a:buChar char="​"/>
              <a:defRPr lang="en-US" sz="2400" kern="1200" dirty="0" smtClean="0">
                <a:solidFill>
                  <a:schemeClr val="tx1"/>
                </a:solidFill>
                <a:latin typeface="+mj-lt"/>
                <a:ea typeface="+mn-ea"/>
                <a:cs typeface="+mn-cs"/>
              </a:defRPr>
            </a:lvl1pPr>
            <a:lvl2pPr marL="0" indent="0">
              <a:lnSpc>
                <a:spcPct val="100000"/>
              </a:lnSpc>
              <a:spcBef>
                <a:spcPts val="0"/>
              </a:spcBef>
              <a:spcAft>
                <a:spcPts val="900"/>
              </a:spcAft>
              <a:buFont typeface="Arial" panose="020B0604020202020204" pitchFamily="34" charset="0"/>
              <a:buChar char="​"/>
              <a:defRPr lang="en-US" sz="2400" kern="1200" dirty="0" smtClean="0">
                <a:solidFill>
                  <a:schemeClr val="tx1"/>
                </a:solidFill>
                <a:latin typeface="+mj-lt"/>
                <a:ea typeface="+mn-ea"/>
                <a:cs typeface="+mn-cs"/>
              </a:defRPr>
            </a:lvl2pPr>
            <a:lvl3pPr marL="0" indent="0">
              <a:lnSpc>
                <a:spcPct val="100000"/>
              </a:lnSpc>
              <a:spcBef>
                <a:spcPts val="0"/>
              </a:spcBef>
              <a:spcAft>
                <a:spcPts val="900"/>
              </a:spcAft>
              <a:buFont typeface="Arial" panose="020B0604020202020204" pitchFamily="34" charset="0"/>
              <a:buChar char="​"/>
              <a:defRPr lang="en-US" sz="2400" kern="1200" dirty="0" smtClean="0">
                <a:solidFill>
                  <a:schemeClr val="tx1"/>
                </a:solidFill>
                <a:latin typeface="+mj-lt"/>
                <a:ea typeface="+mn-ea"/>
                <a:cs typeface="+mn-cs"/>
              </a:defRPr>
            </a:lvl3pPr>
            <a:lvl4pPr marL="0" indent="0">
              <a:lnSpc>
                <a:spcPct val="100000"/>
              </a:lnSpc>
              <a:spcBef>
                <a:spcPts val="0"/>
              </a:spcBef>
              <a:spcAft>
                <a:spcPts val="900"/>
              </a:spcAft>
              <a:buFont typeface="Arial" panose="020B0604020202020204" pitchFamily="34" charset="0"/>
              <a:buChar char="​"/>
              <a:defRPr lang="en-US" sz="2400" kern="1200" dirty="0" smtClean="0">
                <a:solidFill>
                  <a:schemeClr val="tx1"/>
                </a:solidFill>
                <a:latin typeface="+mj-lt"/>
                <a:ea typeface="+mn-ea"/>
                <a:cs typeface="+mn-cs"/>
              </a:defRPr>
            </a:lvl4pPr>
            <a:lvl5pPr marL="0" indent="0">
              <a:lnSpc>
                <a:spcPct val="100000"/>
              </a:lnSpc>
              <a:spcBef>
                <a:spcPts val="0"/>
              </a:spcBef>
              <a:spcAft>
                <a:spcPts val="900"/>
              </a:spcAft>
              <a:buFont typeface="Arial" panose="020B0604020202020204" pitchFamily="34" charset="0"/>
              <a:buChar char="​"/>
              <a:defRPr lang="en-US" sz="2400" kern="1200" dirty="0">
                <a:solidFill>
                  <a:schemeClr val="tx1"/>
                </a:solidFill>
                <a:latin typeface="+mj-lt"/>
                <a:ea typeface="+mn-ea"/>
                <a:cs typeface="+mn-cs"/>
              </a:defRPr>
            </a:lvl5pPr>
            <a:lvl6pPr marL="0" indent="0">
              <a:lnSpc>
                <a:spcPct val="100000"/>
              </a:lnSpc>
              <a:spcBef>
                <a:spcPts val="0"/>
              </a:spcBef>
              <a:spcAft>
                <a:spcPts val="900"/>
              </a:spcAft>
              <a:buFont typeface="Arial" panose="020B0604020202020204" pitchFamily="34" charset="0"/>
              <a:buChar char="​"/>
              <a:defRPr lang="en-GB" sz="2400" kern="1200" noProof="0" dirty="0" smtClean="0">
                <a:solidFill>
                  <a:schemeClr val="tx1"/>
                </a:solidFill>
                <a:latin typeface="+mj-lt"/>
                <a:ea typeface="+mn-ea"/>
                <a:cs typeface="+mn-cs"/>
              </a:defRPr>
            </a:lvl6pPr>
            <a:lvl7pPr marL="0" indent="0">
              <a:lnSpc>
                <a:spcPct val="100000"/>
              </a:lnSpc>
              <a:spcBef>
                <a:spcPts val="0"/>
              </a:spcBef>
              <a:spcAft>
                <a:spcPts val="900"/>
              </a:spcAft>
              <a:buFont typeface="Arial" panose="020B0604020202020204" pitchFamily="34" charset="0"/>
              <a:buChar char="​"/>
              <a:defRPr lang="en-GB" sz="2400" kern="1200" noProof="0" dirty="0" smtClean="0">
                <a:solidFill>
                  <a:schemeClr val="tx1"/>
                </a:solidFill>
                <a:latin typeface="+mj-lt"/>
                <a:ea typeface="+mn-ea"/>
                <a:cs typeface="+mn-cs"/>
              </a:defRPr>
            </a:lvl7pPr>
            <a:lvl8pPr marL="0" indent="0">
              <a:lnSpc>
                <a:spcPct val="100000"/>
              </a:lnSpc>
              <a:spcBef>
                <a:spcPts val="0"/>
              </a:spcBef>
              <a:spcAft>
                <a:spcPts val="900"/>
              </a:spcAft>
              <a:buFont typeface="Arial" panose="020B0604020202020204" pitchFamily="34" charset="0"/>
              <a:buChar char="​"/>
              <a:defRPr lang="en-GB" sz="2400" kern="1200" noProof="0" dirty="0" smtClean="0">
                <a:solidFill>
                  <a:schemeClr val="tx1"/>
                </a:solidFill>
                <a:latin typeface="+mj-lt"/>
                <a:ea typeface="+mn-ea"/>
                <a:cs typeface="+mn-cs"/>
              </a:defRPr>
            </a:lvl8pPr>
            <a:lvl9pPr marL="0" indent="0">
              <a:lnSpc>
                <a:spcPct val="100000"/>
              </a:lnSpc>
              <a:spcBef>
                <a:spcPts val="0"/>
              </a:spcBef>
              <a:spcAft>
                <a:spcPts val="900"/>
              </a:spcAft>
              <a:buFont typeface="Arial" panose="020B0604020202020204" pitchFamily="34" charset="0"/>
              <a:buChar char="​"/>
              <a:defRPr lang="en-GB" sz="2400" kern="1200" noProof="0" dirty="0">
                <a:solidFill>
                  <a:schemeClr val="tx1"/>
                </a:solidFill>
                <a:latin typeface="+mj-lt"/>
                <a:ea typeface="+mn-ea"/>
                <a:cs typeface="+mn-cs"/>
              </a:defRPr>
            </a:lvl9pPr>
          </a:lstStyle>
          <a:p>
            <a:pPr lvl="0"/>
            <a:r>
              <a:rPr lang="en-US" noProof="0"/>
              <a:t>Click to edit Master text styles</a:t>
            </a:r>
          </a:p>
        </p:txBody>
      </p:sp>
      <p:sp>
        <p:nvSpPr>
          <p:cNvPr id="15" name="Subtitle Eyebrow">
            <a:extLst>
              <a:ext uri="{FF2B5EF4-FFF2-40B4-BE49-F238E27FC236}">
                <a16:creationId xmlns:a16="http://schemas.microsoft.com/office/drawing/2014/main" id="{A91DC13D-2EA4-4082-9151-CE0A741D485C}"/>
              </a:ext>
            </a:extLst>
          </p:cNvPr>
          <p:cNvSpPr>
            <a:spLocks noGrp="1"/>
          </p:cNvSpPr>
          <p:nvPr>
            <p:ph type="subTitle" idx="33" hasCustomPrompt="1"/>
          </p:nvPr>
        </p:nvSpPr>
        <p:spPr>
          <a:xfrm>
            <a:off x="539999" y="481818"/>
            <a:ext cx="2642400" cy="154800"/>
          </a:xfrm>
        </p:spPr>
        <p:txBody>
          <a:bodyPr/>
          <a:lstStyle>
            <a:lvl1pPr marL="0" indent="0" algn="l">
              <a:lnSpc>
                <a:spcPct val="100000"/>
              </a:lnSpc>
              <a:spcBef>
                <a:spcPts val="0"/>
              </a:spcBef>
              <a:spcAft>
                <a:spcPts val="0"/>
              </a:spcAft>
              <a:buFont typeface="Arial" panose="020B0604020202020204" pitchFamily="34" charset="0"/>
              <a:buChar char="​"/>
              <a:defRPr sz="900" b="0">
                <a:solidFill>
                  <a:schemeClr val="tx1"/>
                </a:solidFill>
                <a:latin typeface="+mn-lt"/>
              </a:defRPr>
            </a:lvl1pPr>
            <a:lvl2pPr marL="0" indent="0" algn="l">
              <a:buFont typeface="Arial" panose="020B0604020202020204" pitchFamily="34" charset="0"/>
              <a:buNone/>
              <a:defRPr sz="1800" b="1">
                <a:solidFill>
                  <a:schemeClr val="bg1"/>
                </a:solidFill>
                <a:latin typeface="+mn-lt"/>
              </a:defRPr>
            </a:lvl2pPr>
            <a:lvl3pPr marL="0" indent="0" algn="l">
              <a:buFont typeface="Arial" panose="020B0604020202020204" pitchFamily="34" charset="0"/>
              <a:buChar char="​"/>
              <a:defRPr sz="1800" b="1">
                <a:solidFill>
                  <a:schemeClr val="bg1"/>
                </a:solidFill>
                <a:latin typeface="+mn-lt"/>
              </a:defRPr>
            </a:lvl3pPr>
            <a:lvl4pPr marL="0" indent="0" algn="l">
              <a:buFont typeface="Arial" panose="020B0604020202020204" pitchFamily="34" charset="0"/>
              <a:buChar char="​"/>
              <a:defRPr sz="1800" b="1">
                <a:solidFill>
                  <a:schemeClr val="bg1"/>
                </a:solidFill>
                <a:latin typeface="+mn-lt"/>
              </a:defRPr>
            </a:lvl4pPr>
            <a:lvl5pPr marL="0" indent="0" algn="l">
              <a:buFont typeface="Arial" panose="020B0604020202020204" pitchFamily="34" charset="0"/>
              <a:buChar char="​"/>
              <a:defRPr sz="1800" b="1">
                <a:solidFill>
                  <a:schemeClr val="bg1"/>
                </a:solidFill>
                <a:latin typeface="+mn-lt"/>
              </a:defRPr>
            </a:lvl5pPr>
            <a:lvl6pPr marL="0" indent="0" algn="l">
              <a:buFont typeface="Arial" panose="020B0604020202020204" pitchFamily="34" charset="0"/>
              <a:buChar char="​"/>
              <a:defRPr sz="1800" b="1">
                <a:solidFill>
                  <a:schemeClr val="bg1"/>
                </a:solidFill>
                <a:latin typeface="+mn-lt"/>
              </a:defRPr>
            </a:lvl6pPr>
            <a:lvl7pPr marL="0" indent="0" algn="l">
              <a:buFont typeface="Arial" panose="020B0604020202020204" pitchFamily="34" charset="0"/>
              <a:buChar char="​"/>
              <a:defRPr sz="1800" b="1">
                <a:solidFill>
                  <a:schemeClr val="bg1"/>
                </a:solidFill>
                <a:latin typeface="+mn-lt"/>
              </a:defRPr>
            </a:lvl7pPr>
            <a:lvl8pPr marL="0" indent="0" algn="l">
              <a:buFont typeface="Arial" panose="020B0604020202020204" pitchFamily="34" charset="0"/>
              <a:buChar char="​"/>
              <a:defRPr sz="1800" b="1">
                <a:solidFill>
                  <a:schemeClr val="bg1"/>
                </a:solidFill>
                <a:latin typeface="+mn-lt"/>
              </a:defRPr>
            </a:lvl8pPr>
            <a:lvl9pPr marL="0" indent="0" algn="l">
              <a:buFont typeface="Arial" panose="020B0604020202020204" pitchFamily="34" charset="0"/>
              <a:buChar char="​"/>
              <a:defRPr sz="1800" b="1">
                <a:solidFill>
                  <a:schemeClr val="bg1"/>
                </a:solidFill>
                <a:latin typeface="+mn-lt"/>
              </a:defRPr>
            </a:lvl9pPr>
          </a:lstStyle>
          <a:p>
            <a:r>
              <a:rPr lang="en-GB" dirty="0"/>
              <a:t>Click to add Eyebrow text</a:t>
            </a:r>
          </a:p>
        </p:txBody>
      </p:sp>
      <p:sp>
        <p:nvSpPr>
          <p:cNvPr id="4" name="Footer Placeholder 3">
            <a:extLst>
              <a:ext uri="{FF2B5EF4-FFF2-40B4-BE49-F238E27FC236}">
                <a16:creationId xmlns:a16="http://schemas.microsoft.com/office/drawing/2014/main" id="{288FB421-4548-4778-8045-D6942F6FAC48}"/>
              </a:ext>
            </a:extLst>
          </p:cNvPr>
          <p:cNvSpPr>
            <a:spLocks noGrp="1"/>
          </p:cNvSpPr>
          <p:nvPr>
            <p:ph type="ftr" sz="quarter" idx="15"/>
          </p:nvPr>
        </p:nvSpPr>
        <p:spPr/>
        <p:txBody>
          <a:bodyPr/>
          <a:lstStyle>
            <a:lvl1pPr>
              <a:defRPr>
                <a:solidFill>
                  <a:schemeClr val="tx1"/>
                </a:solidFill>
              </a:defRPr>
            </a:lvl1pPr>
          </a:lstStyle>
          <a:p>
            <a:endParaRPr lang="en-GB" dirty="0"/>
          </a:p>
        </p:txBody>
      </p:sp>
      <p:sp>
        <p:nvSpPr>
          <p:cNvPr id="5" name="Slide Number Placeholder 4">
            <a:extLst>
              <a:ext uri="{FF2B5EF4-FFF2-40B4-BE49-F238E27FC236}">
                <a16:creationId xmlns:a16="http://schemas.microsoft.com/office/drawing/2014/main" id="{ABE20134-5CED-4679-9343-9E8948FDBEE5}"/>
              </a:ext>
            </a:extLst>
          </p:cNvPr>
          <p:cNvSpPr>
            <a:spLocks noGrp="1"/>
          </p:cNvSpPr>
          <p:nvPr>
            <p:ph type="sldNum" sz="quarter" idx="16"/>
          </p:nvPr>
        </p:nvSpPr>
        <p:spPr/>
        <p:txBody>
          <a:bodyPr/>
          <a:lstStyle>
            <a:lvl1pPr>
              <a:defRPr>
                <a:solidFill>
                  <a:schemeClr val="tx1"/>
                </a:solidFill>
              </a:defRPr>
            </a:lvl1p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2404907802"/>
      </p:ext>
    </p:extLst>
  </p:cSld>
  <p:clrMapOvr>
    <a:overrideClrMapping bg1="dk1" tx1="lt1" bg2="dk2" tx2="lt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AGENDA White">
    <p:bg>
      <p:bgRef idx="1001">
        <a:schemeClr val="bg1"/>
      </p:bgRef>
    </p:bg>
    <p:spTree>
      <p:nvGrpSpPr>
        <p:cNvPr id="1" name=""/>
        <p:cNvGrpSpPr/>
        <p:nvPr/>
      </p:nvGrpSpPr>
      <p:grpSpPr>
        <a:xfrm>
          <a:off x="0" y="0"/>
          <a:ext cx="0" cy="0"/>
          <a:chOff x="0" y="0"/>
          <a:chExt cx="0" cy="0"/>
        </a:xfrm>
      </p:grpSpPr>
      <p:sp>
        <p:nvSpPr>
          <p:cNvPr id="2" name="Date Placeholder 1" hidden="1">
            <a:extLst>
              <a:ext uri="{FF2B5EF4-FFF2-40B4-BE49-F238E27FC236}">
                <a16:creationId xmlns:a16="http://schemas.microsoft.com/office/drawing/2014/main" id="{E4824169-1D32-474F-95F5-C8446DFE01D4}"/>
              </a:ext>
            </a:extLst>
          </p:cNvPr>
          <p:cNvSpPr>
            <a:spLocks noGrp="1"/>
          </p:cNvSpPr>
          <p:nvPr>
            <p:ph type="dt" sz="half" idx="14"/>
          </p:nvPr>
        </p:nvSpPr>
        <p:spPr/>
        <p:txBody>
          <a:bodyPr/>
          <a:lstStyle/>
          <a:p>
            <a:fld id="{C0291165-AAE6-47F4-A735-B5AFD8598CD1}" type="datetime4">
              <a:rPr lang="en-GB" smtClean="0"/>
              <a:t>31 October 2023</a:t>
            </a:fld>
            <a:endParaRPr lang="en-GB" dirty="0"/>
          </a:p>
        </p:txBody>
      </p:sp>
      <p:sp>
        <p:nvSpPr>
          <p:cNvPr id="15" name="Background">
            <a:extLst>
              <a:ext uri="{FF2B5EF4-FFF2-40B4-BE49-F238E27FC236}">
                <a16:creationId xmlns:a16="http://schemas.microsoft.com/office/drawing/2014/main" id="{FA573E29-2D1C-47AA-B8F5-7BB92CEBBC4F}"/>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Triangle 12">
            <a:extLst>
              <a:ext uri="{FF2B5EF4-FFF2-40B4-BE49-F238E27FC236}">
                <a16:creationId xmlns:a16="http://schemas.microsoft.com/office/drawing/2014/main" id="{2C9D78F1-90AC-4EC6-978E-0E947AAA3682}"/>
              </a:ext>
            </a:extLst>
          </p:cNvPr>
          <p:cNvSpPr/>
          <p:nvPr/>
        </p:nvSpPr>
        <p:spPr>
          <a:xfrm rot="5400000">
            <a:off x="-24337" y="1972808"/>
            <a:ext cx="228599" cy="17992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14" name="Freeform 1">
            <a:extLst>
              <a:ext uri="{FF2B5EF4-FFF2-40B4-BE49-F238E27FC236}">
                <a16:creationId xmlns:a16="http://schemas.microsoft.com/office/drawing/2014/main" id="{9727929E-A4E5-47D4-A218-62929DE13E46}"/>
              </a:ext>
            </a:extLst>
          </p:cNvPr>
          <p:cNvSpPr>
            <a:spLocks noChangeArrowheads="1"/>
          </p:cNvSpPr>
          <p:nvPr/>
        </p:nvSpPr>
        <p:spPr bwMode="auto">
          <a:xfrm>
            <a:off x="539750" y="6062679"/>
            <a:ext cx="1221148" cy="253984"/>
          </a:xfrm>
          <a:custGeom>
            <a:avLst/>
            <a:gdLst>
              <a:gd name="T0" fmla="*/ 3133 w 3201"/>
              <a:gd name="T1" fmla="*/ 97 h 664"/>
              <a:gd name="T2" fmla="*/ 3148 w 3201"/>
              <a:gd name="T3" fmla="*/ 81 h 664"/>
              <a:gd name="T4" fmla="*/ 3120 w 3201"/>
              <a:gd name="T5" fmla="*/ 77 h 664"/>
              <a:gd name="T6" fmla="*/ 3109 w 3201"/>
              <a:gd name="T7" fmla="*/ 135 h 664"/>
              <a:gd name="T8" fmla="*/ 3150 w 3201"/>
              <a:gd name="T9" fmla="*/ 69 h 664"/>
              <a:gd name="T10" fmla="*/ 3156 w 3201"/>
              <a:gd name="T11" fmla="*/ 99 h 664"/>
              <a:gd name="T12" fmla="*/ 3158 w 3201"/>
              <a:gd name="T13" fmla="*/ 122 h 664"/>
              <a:gd name="T14" fmla="*/ 3147 w 3201"/>
              <a:gd name="T15" fmla="*/ 124 h 664"/>
              <a:gd name="T16" fmla="*/ 3120 w 3201"/>
              <a:gd name="T17" fmla="*/ 106 h 664"/>
              <a:gd name="T18" fmla="*/ 2276 w 3201"/>
              <a:gd name="T19" fmla="*/ 420 h 664"/>
              <a:gd name="T20" fmla="*/ 2391 w 3201"/>
              <a:gd name="T21" fmla="*/ 562 h 664"/>
              <a:gd name="T22" fmla="*/ 2473 w 3201"/>
              <a:gd name="T23" fmla="*/ 314 h 664"/>
              <a:gd name="T24" fmla="*/ 2276 w 3201"/>
              <a:gd name="T25" fmla="*/ 420 h 664"/>
              <a:gd name="T26" fmla="*/ 2178 w 3201"/>
              <a:gd name="T27" fmla="*/ 294 h 664"/>
              <a:gd name="T28" fmla="*/ 2567 w 3201"/>
              <a:gd name="T29" fmla="*/ 245 h 664"/>
              <a:gd name="T30" fmla="*/ 2392 w 3201"/>
              <a:gd name="T31" fmla="*/ 662 h 664"/>
              <a:gd name="T32" fmla="*/ 2147 w 3201"/>
              <a:gd name="T33" fmla="*/ 413 h 664"/>
              <a:gd name="T34" fmla="*/ 649 w 3201"/>
              <a:gd name="T35" fmla="*/ 526 h 664"/>
              <a:gd name="T36" fmla="*/ 847 w 3201"/>
              <a:gd name="T37" fmla="*/ 419 h 664"/>
              <a:gd name="T38" fmla="*/ 649 w 3201"/>
              <a:gd name="T39" fmla="*/ 314 h 664"/>
              <a:gd name="T40" fmla="*/ 488 w 3201"/>
              <a:gd name="T41" fmla="*/ 413 h 664"/>
              <a:gd name="T42" fmla="*/ 731 w 3201"/>
              <a:gd name="T43" fmla="*/ 177 h 664"/>
              <a:gd name="T44" fmla="*/ 906 w 3201"/>
              <a:gd name="T45" fmla="*/ 593 h 664"/>
              <a:gd name="T46" fmla="*/ 518 w 3201"/>
              <a:gd name="T47" fmla="*/ 549 h 664"/>
              <a:gd name="T48" fmla="*/ 3137 w 3201"/>
              <a:gd name="T49" fmla="*/ 48 h 664"/>
              <a:gd name="T50" fmla="*/ 3084 w 3201"/>
              <a:gd name="T51" fmla="*/ 100 h 664"/>
              <a:gd name="T52" fmla="*/ 3137 w 3201"/>
              <a:gd name="T53" fmla="*/ 152 h 664"/>
              <a:gd name="T54" fmla="*/ 3190 w 3201"/>
              <a:gd name="T55" fmla="*/ 100 h 664"/>
              <a:gd name="T56" fmla="*/ 3137 w 3201"/>
              <a:gd name="T57" fmla="*/ 48 h 664"/>
              <a:gd name="T58" fmla="*/ 3168 w 3201"/>
              <a:gd name="T59" fmla="*/ 46 h 664"/>
              <a:gd name="T60" fmla="*/ 3192 w 3201"/>
              <a:gd name="T61" fmla="*/ 131 h 664"/>
              <a:gd name="T62" fmla="*/ 3105 w 3201"/>
              <a:gd name="T63" fmla="*/ 154 h 664"/>
              <a:gd name="T64" fmla="*/ 3082 w 3201"/>
              <a:gd name="T65" fmla="*/ 69 h 664"/>
              <a:gd name="T66" fmla="*/ 2809 w 3201"/>
              <a:gd name="T67" fmla="*/ 652 h 664"/>
              <a:gd name="T68" fmla="*/ 2749 w 3201"/>
              <a:gd name="T69" fmla="*/ 187 h 664"/>
              <a:gd name="T70" fmla="*/ 2877 w 3201"/>
              <a:gd name="T71" fmla="*/ 464 h 664"/>
              <a:gd name="T72" fmla="*/ 3109 w 3201"/>
              <a:gd name="T73" fmla="*/ 187 h 664"/>
              <a:gd name="T74" fmla="*/ 1826 w 3201"/>
              <a:gd name="T75" fmla="*/ 416 h 664"/>
              <a:gd name="T76" fmla="*/ 2110 w 3201"/>
              <a:gd name="T77" fmla="*/ 308 h 664"/>
              <a:gd name="T78" fmla="*/ 1831 w 3201"/>
              <a:gd name="T79" fmla="*/ 663 h 664"/>
              <a:gd name="T80" fmla="*/ 1500 w 3201"/>
              <a:gd name="T81" fmla="*/ 329 h 664"/>
              <a:gd name="T82" fmla="*/ 1824 w 3201"/>
              <a:gd name="T83" fmla="*/ 0 h 664"/>
              <a:gd name="T84" fmla="*/ 1971 w 3201"/>
              <a:gd name="T85" fmla="*/ 212 h 664"/>
              <a:gd name="T86" fmla="*/ 1686 w 3201"/>
              <a:gd name="T87" fmla="*/ 164 h 664"/>
              <a:gd name="T88" fmla="*/ 1822 w 3201"/>
              <a:gd name="T89" fmla="*/ 552 h 664"/>
              <a:gd name="T90" fmla="*/ 1977 w 3201"/>
              <a:gd name="T91" fmla="*/ 416 h 664"/>
              <a:gd name="T92" fmla="*/ 1330 w 3201"/>
              <a:gd name="T93" fmla="*/ 652 h 664"/>
              <a:gd name="T94" fmla="*/ 1174 w 3201"/>
              <a:gd name="T95" fmla="*/ 662 h 664"/>
              <a:gd name="T96" fmla="*/ 1016 w 3201"/>
              <a:gd name="T97" fmla="*/ 481 h 664"/>
              <a:gd name="T98" fmla="*/ 1141 w 3201"/>
              <a:gd name="T99" fmla="*/ 401 h 664"/>
              <a:gd name="T100" fmla="*/ 1220 w 3201"/>
              <a:gd name="T101" fmla="*/ 569 h 664"/>
              <a:gd name="T102" fmla="*/ 1321 w 3201"/>
              <a:gd name="T103" fmla="*/ 383 h 664"/>
              <a:gd name="T104" fmla="*/ 1447 w 3201"/>
              <a:gd name="T105" fmla="*/ 652 h 664"/>
              <a:gd name="T106" fmla="*/ 239 w 3201"/>
              <a:gd name="T107" fmla="*/ 382 h 664"/>
              <a:gd name="T108" fmla="*/ 308 w 3201"/>
              <a:gd name="T109" fmla="*/ 264 h 664"/>
              <a:gd name="T110" fmla="*/ 371 w 3201"/>
              <a:gd name="T111" fmla="*/ 383 h 664"/>
              <a:gd name="T112" fmla="*/ 239 w 3201"/>
              <a:gd name="T113" fmla="*/ 382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201" h="664">
                <a:moveTo>
                  <a:pt x="3120" y="97"/>
                </a:moveTo>
                <a:lnTo>
                  <a:pt x="3120" y="97"/>
                </a:lnTo>
                <a:cubicBezTo>
                  <a:pt x="3133" y="97"/>
                  <a:pt x="3133" y="97"/>
                  <a:pt x="3133" y="97"/>
                </a:cubicBezTo>
                <a:cubicBezTo>
                  <a:pt x="3140" y="97"/>
                  <a:pt x="3144" y="96"/>
                  <a:pt x="3146" y="94"/>
                </a:cubicBezTo>
                <a:cubicBezTo>
                  <a:pt x="3149" y="92"/>
                  <a:pt x="3150" y="90"/>
                  <a:pt x="3150" y="87"/>
                </a:cubicBezTo>
                <a:cubicBezTo>
                  <a:pt x="3150" y="85"/>
                  <a:pt x="3149" y="83"/>
                  <a:pt x="3148" y="81"/>
                </a:cubicBezTo>
                <a:cubicBezTo>
                  <a:pt x="3147" y="80"/>
                  <a:pt x="3145" y="79"/>
                  <a:pt x="3143" y="78"/>
                </a:cubicBezTo>
                <a:cubicBezTo>
                  <a:pt x="3141" y="77"/>
                  <a:pt x="3138" y="77"/>
                  <a:pt x="3132" y="77"/>
                </a:cubicBezTo>
                <a:cubicBezTo>
                  <a:pt x="3120" y="77"/>
                  <a:pt x="3120" y="77"/>
                  <a:pt x="3120" y="77"/>
                </a:cubicBezTo>
                <a:lnTo>
                  <a:pt x="3120" y="97"/>
                </a:lnTo>
                <a:close/>
                <a:moveTo>
                  <a:pt x="3109" y="135"/>
                </a:moveTo>
                <a:lnTo>
                  <a:pt x="3109" y="135"/>
                </a:lnTo>
                <a:cubicBezTo>
                  <a:pt x="3109" y="68"/>
                  <a:pt x="3109" y="68"/>
                  <a:pt x="3109" y="68"/>
                </a:cubicBezTo>
                <a:cubicBezTo>
                  <a:pt x="3132" y="68"/>
                  <a:pt x="3132" y="68"/>
                  <a:pt x="3132" y="68"/>
                </a:cubicBezTo>
                <a:cubicBezTo>
                  <a:pt x="3140" y="68"/>
                  <a:pt x="3146" y="68"/>
                  <a:pt x="3150" y="69"/>
                </a:cubicBezTo>
                <a:cubicBezTo>
                  <a:pt x="3153" y="71"/>
                  <a:pt x="3156" y="73"/>
                  <a:pt x="3158" y="76"/>
                </a:cubicBezTo>
                <a:cubicBezTo>
                  <a:pt x="3160" y="79"/>
                  <a:pt x="3161" y="82"/>
                  <a:pt x="3161" y="86"/>
                </a:cubicBezTo>
                <a:cubicBezTo>
                  <a:pt x="3161" y="91"/>
                  <a:pt x="3160" y="95"/>
                  <a:pt x="3156" y="99"/>
                </a:cubicBezTo>
                <a:cubicBezTo>
                  <a:pt x="3153" y="102"/>
                  <a:pt x="3148" y="104"/>
                  <a:pt x="3142" y="105"/>
                </a:cubicBezTo>
                <a:cubicBezTo>
                  <a:pt x="3144" y="106"/>
                  <a:pt x="3146" y="107"/>
                  <a:pt x="3148" y="108"/>
                </a:cubicBezTo>
                <a:cubicBezTo>
                  <a:pt x="3150" y="111"/>
                  <a:pt x="3154" y="115"/>
                  <a:pt x="3158" y="122"/>
                </a:cubicBezTo>
                <a:cubicBezTo>
                  <a:pt x="3166" y="135"/>
                  <a:pt x="3166" y="135"/>
                  <a:pt x="3166" y="135"/>
                </a:cubicBezTo>
                <a:cubicBezTo>
                  <a:pt x="3153" y="135"/>
                  <a:pt x="3153" y="135"/>
                  <a:pt x="3153" y="135"/>
                </a:cubicBezTo>
                <a:cubicBezTo>
                  <a:pt x="3147" y="124"/>
                  <a:pt x="3147" y="124"/>
                  <a:pt x="3147" y="124"/>
                </a:cubicBezTo>
                <a:cubicBezTo>
                  <a:pt x="3142" y="116"/>
                  <a:pt x="3138" y="111"/>
                  <a:pt x="3135" y="109"/>
                </a:cubicBezTo>
                <a:cubicBezTo>
                  <a:pt x="3133" y="107"/>
                  <a:pt x="3130" y="106"/>
                  <a:pt x="3126" y="106"/>
                </a:cubicBezTo>
                <a:cubicBezTo>
                  <a:pt x="3120" y="106"/>
                  <a:pt x="3120" y="106"/>
                  <a:pt x="3120" y="106"/>
                </a:cubicBezTo>
                <a:cubicBezTo>
                  <a:pt x="3120" y="135"/>
                  <a:pt x="3120" y="135"/>
                  <a:pt x="3120" y="135"/>
                </a:cubicBezTo>
                <a:lnTo>
                  <a:pt x="3109" y="135"/>
                </a:lnTo>
                <a:close/>
                <a:moveTo>
                  <a:pt x="2276" y="420"/>
                </a:moveTo>
                <a:lnTo>
                  <a:pt x="2276" y="420"/>
                </a:lnTo>
                <a:cubicBezTo>
                  <a:pt x="2276" y="466"/>
                  <a:pt x="2287" y="501"/>
                  <a:pt x="2309" y="526"/>
                </a:cubicBezTo>
                <a:cubicBezTo>
                  <a:pt x="2331" y="550"/>
                  <a:pt x="2359" y="562"/>
                  <a:pt x="2391" y="562"/>
                </a:cubicBezTo>
                <a:cubicBezTo>
                  <a:pt x="2424" y="562"/>
                  <a:pt x="2451" y="550"/>
                  <a:pt x="2473" y="526"/>
                </a:cubicBezTo>
                <a:cubicBezTo>
                  <a:pt x="2495" y="501"/>
                  <a:pt x="2507" y="465"/>
                  <a:pt x="2507" y="419"/>
                </a:cubicBezTo>
                <a:cubicBezTo>
                  <a:pt x="2507" y="373"/>
                  <a:pt x="2495" y="338"/>
                  <a:pt x="2473" y="314"/>
                </a:cubicBezTo>
                <a:cubicBezTo>
                  <a:pt x="2451" y="289"/>
                  <a:pt x="2424" y="277"/>
                  <a:pt x="2391" y="277"/>
                </a:cubicBezTo>
                <a:cubicBezTo>
                  <a:pt x="2359" y="277"/>
                  <a:pt x="2331" y="289"/>
                  <a:pt x="2309" y="314"/>
                </a:cubicBezTo>
                <a:cubicBezTo>
                  <a:pt x="2287" y="338"/>
                  <a:pt x="2276" y="374"/>
                  <a:pt x="2276" y="420"/>
                </a:cubicBezTo>
                <a:close/>
                <a:moveTo>
                  <a:pt x="2147" y="413"/>
                </a:moveTo>
                <a:lnTo>
                  <a:pt x="2147" y="413"/>
                </a:lnTo>
                <a:cubicBezTo>
                  <a:pt x="2147" y="372"/>
                  <a:pt x="2157" y="333"/>
                  <a:pt x="2178" y="294"/>
                </a:cubicBezTo>
                <a:cubicBezTo>
                  <a:pt x="2198" y="256"/>
                  <a:pt x="2228" y="227"/>
                  <a:pt x="2265" y="207"/>
                </a:cubicBezTo>
                <a:cubicBezTo>
                  <a:pt x="2302" y="187"/>
                  <a:pt x="2344" y="177"/>
                  <a:pt x="2391" y="177"/>
                </a:cubicBezTo>
                <a:cubicBezTo>
                  <a:pt x="2462" y="177"/>
                  <a:pt x="2521" y="200"/>
                  <a:pt x="2567" y="245"/>
                </a:cubicBezTo>
                <a:cubicBezTo>
                  <a:pt x="2613" y="291"/>
                  <a:pt x="2635" y="349"/>
                  <a:pt x="2635" y="418"/>
                </a:cubicBezTo>
                <a:cubicBezTo>
                  <a:pt x="2635" y="489"/>
                  <a:pt x="2612" y="547"/>
                  <a:pt x="2566" y="593"/>
                </a:cubicBezTo>
                <a:cubicBezTo>
                  <a:pt x="2520" y="639"/>
                  <a:pt x="2462" y="662"/>
                  <a:pt x="2392" y="662"/>
                </a:cubicBezTo>
                <a:cubicBezTo>
                  <a:pt x="2348" y="662"/>
                  <a:pt x="2307" y="653"/>
                  <a:pt x="2268" y="634"/>
                </a:cubicBezTo>
                <a:cubicBezTo>
                  <a:pt x="2228" y="614"/>
                  <a:pt x="2198" y="586"/>
                  <a:pt x="2178" y="549"/>
                </a:cubicBezTo>
                <a:cubicBezTo>
                  <a:pt x="2157" y="512"/>
                  <a:pt x="2147" y="466"/>
                  <a:pt x="2147" y="413"/>
                </a:cubicBezTo>
                <a:close/>
                <a:moveTo>
                  <a:pt x="616" y="420"/>
                </a:moveTo>
                <a:lnTo>
                  <a:pt x="616" y="420"/>
                </a:lnTo>
                <a:cubicBezTo>
                  <a:pt x="616" y="466"/>
                  <a:pt x="627" y="501"/>
                  <a:pt x="649" y="526"/>
                </a:cubicBezTo>
                <a:cubicBezTo>
                  <a:pt x="671" y="550"/>
                  <a:pt x="699" y="562"/>
                  <a:pt x="732" y="562"/>
                </a:cubicBezTo>
                <a:cubicBezTo>
                  <a:pt x="764" y="562"/>
                  <a:pt x="792" y="550"/>
                  <a:pt x="814" y="526"/>
                </a:cubicBezTo>
                <a:cubicBezTo>
                  <a:pt x="836" y="501"/>
                  <a:pt x="847" y="465"/>
                  <a:pt x="847" y="419"/>
                </a:cubicBezTo>
                <a:cubicBezTo>
                  <a:pt x="847" y="373"/>
                  <a:pt x="836" y="338"/>
                  <a:pt x="814" y="314"/>
                </a:cubicBezTo>
                <a:cubicBezTo>
                  <a:pt x="792" y="289"/>
                  <a:pt x="764" y="277"/>
                  <a:pt x="732" y="277"/>
                </a:cubicBezTo>
                <a:cubicBezTo>
                  <a:pt x="699" y="277"/>
                  <a:pt x="671" y="289"/>
                  <a:pt x="649" y="314"/>
                </a:cubicBezTo>
                <a:cubicBezTo>
                  <a:pt x="627" y="338"/>
                  <a:pt x="616" y="374"/>
                  <a:pt x="616" y="420"/>
                </a:cubicBezTo>
                <a:close/>
                <a:moveTo>
                  <a:pt x="488" y="413"/>
                </a:moveTo>
                <a:lnTo>
                  <a:pt x="488" y="413"/>
                </a:lnTo>
                <a:cubicBezTo>
                  <a:pt x="488" y="372"/>
                  <a:pt x="498" y="333"/>
                  <a:pt x="518" y="294"/>
                </a:cubicBezTo>
                <a:cubicBezTo>
                  <a:pt x="539" y="256"/>
                  <a:pt x="568" y="227"/>
                  <a:pt x="605" y="207"/>
                </a:cubicBezTo>
                <a:cubicBezTo>
                  <a:pt x="643" y="187"/>
                  <a:pt x="685" y="177"/>
                  <a:pt x="731" y="177"/>
                </a:cubicBezTo>
                <a:cubicBezTo>
                  <a:pt x="803" y="177"/>
                  <a:pt x="861" y="200"/>
                  <a:pt x="907" y="245"/>
                </a:cubicBezTo>
                <a:cubicBezTo>
                  <a:pt x="953" y="291"/>
                  <a:pt x="976" y="349"/>
                  <a:pt x="976" y="418"/>
                </a:cubicBezTo>
                <a:cubicBezTo>
                  <a:pt x="976" y="489"/>
                  <a:pt x="953" y="547"/>
                  <a:pt x="906" y="593"/>
                </a:cubicBezTo>
                <a:cubicBezTo>
                  <a:pt x="860" y="639"/>
                  <a:pt x="802" y="662"/>
                  <a:pt x="732" y="662"/>
                </a:cubicBezTo>
                <a:cubicBezTo>
                  <a:pt x="689" y="662"/>
                  <a:pt x="647" y="653"/>
                  <a:pt x="608" y="634"/>
                </a:cubicBezTo>
                <a:cubicBezTo>
                  <a:pt x="569" y="614"/>
                  <a:pt x="539" y="586"/>
                  <a:pt x="518" y="549"/>
                </a:cubicBezTo>
                <a:cubicBezTo>
                  <a:pt x="498" y="512"/>
                  <a:pt x="488" y="466"/>
                  <a:pt x="488" y="413"/>
                </a:cubicBezTo>
                <a:close/>
                <a:moveTo>
                  <a:pt x="3137" y="48"/>
                </a:moveTo>
                <a:lnTo>
                  <a:pt x="3137" y="48"/>
                </a:lnTo>
                <a:cubicBezTo>
                  <a:pt x="3128" y="48"/>
                  <a:pt x="3119" y="51"/>
                  <a:pt x="3111" y="55"/>
                </a:cubicBezTo>
                <a:cubicBezTo>
                  <a:pt x="3102" y="60"/>
                  <a:pt x="3096" y="66"/>
                  <a:pt x="3091" y="74"/>
                </a:cubicBezTo>
                <a:cubicBezTo>
                  <a:pt x="3086" y="83"/>
                  <a:pt x="3084" y="91"/>
                  <a:pt x="3084" y="100"/>
                </a:cubicBezTo>
                <a:cubicBezTo>
                  <a:pt x="3084" y="109"/>
                  <a:pt x="3086" y="118"/>
                  <a:pt x="3091" y="126"/>
                </a:cubicBezTo>
                <a:cubicBezTo>
                  <a:pt x="3095" y="134"/>
                  <a:pt x="3102" y="141"/>
                  <a:pt x="3110" y="145"/>
                </a:cubicBezTo>
                <a:cubicBezTo>
                  <a:pt x="3119" y="150"/>
                  <a:pt x="3128" y="152"/>
                  <a:pt x="3137" y="152"/>
                </a:cubicBezTo>
                <a:cubicBezTo>
                  <a:pt x="3146" y="152"/>
                  <a:pt x="3155" y="150"/>
                  <a:pt x="3163" y="145"/>
                </a:cubicBezTo>
                <a:cubicBezTo>
                  <a:pt x="3171" y="141"/>
                  <a:pt x="3178" y="134"/>
                  <a:pt x="3182" y="126"/>
                </a:cubicBezTo>
                <a:cubicBezTo>
                  <a:pt x="3187" y="118"/>
                  <a:pt x="3190" y="109"/>
                  <a:pt x="3190" y="100"/>
                </a:cubicBezTo>
                <a:cubicBezTo>
                  <a:pt x="3190" y="91"/>
                  <a:pt x="3187" y="83"/>
                  <a:pt x="3182" y="74"/>
                </a:cubicBezTo>
                <a:cubicBezTo>
                  <a:pt x="3178" y="66"/>
                  <a:pt x="3171" y="60"/>
                  <a:pt x="3163" y="55"/>
                </a:cubicBezTo>
                <a:cubicBezTo>
                  <a:pt x="3154" y="51"/>
                  <a:pt x="3145" y="48"/>
                  <a:pt x="3137" y="48"/>
                </a:cubicBezTo>
                <a:close/>
                <a:moveTo>
                  <a:pt x="3137" y="38"/>
                </a:moveTo>
                <a:lnTo>
                  <a:pt x="3137" y="38"/>
                </a:lnTo>
                <a:cubicBezTo>
                  <a:pt x="3147" y="38"/>
                  <a:pt x="3158" y="41"/>
                  <a:pt x="3168" y="46"/>
                </a:cubicBezTo>
                <a:cubicBezTo>
                  <a:pt x="3178" y="51"/>
                  <a:pt x="3186" y="59"/>
                  <a:pt x="3191" y="69"/>
                </a:cubicBezTo>
                <a:cubicBezTo>
                  <a:pt x="3197" y="79"/>
                  <a:pt x="3200" y="89"/>
                  <a:pt x="3200" y="100"/>
                </a:cubicBezTo>
                <a:cubicBezTo>
                  <a:pt x="3200" y="111"/>
                  <a:pt x="3197" y="121"/>
                  <a:pt x="3192" y="131"/>
                </a:cubicBezTo>
                <a:cubicBezTo>
                  <a:pt x="3186" y="141"/>
                  <a:pt x="3178" y="149"/>
                  <a:pt x="3168" y="154"/>
                </a:cubicBezTo>
                <a:cubicBezTo>
                  <a:pt x="3158" y="160"/>
                  <a:pt x="3148" y="162"/>
                  <a:pt x="3137" y="162"/>
                </a:cubicBezTo>
                <a:cubicBezTo>
                  <a:pt x="3126" y="162"/>
                  <a:pt x="3115" y="160"/>
                  <a:pt x="3105" y="154"/>
                </a:cubicBezTo>
                <a:cubicBezTo>
                  <a:pt x="3095" y="149"/>
                  <a:pt x="3087" y="141"/>
                  <a:pt x="3082" y="131"/>
                </a:cubicBezTo>
                <a:cubicBezTo>
                  <a:pt x="3076" y="121"/>
                  <a:pt x="3073" y="111"/>
                  <a:pt x="3073" y="100"/>
                </a:cubicBezTo>
                <a:cubicBezTo>
                  <a:pt x="3073" y="89"/>
                  <a:pt x="3076" y="79"/>
                  <a:pt x="3082" y="69"/>
                </a:cubicBezTo>
                <a:cubicBezTo>
                  <a:pt x="3087" y="59"/>
                  <a:pt x="3095" y="51"/>
                  <a:pt x="3106" y="46"/>
                </a:cubicBezTo>
                <a:cubicBezTo>
                  <a:pt x="3116" y="41"/>
                  <a:pt x="3126" y="38"/>
                  <a:pt x="3137" y="38"/>
                </a:cubicBezTo>
                <a:close/>
                <a:moveTo>
                  <a:pt x="2809" y="652"/>
                </a:moveTo>
                <a:lnTo>
                  <a:pt x="2809" y="652"/>
                </a:lnTo>
                <a:cubicBezTo>
                  <a:pt x="2618" y="187"/>
                  <a:pt x="2618" y="187"/>
                  <a:pt x="2618" y="187"/>
                </a:cubicBezTo>
                <a:cubicBezTo>
                  <a:pt x="2749" y="187"/>
                  <a:pt x="2749" y="187"/>
                  <a:pt x="2749" y="187"/>
                </a:cubicBezTo>
                <a:cubicBezTo>
                  <a:pt x="2839" y="425"/>
                  <a:pt x="2839" y="425"/>
                  <a:pt x="2839" y="425"/>
                </a:cubicBezTo>
                <a:cubicBezTo>
                  <a:pt x="2864" y="504"/>
                  <a:pt x="2864" y="504"/>
                  <a:pt x="2864" y="504"/>
                </a:cubicBezTo>
                <a:cubicBezTo>
                  <a:pt x="2871" y="483"/>
                  <a:pt x="2875" y="470"/>
                  <a:pt x="2877" y="464"/>
                </a:cubicBezTo>
                <a:cubicBezTo>
                  <a:pt x="2881" y="451"/>
                  <a:pt x="2886" y="438"/>
                  <a:pt x="2891" y="425"/>
                </a:cubicBezTo>
                <a:cubicBezTo>
                  <a:pt x="2981" y="187"/>
                  <a:pt x="2981" y="187"/>
                  <a:pt x="2981" y="187"/>
                </a:cubicBezTo>
                <a:cubicBezTo>
                  <a:pt x="3109" y="187"/>
                  <a:pt x="3109" y="187"/>
                  <a:pt x="3109" y="187"/>
                </a:cubicBezTo>
                <a:cubicBezTo>
                  <a:pt x="2921" y="652"/>
                  <a:pt x="2921" y="652"/>
                  <a:pt x="2921" y="652"/>
                </a:cubicBezTo>
                <a:lnTo>
                  <a:pt x="2809" y="652"/>
                </a:lnTo>
                <a:close/>
                <a:moveTo>
                  <a:pt x="1826" y="416"/>
                </a:moveTo>
                <a:lnTo>
                  <a:pt x="1826" y="416"/>
                </a:lnTo>
                <a:cubicBezTo>
                  <a:pt x="1826" y="308"/>
                  <a:pt x="1826" y="308"/>
                  <a:pt x="1826" y="308"/>
                </a:cubicBezTo>
                <a:cubicBezTo>
                  <a:pt x="2110" y="308"/>
                  <a:pt x="2110" y="308"/>
                  <a:pt x="2110" y="308"/>
                </a:cubicBezTo>
                <a:cubicBezTo>
                  <a:pt x="2110" y="563"/>
                  <a:pt x="2110" y="563"/>
                  <a:pt x="2110" y="563"/>
                </a:cubicBezTo>
                <a:cubicBezTo>
                  <a:pt x="2083" y="590"/>
                  <a:pt x="2043" y="613"/>
                  <a:pt x="1990" y="633"/>
                </a:cubicBezTo>
                <a:cubicBezTo>
                  <a:pt x="1938" y="653"/>
                  <a:pt x="1885" y="663"/>
                  <a:pt x="1831" y="663"/>
                </a:cubicBezTo>
                <a:cubicBezTo>
                  <a:pt x="1763" y="663"/>
                  <a:pt x="1703" y="649"/>
                  <a:pt x="1652" y="621"/>
                </a:cubicBezTo>
                <a:cubicBezTo>
                  <a:pt x="1602" y="593"/>
                  <a:pt x="1563" y="552"/>
                  <a:pt x="1538" y="500"/>
                </a:cubicBezTo>
                <a:cubicBezTo>
                  <a:pt x="1512" y="448"/>
                  <a:pt x="1500" y="391"/>
                  <a:pt x="1500" y="329"/>
                </a:cubicBezTo>
                <a:cubicBezTo>
                  <a:pt x="1500" y="262"/>
                  <a:pt x="1514" y="203"/>
                  <a:pt x="1542" y="151"/>
                </a:cubicBezTo>
                <a:cubicBezTo>
                  <a:pt x="1571" y="99"/>
                  <a:pt x="1613" y="59"/>
                  <a:pt x="1668" y="32"/>
                </a:cubicBezTo>
                <a:cubicBezTo>
                  <a:pt x="1709" y="10"/>
                  <a:pt x="1762" y="0"/>
                  <a:pt x="1824" y="0"/>
                </a:cubicBezTo>
                <a:cubicBezTo>
                  <a:pt x="1905" y="0"/>
                  <a:pt x="1968" y="16"/>
                  <a:pt x="2014" y="50"/>
                </a:cubicBezTo>
                <a:cubicBezTo>
                  <a:pt x="2059" y="83"/>
                  <a:pt x="2089" y="129"/>
                  <a:pt x="2102" y="188"/>
                </a:cubicBezTo>
                <a:cubicBezTo>
                  <a:pt x="1971" y="212"/>
                  <a:pt x="1971" y="212"/>
                  <a:pt x="1971" y="212"/>
                </a:cubicBezTo>
                <a:cubicBezTo>
                  <a:pt x="1961" y="181"/>
                  <a:pt x="1944" y="156"/>
                  <a:pt x="1919" y="138"/>
                </a:cubicBezTo>
                <a:cubicBezTo>
                  <a:pt x="1894" y="119"/>
                  <a:pt x="1862" y="110"/>
                  <a:pt x="1824" y="110"/>
                </a:cubicBezTo>
                <a:cubicBezTo>
                  <a:pt x="1766" y="110"/>
                  <a:pt x="1720" y="128"/>
                  <a:pt x="1686" y="164"/>
                </a:cubicBezTo>
                <a:cubicBezTo>
                  <a:pt x="1652" y="200"/>
                  <a:pt x="1635" y="253"/>
                  <a:pt x="1635" y="324"/>
                </a:cubicBezTo>
                <a:cubicBezTo>
                  <a:pt x="1635" y="400"/>
                  <a:pt x="1653" y="457"/>
                  <a:pt x="1687" y="495"/>
                </a:cubicBezTo>
                <a:cubicBezTo>
                  <a:pt x="1722" y="533"/>
                  <a:pt x="1767" y="552"/>
                  <a:pt x="1822" y="552"/>
                </a:cubicBezTo>
                <a:cubicBezTo>
                  <a:pt x="1850" y="552"/>
                  <a:pt x="1878" y="547"/>
                  <a:pt x="1906" y="536"/>
                </a:cubicBezTo>
                <a:cubicBezTo>
                  <a:pt x="1933" y="526"/>
                  <a:pt x="1957" y="513"/>
                  <a:pt x="1977" y="497"/>
                </a:cubicBezTo>
                <a:cubicBezTo>
                  <a:pt x="1977" y="416"/>
                  <a:pt x="1977" y="416"/>
                  <a:pt x="1977" y="416"/>
                </a:cubicBezTo>
                <a:lnTo>
                  <a:pt x="1826" y="416"/>
                </a:lnTo>
                <a:close/>
                <a:moveTo>
                  <a:pt x="1330" y="652"/>
                </a:moveTo>
                <a:lnTo>
                  <a:pt x="1330" y="652"/>
                </a:lnTo>
                <a:cubicBezTo>
                  <a:pt x="1330" y="583"/>
                  <a:pt x="1330" y="583"/>
                  <a:pt x="1330" y="583"/>
                </a:cubicBezTo>
                <a:cubicBezTo>
                  <a:pt x="1313" y="607"/>
                  <a:pt x="1290" y="627"/>
                  <a:pt x="1262" y="641"/>
                </a:cubicBezTo>
                <a:cubicBezTo>
                  <a:pt x="1234" y="655"/>
                  <a:pt x="1205" y="662"/>
                  <a:pt x="1174" y="662"/>
                </a:cubicBezTo>
                <a:cubicBezTo>
                  <a:pt x="1142" y="662"/>
                  <a:pt x="1113" y="656"/>
                  <a:pt x="1088" y="642"/>
                </a:cubicBezTo>
                <a:cubicBezTo>
                  <a:pt x="1063" y="628"/>
                  <a:pt x="1045" y="609"/>
                  <a:pt x="1033" y="584"/>
                </a:cubicBezTo>
                <a:cubicBezTo>
                  <a:pt x="1022" y="559"/>
                  <a:pt x="1016" y="525"/>
                  <a:pt x="1016" y="481"/>
                </a:cubicBezTo>
                <a:cubicBezTo>
                  <a:pt x="1016" y="187"/>
                  <a:pt x="1016" y="187"/>
                  <a:pt x="1016" y="187"/>
                </a:cubicBezTo>
                <a:cubicBezTo>
                  <a:pt x="1141" y="187"/>
                  <a:pt x="1141" y="187"/>
                  <a:pt x="1141" y="187"/>
                </a:cubicBezTo>
                <a:cubicBezTo>
                  <a:pt x="1141" y="401"/>
                  <a:pt x="1141" y="401"/>
                  <a:pt x="1141" y="401"/>
                </a:cubicBezTo>
                <a:cubicBezTo>
                  <a:pt x="1141" y="466"/>
                  <a:pt x="1144" y="506"/>
                  <a:pt x="1148" y="521"/>
                </a:cubicBezTo>
                <a:cubicBezTo>
                  <a:pt x="1153" y="536"/>
                  <a:pt x="1161" y="547"/>
                  <a:pt x="1174" y="556"/>
                </a:cubicBezTo>
                <a:cubicBezTo>
                  <a:pt x="1186" y="564"/>
                  <a:pt x="1201" y="569"/>
                  <a:pt x="1220" y="569"/>
                </a:cubicBezTo>
                <a:cubicBezTo>
                  <a:pt x="1241" y="569"/>
                  <a:pt x="1260" y="563"/>
                  <a:pt x="1277" y="552"/>
                </a:cubicBezTo>
                <a:cubicBezTo>
                  <a:pt x="1294" y="540"/>
                  <a:pt x="1306" y="526"/>
                  <a:pt x="1312" y="509"/>
                </a:cubicBezTo>
                <a:cubicBezTo>
                  <a:pt x="1318" y="492"/>
                  <a:pt x="1321" y="450"/>
                  <a:pt x="1321" y="383"/>
                </a:cubicBezTo>
                <a:cubicBezTo>
                  <a:pt x="1321" y="187"/>
                  <a:pt x="1321" y="187"/>
                  <a:pt x="1321" y="187"/>
                </a:cubicBezTo>
                <a:cubicBezTo>
                  <a:pt x="1447" y="187"/>
                  <a:pt x="1447" y="187"/>
                  <a:pt x="1447" y="187"/>
                </a:cubicBezTo>
                <a:cubicBezTo>
                  <a:pt x="1447" y="652"/>
                  <a:pt x="1447" y="652"/>
                  <a:pt x="1447" y="652"/>
                </a:cubicBezTo>
                <a:lnTo>
                  <a:pt x="1330" y="652"/>
                </a:lnTo>
                <a:close/>
                <a:moveTo>
                  <a:pt x="239" y="382"/>
                </a:moveTo>
                <a:lnTo>
                  <a:pt x="239" y="382"/>
                </a:lnTo>
                <a:cubicBezTo>
                  <a:pt x="0" y="10"/>
                  <a:pt x="0" y="10"/>
                  <a:pt x="0" y="10"/>
                </a:cubicBezTo>
                <a:cubicBezTo>
                  <a:pt x="154" y="10"/>
                  <a:pt x="154" y="10"/>
                  <a:pt x="154" y="10"/>
                </a:cubicBezTo>
                <a:cubicBezTo>
                  <a:pt x="308" y="264"/>
                  <a:pt x="308" y="264"/>
                  <a:pt x="308" y="264"/>
                </a:cubicBezTo>
                <a:cubicBezTo>
                  <a:pt x="459" y="10"/>
                  <a:pt x="459" y="10"/>
                  <a:pt x="459" y="10"/>
                </a:cubicBezTo>
                <a:cubicBezTo>
                  <a:pt x="611" y="10"/>
                  <a:pt x="611" y="10"/>
                  <a:pt x="611" y="10"/>
                </a:cubicBezTo>
                <a:cubicBezTo>
                  <a:pt x="371" y="383"/>
                  <a:pt x="371" y="383"/>
                  <a:pt x="371" y="383"/>
                </a:cubicBezTo>
                <a:cubicBezTo>
                  <a:pt x="371" y="652"/>
                  <a:pt x="371" y="652"/>
                  <a:pt x="371" y="652"/>
                </a:cubicBezTo>
                <a:cubicBezTo>
                  <a:pt x="239" y="652"/>
                  <a:pt x="239" y="652"/>
                  <a:pt x="239" y="652"/>
                </a:cubicBezTo>
                <a:lnTo>
                  <a:pt x="239" y="382"/>
                </a:lnTo>
                <a:close/>
              </a:path>
            </a:pathLst>
          </a:custGeom>
          <a:solidFill>
            <a:schemeClr val="accent1"/>
          </a:solidFill>
          <a:ln>
            <a:noFill/>
          </a:ln>
          <a:effectLst/>
        </p:spPr>
        <p:txBody>
          <a:bodyPr wrap="none" anchor="ctr"/>
          <a:lstStyle/>
          <a:p>
            <a:endParaRPr lang="en-GB" noProof="0" dirty="0"/>
          </a:p>
        </p:txBody>
      </p:sp>
      <p:sp>
        <p:nvSpPr>
          <p:cNvPr id="3" name="Title 2">
            <a:extLst>
              <a:ext uri="{FF2B5EF4-FFF2-40B4-BE49-F238E27FC236}">
                <a16:creationId xmlns:a16="http://schemas.microsoft.com/office/drawing/2014/main" id="{82B3B4A0-C375-41A6-AA76-9E9EE3A791C0}"/>
              </a:ext>
            </a:extLst>
          </p:cNvPr>
          <p:cNvSpPr>
            <a:spLocks noGrp="1"/>
          </p:cNvSpPr>
          <p:nvPr>
            <p:ph type="title" hasCustomPrompt="1"/>
          </p:nvPr>
        </p:nvSpPr>
        <p:spPr>
          <a:xfrm>
            <a:off x="540000" y="1980000"/>
            <a:ext cx="1702800" cy="504000"/>
          </a:xfrm>
        </p:spPr>
        <p:txBody>
          <a:bodyPr/>
          <a:lstStyle>
            <a:lvl1pPr>
              <a:lnSpc>
                <a:spcPct val="90000"/>
              </a:lnSpc>
              <a:defRPr sz="1400" b="1">
                <a:solidFill>
                  <a:schemeClr val="tx1"/>
                </a:solidFill>
              </a:defRPr>
            </a:lvl1pPr>
          </a:lstStyle>
          <a:p>
            <a:r>
              <a:rPr lang="en-GB" dirty="0"/>
              <a:t>Click to add text</a:t>
            </a:r>
          </a:p>
        </p:txBody>
      </p:sp>
      <p:sp>
        <p:nvSpPr>
          <p:cNvPr id="11" name="Content Placeholder 8">
            <a:extLst>
              <a:ext uri="{FF2B5EF4-FFF2-40B4-BE49-F238E27FC236}">
                <a16:creationId xmlns:a16="http://schemas.microsoft.com/office/drawing/2014/main" id="{E3C6FA8D-3822-4741-9711-2FC758AFD38D}"/>
              </a:ext>
            </a:extLst>
          </p:cNvPr>
          <p:cNvSpPr>
            <a:spLocks noGrp="1"/>
          </p:cNvSpPr>
          <p:nvPr>
            <p:ph sz="quarter" idx="34"/>
          </p:nvPr>
        </p:nvSpPr>
        <p:spPr>
          <a:xfrm>
            <a:off x="2422800" y="1980000"/>
            <a:ext cx="6407150" cy="4388400"/>
          </a:xfrm>
        </p:spPr>
        <p:txBody>
          <a:bodyPr/>
          <a:lstStyle>
            <a:lvl1pPr marL="0" indent="0">
              <a:lnSpc>
                <a:spcPct val="100000"/>
              </a:lnSpc>
              <a:spcBef>
                <a:spcPts val="0"/>
              </a:spcBef>
              <a:spcAft>
                <a:spcPts val="900"/>
              </a:spcAft>
              <a:buFont typeface="Arial" panose="020B0604020202020204" pitchFamily="34" charset="0"/>
              <a:buChar char="​"/>
              <a:defRPr lang="en-US" sz="2400" kern="1200" dirty="0" smtClean="0">
                <a:solidFill>
                  <a:schemeClr val="tx1"/>
                </a:solidFill>
                <a:latin typeface="+mj-lt"/>
                <a:ea typeface="+mn-ea"/>
                <a:cs typeface="+mn-cs"/>
              </a:defRPr>
            </a:lvl1pPr>
            <a:lvl2pPr marL="0" indent="0">
              <a:lnSpc>
                <a:spcPct val="100000"/>
              </a:lnSpc>
              <a:spcBef>
                <a:spcPts val="0"/>
              </a:spcBef>
              <a:spcAft>
                <a:spcPts val="900"/>
              </a:spcAft>
              <a:buFont typeface="Arial" panose="020B0604020202020204" pitchFamily="34" charset="0"/>
              <a:buChar char="​"/>
              <a:defRPr lang="en-US" sz="2400" kern="1200" dirty="0" smtClean="0">
                <a:solidFill>
                  <a:schemeClr val="tx1"/>
                </a:solidFill>
                <a:latin typeface="+mj-lt"/>
                <a:ea typeface="+mn-ea"/>
                <a:cs typeface="+mn-cs"/>
              </a:defRPr>
            </a:lvl2pPr>
            <a:lvl3pPr marL="0" indent="0">
              <a:lnSpc>
                <a:spcPct val="100000"/>
              </a:lnSpc>
              <a:spcBef>
                <a:spcPts val="0"/>
              </a:spcBef>
              <a:spcAft>
                <a:spcPts val="900"/>
              </a:spcAft>
              <a:buFont typeface="Arial" panose="020B0604020202020204" pitchFamily="34" charset="0"/>
              <a:buChar char="​"/>
              <a:defRPr lang="en-US" sz="2400" kern="1200" dirty="0" smtClean="0">
                <a:solidFill>
                  <a:schemeClr val="tx1"/>
                </a:solidFill>
                <a:latin typeface="+mj-lt"/>
                <a:ea typeface="+mn-ea"/>
                <a:cs typeface="+mn-cs"/>
              </a:defRPr>
            </a:lvl3pPr>
            <a:lvl4pPr marL="0" indent="0">
              <a:lnSpc>
                <a:spcPct val="100000"/>
              </a:lnSpc>
              <a:spcBef>
                <a:spcPts val="0"/>
              </a:spcBef>
              <a:spcAft>
                <a:spcPts val="900"/>
              </a:spcAft>
              <a:buFont typeface="Arial" panose="020B0604020202020204" pitchFamily="34" charset="0"/>
              <a:buChar char="​"/>
              <a:defRPr lang="en-US" sz="2400" kern="1200" dirty="0" smtClean="0">
                <a:solidFill>
                  <a:schemeClr val="tx1"/>
                </a:solidFill>
                <a:latin typeface="+mj-lt"/>
                <a:ea typeface="+mn-ea"/>
                <a:cs typeface="+mn-cs"/>
              </a:defRPr>
            </a:lvl4pPr>
            <a:lvl5pPr marL="0" indent="0">
              <a:lnSpc>
                <a:spcPct val="100000"/>
              </a:lnSpc>
              <a:spcBef>
                <a:spcPts val="0"/>
              </a:spcBef>
              <a:spcAft>
                <a:spcPts val="900"/>
              </a:spcAft>
              <a:buFont typeface="Arial" panose="020B0604020202020204" pitchFamily="34" charset="0"/>
              <a:buChar char="​"/>
              <a:defRPr lang="en-US" sz="2400" kern="1200" dirty="0">
                <a:solidFill>
                  <a:schemeClr val="tx1"/>
                </a:solidFill>
                <a:latin typeface="+mj-lt"/>
                <a:ea typeface="+mn-ea"/>
                <a:cs typeface="+mn-cs"/>
              </a:defRPr>
            </a:lvl5pPr>
            <a:lvl6pPr marL="0" indent="0">
              <a:lnSpc>
                <a:spcPct val="100000"/>
              </a:lnSpc>
              <a:spcBef>
                <a:spcPts val="0"/>
              </a:spcBef>
              <a:spcAft>
                <a:spcPts val="900"/>
              </a:spcAft>
              <a:buFont typeface="Arial" panose="020B0604020202020204" pitchFamily="34" charset="0"/>
              <a:buChar char="​"/>
              <a:defRPr lang="en-GB" sz="2400" kern="1200" noProof="0" dirty="0" smtClean="0">
                <a:solidFill>
                  <a:schemeClr val="tx1"/>
                </a:solidFill>
                <a:latin typeface="+mj-lt"/>
                <a:ea typeface="+mn-ea"/>
                <a:cs typeface="+mn-cs"/>
              </a:defRPr>
            </a:lvl6pPr>
            <a:lvl7pPr marL="0" indent="0">
              <a:lnSpc>
                <a:spcPct val="100000"/>
              </a:lnSpc>
              <a:spcBef>
                <a:spcPts val="0"/>
              </a:spcBef>
              <a:spcAft>
                <a:spcPts val="900"/>
              </a:spcAft>
              <a:buFont typeface="Arial" panose="020B0604020202020204" pitchFamily="34" charset="0"/>
              <a:buChar char="​"/>
              <a:defRPr lang="en-GB" sz="2400" kern="1200" noProof="0" dirty="0" smtClean="0">
                <a:solidFill>
                  <a:schemeClr val="tx1"/>
                </a:solidFill>
                <a:latin typeface="+mj-lt"/>
                <a:ea typeface="+mn-ea"/>
                <a:cs typeface="+mn-cs"/>
              </a:defRPr>
            </a:lvl7pPr>
            <a:lvl8pPr marL="0" indent="0">
              <a:lnSpc>
                <a:spcPct val="100000"/>
              </a:lnSpc>
              <a:spcBef>
                <a:spcPts val="0"/>
              </a:spcBef>
              <a:spcAft>
                <a:spcPts val="900"/>
              </a:spcAft>
              <a:buFont typeface="Arial" panose="020B0604020202020204" pitchFamily="34" charset="0"/>
              <a:buChar char="​"/>
              <a:defRPr lang="en-GB" sz="2400" kern="1200" noProof="0" dirty="0" smtClean="0">
                <a:solidFill>
                  <a:schemeClr val="tx1"/>
                </a:solidFill>
                <a:latin typeface="+mj-lt"/>
                <a:ea typeface="+mn-ea"/>
                <a:cs typeface="+mn-cs"/>
              </a:defRPr>
            </a:lvl8pPr>
            <a:lvl9pPr marL="0" indent="0">
              <a:lnSpc>
                <a:spcPct val="100000"/>
              </a:lnSpc>
              <a:spcBef>
                <a:spcPts val="0"/>
              </a:spcBef>
              <a:spcAft>
                <a:spcPts val="900"/>
              </a:spcAft>
              <a:buFont typeface="Arial" panose="020B0604020202020204" pitchFamily="34" charset="0"/>
              <a:buChar char="​"/>
              <a:defRPr lang="en-GB" sz="2400" kern="1200" noProof="0" dirty="0">
                <a:solidFill>
                  <a:schemeClr val="tx1"/>
                </a:solidFill>
                <a:latin typeface="+mj-lt"/>
                <a:ea typeface="+mn-ea"/>
                <a:cs typeface="+mn-cs"/>
              </a:defRPr>
            </a:lvl9pPr>
          </a:lstStyle>
          <a:p>
            <a:pPr lvl="0"/>
            <a:r>
              <a:rPr lang="en-US" noProof="0"/>
              <a:t>Click to edit Master text styles</a:t>
            </a:r>
          </a:p>
        </p:txBody>
      </p:sp>
      <p:sp>
        <p:nvSpPr>
          <p:cNvPr id="18" name="Subtitle Eyebrow">
            <a:extLst>
              <a:ext uri="{FF2B5EF4-FFF2-40B4-BE49-F238E27FC236}">
                <a16:creationId xmlns:a16="http://schemas.microsoft.com/office/drawing/2014/main" id="{FED1AE2F-9521-4E90-AF43-E8B699872DE2}"/>
              </a:ext>
            </a:extLst>
          </p:cNvPr>
          <p:cNvSpPr>
            <a:spLocks noGrp="1"/>
          </p:cNvSpPr>
          <p:nvPr>
            <p:ph type="subTitle" idx="33" hasCustomPrompt="1"/>
          </p:nvPr>
        </p:nvSpPr>
        <p:spPr>
          <a:xfrm>
            <a:off x="539999" y="481818"/>
            <a:ext cx="2642400" cy="154800"/>
          </a:xfrm>
        </p:spPr>
        <p:txBody>
          <a:bodyPr/>
          <a:lstStyle>
            <a:lvl1pPr marL="0" indent="0" algn="l">
              <a:lnSpc>
                <a:spcPct val="100000"/>
              </a:lnSpc>
              <a:spcBef>
                <a:spcPts val="0"/>
              </a:spcBef>
              <a:spcAft>
                <a:spcPts val="0"/>
              </a:spcAft>
              <a:buFont typeface="Arial" panose="020B0604020202020204" pitchFamily="34" charset="0"/>
              <a:buChar char="​"/>
              <a:defRPr sz="900" b="0">
                <a:solidFill>
                  <a:schemeClr val="accent1"/>
                </a:solidFill>
                <a:latin typeface="+mn-lt"/>
              </a:defRPr>
            </a:lvl1pPr>
            <a:lvl2pPr marL="0" indent="0" algn="l">
              <a:buFont typeface="Arial" panose="020B0604020202020204" pitchFamily="34" charset="0"/>
              <a:buNone/>
              <a:defRPr sz="1800" b="1">
                <a:solidFill>
                  <a:schemeClr val="bg1"/>
                </a:solidFill>
                <a:latin typeface="+mn-lt"/>
              </a:defRPr>
            </a:lvl2pPr>
            <a:lvl3pPr marL="0" indent="0" algn="l">
              <a:buFont typeface="Arial" panose="020B0604020202020204" pitchFamily="34" charset="0"/>
              <a:buChar char="​"/>
              <a:defRPr sz="1800" b="1">
                <a:solidFill>
                  <a:schemeClr val="bg1"/>
                </a:solidFill>
                <a:latin typeface="+mn-lt"/>
              </a:defRPr>
            </a:lvl3pPr>
            <a:lvl4pPr marL="0" indent="0" algn="l">
              <a:buFont typeface="Arial" panose="020B0604020202020204" pitchFamily="34" charset="0"/>
              <a:buChar char="​"/>
              <a:defRPr sz="1800" b="1">
                <a:solidFill>
                  <a:schemeClr val="bg1"/>
                </a:solidFill>
                <a:latin typeface="+mn-lt"/>
              </a:defRPr>
            </a:lvl4pPr>
            <a:lvl5pPr marL="0" indent="0" algn="l">
              <a:buFont typeface="Arial" panose="020B0604020202020204" pitchFamily="34" charset="0"/>
              <a:buChar char="​"/>
              <a:defRPr sz="1800" b="1">
                <a:solidFill>
                  <a:schemeClr val="bg1"/>
                </a:solidFill>
                <a:latin typeface="+mn-lt"/>
              </a:defRPr>
            </a:lvl5pPr>
            <a:lvl6pPr marL="0" indent="0" algn="l">
              <a:buFont typeface="Arial" panose="020B0604020202020204" pitchFamily="34" charset="0"/>
              <a:buChar char="​"/>
              <a:defRPr sz="1800" b="1">
                <a:solidFill>
                  <a:schemeClr val="bg1"/>
                </a:solidFill>
                <a:latin typeface="+mn-lt"/>
              </a:defRPr>
            </a:lvl6pPr>
            <a:lvl7pPr marL="0" indent="0" algn="l">
              <a:buFont typeface="Arial" panose="020B0604020202020204" pitchFamily="34" charset="0"/>
              <a:buChar char="​"/>
              <a:defRPr sz="1800" b="1">
                <a:solidFill>
                  <a:schemeClr val="bg1"/>
                </a:solidFill>
                <a:latin typeface="+mn-lt"/>
              </a:defRPr>
            </a:lvl7pPr>
            <a:lvl8pPr marL="0" indent="0" algn="l">
              <a:buFont typeface="Arial" panose="020B0604020202020204" pitchFamily="34" charset="0"/>
              <a:buChar char="​"/>
              <a:defRPr sz="1800" b="1">
                <a:solidFill>
                  <a:schemeClr val="bg1"/>
                </a:solidFill>
                <a:latin typeface="+mn-lt"/>
              </a:defRPr>
            </a:lvl8pPr>
            <a:lvl9pPr marL="0" indent="0" algn="l">
              <a:buFont typeface="Arial" panose="020B0604020202020204" pitchFamily="34" charset="0"/>
              <a:buChar char="​"/>
              <a:defRPr sz="1800" b="1">
                <a:solidFill>
                  <a:schemeClr val="bg1"/>
                </a:solidFill>
                <a:latin typeface="+mn-lt"/>
              </a:defRPr>
            </a:lvl9pPr>
          </a:lstStyle>
          <a:p>
            <a:r>
              <a:rPr lang="en-GB" dirty="0"/>
              <a:t>Click to add Eyebrow text</a:t>
            </a:r>
          </a:p>
        </p:txBody>
      </p:sp>
      <p:sp>
        <p:nvSpPr>
          <p:cNvPr id="4" name="Footer Placeholder 3">
            <a:extLst>
              <a:ext uri="{FF2B5EF4-FFF2-40B4-BE49-F238E27FC236}">
                <a16:creationId xmlns:a16="http://schemas.microsoft.com/office/drawing/2014/main" id="{159DB59C-70EA-4906-9C41-1B5D30C6BDA6}"/>
              </a:ext>
            </a:extLst>
          </p:cNvPr>
          <p:cNvSpPr>
            <a:spLocks noGrp="1"/>
          </p:cNvSpPr>
          <p:nvPr>
            <p:ph type="ftr" sz="quarter" idx="15"/>
          </p:nvPr>
        </p:nvSpPr>
        <p:spPr/>
        <p:txBody>
          <a:bodyPr/>
          <a:lstStyle/>
          <a:p>
            <a:endParaRPr lang="en-GB" dirty="0"/>
          </a:p>
        </p:txBody>
      </p:sp>
      <p:sp>
        <p:nvSpPr>
          <p:cNvPr id="5" name="Slide Number Placeholder 4">
            <a:extLst>
              <a:ext uri="{FF2B5EF4-FFF2-40B4-BE49-F238E27FC236}">
                <a16:creationId xmlns:a16="http://schemas.microsoft.com/office/drawing/2014/main" id="{0F311B38-98EE-4CDD-B3BF-43844DBBA15F}"/>
              </a:ext>
            </a:extLst>
          </p:cNvPr>
          <p:cNvSpPr>
            <a:spLocks noGrp="1"/>
          </p:cNvSpPr>
          <p:nvPr>
            <p:ph type="sldNum" sz="quarter" idx="16"/>
          </p:nvPr>
        </p:nvSpPr>
        <p:spPr/>
        <p:txBody>
          <a:body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3396688921"/>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DIVIDER Gradient">
    <p:bg>
      <p:bgPr>
        <a:solidFill>
          <a:schemeClr val="accent1"/>
        </a:solidFill>
        <a:effectLst/>
      </p:bgPr>
    </p:bg>
    <p:spTree>
      <p:nvGrpSpPr>
        <p:cNvPr id="1" name=""/>
        <p:cNvGrpSpPr/>
        <p:nvPr/>
      </p:nvGrpSpPr>
      <p:grpSpPr>
        <a:xfrm>
          <a:off x="0" y="0"/>
          <a:ext cx="0" cy="0"/>
          <a:chOff x="0" y="0"/>
          <a:chExt cx="0" cy="0"/>
        </a:xfrm>
      </p:grpSpPr>
      <p:sp>
        <p:nvSpPr>
          <p:cNvPr id="4" name="Date Placeholder 3" hidden="1">
            <a:extLst>
              <a:ext uri="{FF2B5EF4-FFF2-40B4-BE49-F238E27FC236}">
                <a16:creationId xmlns:a16="http://schemas.microsoft.com/office/drawing/2014/main" id="{DA70F102-654C-47C7-A601-E29FF62A2D14}"/>
              </a:ext>
            </a:extLst>
          </p:cNvPr>
          <p:cNvSpPr>
            <a:spLocks noGrp="1"/>
          </p:cNvSpPr>
          <p:nvPr>
            <p:ph type="dt" sz="half" idx="19"/>
          </p:nvPr>
        </p:nvSpPr>
        <p:spPr/>
        <p:txBody>
          <a:bodyPr/>
          <a:lstStyle/>
          <a:p>
            <a:fld id="{008D3BED-5966-4457-82FC-733931B90EF4}" type="datetime4">
              <a:rPr lang="en-GB" smtClean="0"/>
              <a:t>31 October 2023</a:t>
            </a:fld>
            <a:endParaRPr lang="en-GB" dirty="0"/>
          </a:p>
        </p:txBody>
      </p:sp>
      <p:pic>
        <p:nvPicPr>
          <p:cNvPr id="8" name="Graphics">
            <a:extLst>
              <a:ext uri="{FF2B5EF4-FFF2-40B4-BE49-F238E27FC236}">
                <a16:creationId xmlns:a16="http://schemas.microsoft.com/office/drawing/2014/main" id="{905757DC-09E7-48DE-927F-7D4D73FB0E4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riangle 12">
            <a:extLst>
              <a:ext uri="{FF2B5EF4-FFF2-40B4-BE49-F238E27FC236}">
                <a16:creationId xmlns:a16="http://schemas.microsoft.com/office/drawing/2014/main" id="{3A10916F-C220-4378-9C2A-98EC215EE4D0}"/>
              </a:ext>
            </a:extLst>
          </p:cNvPr>
          <p:cNvSpPr/>
          <p:nvPr userDrawn="1"/>
        </p:nvSpPr>
        <p:spPr bwMode="white">
          <a:xfrm rot="5400000">
            <a:off x="-24338" y="2293504"/>
            <a:ext cx="228599" cy="179924"/>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10" name="Freeform 1">
            <a:extLst>
              <a:ext uri="{FF2B5EF4-FFF2-40B4-BE49-F238E27FC236}">
                <a16:creationId xmlns:a16="http://schemas.microsoft.com/office/drawing/2014/main" id="{85A140AF-9500-46B6-B1FC-4547A69D895F}"/>
              </a:ext>
            </a:extLst>
          </p:cNvPr>
          <p:cNvSpPr>
            <a:spLocks noChangeArrowheads="1"/>
          </p:cNvSpPr>
          <p:nvPr userDrawn="1"/>
        </p:nvSpPr>
        <p:spPr bwMode="white">
          <a:xfrm>
            <a:off x="539750" y="6062679"/>
            <a:ext cx="1221148" cy="253984"/>
          </a:xfrm>
          <a:custGeom>
            <a:avLst/>
            <a:gdLst>
              <a:gd name="T0" fmla="*/ 3133 w 3201"/>
              <a:gd name="T1" fmla="*/ 97 h 664"/>
              <a:gd name="T2" fmla="*/ 3148 w 3201"/>
              <a:gd name="T3" fmla="*/ 81 h 664"/>
              <a:gd name="T4" fmla="*/ 3120 w 3201"/>
              <a:gd name="T5" fmla="*/ 77 h 664"/>
              <a:gd name="T6" fmla="*/ 3109 w 3201"/>
              <a:gd name="T7" fmla="*/ 135 h 664"/>
              <a:gd name="T8" fmla="*/ 3150 w 3201"/>
              <a:gd name="T9" fmla="*/ 69 h 664"/>
              <a:gd name="T10" fmla="*/ 3156 w 3201"/>
              <a:gd name="T11" fmla="*/ 99 h 664"/>
              <a:gd name="T12" fmla="*/ 3158 w 3201"/>
              <a:gd name="T13" fmla="*/ 122 h 664"/>
              <a:gd name="T14" fmla="*/ 3147 w 3201"/>
              <a:gd name="T15" fmla="*/ 124 h 664"/>
              <a:gd name="T16" fmla="*/ 3120 w 3201"/>
              <a:gd name="T17" fmla="*/ 106 h 664"/>
              <a:gd name="T18" fmla="*/ 2276 w 3201"/>
              <a:gd name="T19" fmla="*/ 420 h 664"/>
              <a:gd name="T20" fmla="*/ 2391 w 3201"/>
              <a:gd name="T21" fmla="*/ 562 h 664"/>
              <a:gd name="T22" fmla="*/ 2473 w 3201"/>
              <a:gd name="T23" fmla="*/ 314 h 664"/>
              <a:gd name="T24" fmla="*/ 2276 w 3201"/>
              <a:gd name="T25" fmla="*/ 420 h 664"/>
              <a:gd name="T26" fmla="*/ 2178 w 3201"/>
              <a:gd name="T27" fmla="*/ 294 h 664"/>
              <a:gd name="T28" fmla="*/ 2567 w 3201"/>
              <a:gd name="T29" fmla="*/ 245 h 664"/>
              <a:gd name="T30" fmla="*/ 2392 w 3201"/>
              <a:gd name="T31" fmla="*/ 662 h 664"/>
              <a:gd name="T32" fmla="*/ 2147 w 3201"/>
              <a:gd name="T33" fmla="*/ 413 h 664"/>
              <a:gd name="T34" fmla="*/ 649 w 3201"/>
              <a:gd name="T35" fmla="*/ 526 h 664"/>
              <a:gd name="T36" fmla="*/ 847 w 3201"/>
              <a:gd name="T37" fmla="*/ 419 h 664"/>
              <a:gd name="T38" fmla="*/ 649 w 3201"/>
              <a:gd name="T39" fmla="*/ 314 h 664"/>
              <a:gd name="T40" fmla="*/ 488 w 3201"/>
              <a:gd name="T41" fmla="*/ 413 h 664"/>
              <a:gd name="T42" fmla="*/ 731 w 3201"/>
              <a:gd name="T43" fmla="*/ 177 h 664"/>
              <a:gd name="T44" fmla="*/ 906 w 3201"/>
              <a:gd name="T45" fmla="*/ 593 h 664"/>
              <a:gd name="T46" fmla="*/ 518 w 3201"/>
              <a:gd name="T47" fmla="*/ 549 h 664"/>
              <a:gd name="T48" fmla="*/ 3137 w 3201"/>
              <a:gd name="T49" fmla="*/ 48 h 664"/>
              <a:gd name="T50" fmla="*/ 3084 w 3201"/>
              <a:gd name="T51" fmla="*/ 100 h 664"/>
              <a:gd name="T52" fmla="*/ 3137 w 3201"/>
              <a:gd name="T53" fmla="*/ 152 h 664"/>
              <a:gd name="T54" fmla="*/ 3190 w 3201"/>
              <a:gd name="T55" fmla="*/ 100 h 664"/>
              <a:gd name="T56" fmla="*/ 3137 w 3201"/>
              <a:gd name="T57" fmla="*/ 48 h 664"/>
              <a:gd name="T58" fmla="*/ 3168 w 3201"/>
              <a:gd name="T59" fmla="*/ 46 h 664"/>
              <a:gd name="T60" fmla="*/ 3192 w 3201"/>
              <a:gd name="T61" fmla="*/ 131 h 664"/>
              <a:gd name="T62" fmla="*/ 3105 w 3201"/>
              <a:gd name="T63" fmla="*/ 154 h 664"/>
              <a:gd name="T64" fmla="*/ 3082 w 3201"/>
              <a:gd name="T65" fmla="*/ 69 h 664"/>
              <a:gd name="T66" fmla="*/ 2809 w 3201"/>
              <a:gd name="T67" fmla="*/ 652 h 664"/>
              <a:gd name="T68" fmla="*/ 2749 w 3201"/>
              <a:gd name="T69" fmla="*/ 187 h 664"/>
              <a:gd name="T70" fmla="*/ 2877 w 3201"/>
              <a:gd name="T71" fmla="*/ 464 h 664"/>
              <a:gd name="T72" fmla="*/ 3109 w 3201"/>
              <a:gd name="T73" fmla="*/ 187 h 664"/>
              <a:gd name="T74" fmla="*/ 1826 w 3201"/>
              <a:gd name="T75" fmla="*/ 416 h 664"/>
              <a:gd name="T76" fmla="*/ 2110 w 3201"/>
              <a:gd name="T77" fmla="*/ 308 h 664"/>
              <a:gd name="T78" fmla="*/ 1831 w 3201"/>
              <a:gd name="T79" fmla="*/ 663 h 664"/>
              <a:gd name="T80" fmla="*/ 1500 w 3201"/>
              <a:gd name="T81" fmla="*/ 329 h 664"/>
              <a:gd name="T82" fmla="*/ 1824 w 3201"/>
              <a:gd name="T83" fmla="*/ 0 h 664"/>
              <a:gd name="T84" fmla="*/ 1971 w 3201"/>
              <a:gd name="T85" fmla="*/ 212 h 664"/>
              <a:gd name="T86" fmla="*/ 1686 w 3201"/>
              <a:gd name="T87" fmla="*/ 164 h 664"/>
              <a:gd name="T88" fmla="*/ 1822 w 3201"/>
              <a:gd name="T89" fmla="*/ 552 h 664"/>
              <a:gd name="T90" fmla="*/ 1977 w 3201"/>
              <a:gd name="T91" fmla="*/ 416 h 664"/>
              <a:gd name="T92" fmla="*/ 1330 w 3201"/>
              <a:gd name="T93" fmla="*/ 652 h 664"/>
              <a:gd name="T94" fmla="*/ 1174 w 3201"/>
              <a:gd name="T95" fmla="*/ 662 h 664"/>
              <a:gd name="T96" fmla="*/ 1016 w 3201"/>
              <a:gd name="T97" fmla="*/ 481 h 664"/>
              <a:gd name="T98" fmla="*/ 1141 w 3201"/>
              <a:gd name="T99" fmla="*/ 401 h 664"/>
              <a:gd name="T100" fmla="*/ 1220 w 3201"/>
              <a:gd name="T101" fmla="*/ 569 h 664"/>
              <a:gd name="T102" fmla="*/ 1321 w 3201"/>
              <a:gd name="T103" fmla="*/ 383 h 664"/>
              <a:gd name="T104" fmla="*/ 1447 w 3201"/>
              <a:gd name="T105" fmla="*/ 652 h 664"/>
              <a:gd name="T106" fmla="*/ 239 w 3201"/>
              <a:gd name="T107" fmla="*/ 382 h 664"/>
              <a:gd name="T108" fmla="*/ 308 w 3201"/>
              <a:gd name="T109" fmla="*/ 264 h 664"/>
              <a:gd name="T110" fmla="*/ 371 w 3201"/>
              <a:gd name="T111" fmla="*/ 383 h 664"/>
              <a:gd name="T112" fmla="*/ 239 w 3201"/>
              <a:gd name="T113" fmla="*/ 382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201" h="664">
                <a:moveTo>
                  <a:pt x="3120" y="97"/>
                </a:moveTo>
                <a:lnTo>
                  <a:pt x="3120" y="97"/>
                </a:lnTo>
                <a:cubicBezTo>
                  <a:pt x="3133" y="97"/>
                  <a:pt x="3133" y="97"/>
                  <a:pt x="3133" y="97"/>
                </a:cubicBezTo>
                <a:cubicBezTo>
                  <a:pt x="3140" y="97"/>
                  <a:pt x="3144" y="96"/>
                  <a:pt x="3146" y="94"/>
                </a:cubicBezTo>
                <a:cubicBezTo>
                  <a:pt x="3149" y="92"/>
                  <a:pt x="3150" y="90"/>
                  <a:pt x="3150" y="87"/>
                </a:cubicBezTo>
                <a:cubicBezTo>
                  <a:pt x="3150" y="85"/>
                  <a:pt x="3149" y="83"/>
                  <a:pt x="3148" y="81"/>
                </a:cubicBezTo>
                <a:cubicBezTo>
                  <a:pt x="3147" y="80"/>
                  <a:pt x="3145" y="79"/>
                  <a:pt x="3143" y="78"/>
                </a:cubicBezTo>
                <a:cubicBezTo>
                  <a:pt x="3141" y="77"/>
                  <a:pt x="3138" y="77"/>
                  <a:pt x="3132" y="77"/>
                </a:cubicBezTo>
                <a:cubicBezTo>
                  <a:pt x="3120" y="77"/>
                  <a:pt x="3120" y="77"/>
                  <a:pt x="3120" y="77"/>
                </a:cubicBezTo>
                <a:lnTo>
                  <a:pt x="3120" y="97"/>
                </a:lnTo>
                <a:close/>
                <a:moveTo>
                  <a:pt x="3109" y="135"/>
                </a:moveTo>
                <a:lnTo>
                  <a:pt x="3109" y="135"/>
                </a:lnTo>
                <a:cubicBezTo>
                  <a:pt x="3109" y="68"/>
                  <a:pt x="3109" y="68"/>
                  <a:pt x="3109" y="68"/>
                </a:cubicBezTo>
                <a:cubicBezTo>
                  <a:pt x="3132" y="68"/>
                  <a:pt x="3132" y="68"/>
                  <a:pt x="3132" y="68"/>
                </a:cubicBezTo>
                <a:cubicBezTo>
                  <a:pt x="3140" y="68"/>
                  <a:pt x="3146" y="68"/>
                  <a:pt x="3150" y="69"/>
                </a:cubicBezTo>
                <a:cubicBezTo>
                  <a:pt x="3153" y="71"/>
                  <a:pt x="3156" y="73"/>
                  <a:pt x="3158" y="76"/>
                </a:cubicBezTo>
                <a:cubicBezTo>
                  <a:pt x="3160" y="79"/>
                  <a:pt x="3161" y="82"/>
                  <a:pt x="3161" y="86"/>
                </a:cubicBezTo>
                <a:cubicBezTo>
                  <a:pt x="3161" y="91"/>
                  <a:pt x="3160" y="95"/>
                  <a:pt x="3156" y="99"/>
                </a:cubicBezTo>
                <a:cubicBezTo>
                  <a:pt x="3153" y="102"/>
                  <a:pt x="3148" y="104"/>
                  <a:pt x="3142" y="105"/>
                </a:cubicBezTo>
                <a:cubicBezTo>
                  <a:pt x="3144" y="106"/>
                  <a:pt x="3146" y="107"/>
                  <a:pt x="3148" y="108"/>
                </a:cubicBezTo>
                <a:cubicBezTo>
                  <a:pt x="3150" y="111"/>
                  <a:pt x="3154" y="115"/>
                  <a:pt x="3158" y="122"/>
                </a:cubicBezTo>
                <a:cubicBezTo>
                  <a:pt x="3166" y="135"/>
                  <a:pt x="3166" y="135"/>
                  <a:pt x="3166" y="135"/>
                </a:cubicBezTo>
                <a:cubicBezTo>
                  <a:pt x="3153" y="135"/>
                  <a:pt x="3153" y="135"/>
                  <a:pt x="3153" y="135"/>
                </a:cubicBezTo>
                <a:cubicBezTo>
                  <a:pt x="3147" y="124"/>
                  <a:pt x="3147" y="124"/>
                  <a:pt x="3147" y="124"/>
                </a:cubicBezTo>
                <a:cubicBezTo>
                  <a:pt x="3142" y="116"/>
                  <a:pt x="3138" y="111"/>
                  <a:pt x="3135" y="109"/>
                </a:cubicBezTo>
                <a:cubicBezTo>
                  <a:pt x="3133" y="107"/>
                  <a:pt x="3130" y="106"/>
                  <a:pt x="3126" y="106"/>
                </a:cubicBezTo>
                <a:cubicBezTo>
                  <a:pt x="3120" y="106"/>
                  <a:pt x="3120" y="106"/>
                  <a:pt x="3120" y="106"/>
                </a:cubicBezTo>
                <a:cubicBezTo>
                  <a:pt x="3120" y="135"/>
                  <a:pt x="3120" y="135"/>
                  <a:pt x="3120" y="135"/>
                </a:cubicBezTo>
                <a:lnTo>
                  <a:pt x="3109" y="135"/>
                </a:lnTo>
                <a:close/>
                <a:moveTo>
                  <a:pt x="2276" y="420"/>
                </a:moveTo>
                <a:lnTo>
                  <a:pt x="2276" y="420"/>
                </a:lnTo>
                <a:cubicBezTo>
                  <a:pt x="2276" y="466"/>
                  <a:pt x="2287" y="501"/>
                  <a:pt x="2309" y="526"/>
                </a:cubicBezTo>
                <a:cubicBezTo>
                  <a:pt x="2331" y="550"/>
                  <a:pt x="2359" y="562"/>
                  <a:pt x="2391" y="562"/>
                </a:cubicBezTo>
                <a:cubicBezTo>
                  <a:pt x="2424" y="562"/>
                  <a:pt x="2451" y="550"/>
                  <a:pt x="2473" y="526"/>
                </a:cubicBezTo>
                <a:cubicBezTo>
                  <a:pt x="2495" y="501"/>
                  <a:pt x="2507" y="465"/>
                  <a:pt x="2507" y="419"/>
                </a:cubicBezTo>
                <a:cubicBezTo>
                  <a:pt x="2507" y="373"/>
                  <a:pt x="2495" y="338"/>
                  <a:pt x="2473" y="314"/>
                </a:cubicBezTo>
                <a:cubicBezTo>
                  <a:pt x="2451" y="289"/>
                  <a:pt x="2424" y="277"/>
                  <a:pt x="2391" y="277"/>
                </a:cubicBezTo>
                <a:cubicBezTo>
                  <a:pt x="2359" y="277"/>
                  <a:pt x="2331" y="289"/>
                  <a:pt x="2309" y="314"/>
                </a:cubicBezTo>
                <a:cubicBezTo>
                  <a:pt x="2287" y="338"/>
                  <a:pt x="2276" y="374"/>
                  <a:pt x="2276" y="420"/>
                </a:cubicBezTo>
                <a:close/>
                <a:moveTo>
                  <a:pt x="2147" y="413"/>
                </a:moveTo>
                <a:lnTo>
                  <a:pt x="2147" y="413"/>
                </a:lnTo>
                <a:cubicBezTo>
                  <a:pt x="2147" y="372"/>
                  <a:pt x="2157" y="333"/>
                  <a:pt x="2178" y="294"/>
                </a:cubicBezTo>
                <a:cubicBezTo>
                  <a:pt x="2198" y="256"/>
                  <a:pt x="2228" y="227"/>
                  <a:pt x="2265" y="207"/>
                </a:cubicBezTo>
                <a:cubicBezTo>
                  <a:pt x="2302" y="187"/>
                  <a:pt x="2344" y="177"/>
                  <a:pt x="2391" y="177"/>
                </a:cubicBezTo>
                <a:cubicBezTo>
                  <a:pt x="2462" y="177"/>
                  <a:pt x="2521" y="200"/>
                  <a:pt x="2567" y="245"/>
                </a:cubicBezTo>
                <a:cubicBezTo>
                  <a:pt x="2613" y="291"/>
                  <a:pt x="2635" y="349"/>
                  <a:pt x="2635" y="418"/>
                </a:cubicBezTo>
                <a:cubicBezTo>
                  <a:pt x="2635" y="489"/>
                  <a:pt x="2612" y="547"/>
                  <a:pt x="2566" y="593"/>
                </a:cubicBezTo>
                <a:cubicBezTo>
                  <a:pt x="2520" y="639"/>
                  <a:pt x="2462" y="662"/>
                  <a:pt x="2392" y="662"/>
                </a:cubicBezTo>
                <a:cubicBezTo>
                  <a:pt x="2348" y="662"/>
                  <a:pt x="2307" y="653"/>
                  <a:pt x="2268" y="634"/>
                </a:cubicBezTo>
                <a:cubicBezTo>
                  <a:pt x="2228" y="614"/>
                  <a:pt x="2198" y="586"/>
                  <a:pt x="2178" y="549"/>
                </a:cubicBezTo>
                <a:cubicBezTo>
                  <a:pt x="2157" y="512"/>
                  <a:pt x="2147" y="466"/>
                  <a:pt x="2147" y="413"/>
                </a:cubicBezTo>
                <a:close/>
                <a:moveTo>
                  <a:pt x="616" y="420"/>
                </a:moveTo>
                <a:lnTo>
                  <a:pt x="616" y="420"/>
                </a:lnTo>
                <a:cubicBezTo>
                  <a:pt x="616" y="466"/>
                  <a:pt x="627" y="501"/>
                  <a:pt x="649" y="526"/>
                </a:cubicBezTo>
                <a:cubicBezTo>
                  <a:pt x="671" y="550"/>
                  <a:pt x="699" y="562"/>
                  <a:pt x="732" y="562"/>
                </a:cubicBezTo>
                <a:cubicBezTo>
                  <a:pt x="764" y="562"/>
                  <a:pt x="792" y="550"/>
                  <a:pt x="814" y="526"/>
                </a:cubicBezTo>
                <a:cubicBezTo>
                  <a:pt x="836" y="501"/>
                  <a:pt x="847" y="465"/>
                  <a:pt x="847" y="419"/>
                </a:cubicBezTo>
                <a:cubicBezTo>
                  <a:pt x="847" y="373"/>
                  <a:pt x="836" y="338"/>
                  <a:pt x="814" y="314"/>
                </a:cubicBezTo>
                <a:cubicBezTo>
                  <a:pt x="792" y="289"/>
                  <a:pt x="764" y="277"/>
                  <a:pt x="732" y="277"/>
                </a:cubicBezTo>
                <a:cubicBezTo>
                  <a:pt x="699" y="277"/>
                  <a:pt x="671" y="289"/>
                  <a:pt x="649" y="314"/>
                </a:cubicBezTo>
                <a:cubicBezTo>
                  <a:pt x="627" y="338"/>
                  <a:pt x="616" y="374"/>
                  <a:pt x="616" y="420"/>
                </a:cubicBezTo>
                <a:close/>
                <a:moveTo>
                  <a:pt x="488" y="413"/>
                </a:moveTo>
                <a:lnTo>
                  <a:pt x="488" y="413"/>
                </a:lnTo>
                <a:cubicBezTo>
                  <a:pt x="488" y="372"/>
                  <a:pt x="498" y="333"/>
                  <a:pt x="518" y="294"/>
                </a:cubicBezTo>
                <a:cubicBezTo>
                  <a:pt x="539" y="256"/>
                  <a:pt x="568" y="227"/>
                  <a:pt x="605" y="207"/>
                </a:cubicBezTo>
                <a:cubicBezTo>
                  <a:pt x="643" y="187"/>
                  <a:pt x="685" y="177"/>
                  <a:pt x="731" y="177"/>
                </a:cubicBezTo>
                <a:cubicBezTo>
                  <a:pt x="803" y="177"/>
                  <a:pt x="861" y="200"/>
                  <a:pt x="907" y="245"/>
                </a:cubicBezTo>
                <a:cubicBezTo>
                  <a:pt x="953" y="291"/>
                  <a:pt x="976" y="349"/>
                  <a:pt x="976" y="418"/>
                </a:cubicBezTo>
                <a:cubicBezTo>
                  <a:pt x="976" y="489"/>
                  <a:pt x="953" y="547"/>
                  <a:pt x="906" y="593"/>
                </a:cubicBezTo>
                <a:cubicBezTo>
                  <a:pt x="860" y="639"/>
                  <a:pt x="802" y="662"/>
                  <a:pt x="732" y="662"/>
                </a:cubicBezTo>
                <a:cubicBezTo>
                  <a:pt x="689" y="662"/>
                  <a:pt x="647" y="653"/>
                  <a:pt x="608" y="634"/>
                </a:cubicBezTo>
                <a:cubicBezTo>
                  <a:pt x="569" y="614"/>
                  <a:pt x="539" y="586"/>
                  <a:pt x="518" y="549"/>
                </a:cubicBezTo>
                <a:cubicBezTo>
                  <a:pt x="498" y="512"/>
                  <a:pt x="488" y="466"/>
                  <a:pt x="488" y="413"/>
                </a:cubicBezTo>
                <a:close/>
                <a:moveTo>
                  <a:pt x="3137" y="48"/>
                </a:moveTo>
                <a:lnTo>
                  <a:pt x="3137" y="48"/>
                </a:lnTo>
                <a:cubicBezTo>
                  <a:pt x="3128" y="48"/>
                  <a:pt x="3119" y="51"/>
                  <a:pt x="3111" y="55"/>
                </a:cubicBezTo>
                <a:cubicBezTo>
                  <a:pt x="3102" y="60"/>
                  <a:pt x="3096" y="66"/>
                  <a:pt x="3091" y="74"/>
                </a:cubicBezTo>
                <a:cubicBezTo>
                  <a:pt x="3086" y="83"/>
                  <a:pt x="3084" y="91"/>
                  <a:pt x="3084" y="100"/>
                </a:cubicBezTo>
                <a:cubicBezTo>
                  <a:pt x="3084" y="109"/>
                  <a:pt x="3086" y="118"/>
                  <a:pt x="3091" y="126"/>
                </a:cubicBezTo>
                <a:cubicBezTo>
                  <a:pt x="3095" y="134"/>
                  <a:pt x="3102" y="141"/>
                  <a:pt x="3110" y="145"/>
                </a:cubicBezTo>
                <a:cubicBezTo>
                  <a:pt x="3119" y="150"/>
                  <a:pt x="3128" y="152"/>
                  <a:pt x="3137" y="152"/>
                </a:cubicBezTo>
                <a:cubicBezTo>
                  <a:pt x="3146" y="152"/>
                  <a:pt x="3155" y="150"/>
                  <a:pt x="3163" y="145"/>
                </a:cubicBezTo>
                <a:cubicBezTo>
                  <a:pt x="3171" y="141"/>
                  <a:pt x="3178" y="134"/>
                  <a:pt x="3182" y="126"/>
                </a:cubicBezTo>
                <a:cubicBezTo>
                  <a:pt x="3187" y="118"/>
                  <a:pt x="3190" y="109"/>
                  <a:pt x="3190" y="100"/>
                </a:cubicBezTo>
                <a:cubicBezTo>
                  <a:pt x="3190" y="91"/>
                  <a:pt x="3187" y="83"/>
                  <a:pt x="3182" y="74"/>
                </a:cubicBezTo>
                <a:cubicBezTo>
                  <a:pt x="3178" y="66"/>
                  <a:pt x="3171" y="60"/>
                  <a:pt x="3163" y="55"/>
                </a:cubicBezTo>
                <a:cubicBezTo>
                  <a:pt x="3154" y="51"/>
                  <a:pt x="3145" y="48"/>
                  <a:pt x="3137" y="48"/>
                </a:cubicBezTo>
                <a:close/>
                <a:moveTo>
                  <a:pt x="3137" y="38"/>
                </a:moveTo>
                <a:lnTo>
                  <a:pt x="3137" y="38"/>
                </a:lnTo>
                <a:cubicBezTo>
                  <a:pt x="3147" y="38"/>
                  <a:pt x="3158" y="41"/>
                  <a:pt x="3168" y="46"/>
                </a:cubicBezTo>
                <a:cubicBezTo>
                  <a:pt x="3178" y="51"/>
                  <a:pt x="3186" y="59"/>
                  <a:pt x="3191" y="69"/>
                </a:cubicBezTo>
                <a:cubicBezTo>
                  <a:pt x="3197" y="79"/>
                  <a:pt x="3200" y="89"/>
                  <a:pt x="3200" y="100"/>
                </a:cubicBezTo>
                <a:cubicBezTo>
                  <a:pt x="3200" y="111"/>
                  <a:pt x="3197" y="121"/>
                  <a:pt x="3192" y="131"/>
                </a:cubicBezTo>
                <a:cubicBezTo>
                  <a:pt x="3186" y="141"/>
                  <a:pt x="3178" y="149"/>
                  <a:pt x="3168" y="154"/>
                </a:cubicBezTo>
                <a:cubicBezTo>
                  <a:pt x="3158" y="160"/>
                  <a:pt x="3148" y="162"/>
                  <a:pt x="3137" y="162"/>
                </a:cubicBezTo>
                <a:cubicBezTo>
                  <a:pt x="3126" y="162"/>
                  <a:pt x="3115" y="160"/>
                  <a:pt x="3105" y="154"/>
                </a:cubicBezTo>
                <a:cubicBezTo>
                  <a:pt x="3095" y="149"/>
                  <a:pt x="3087" y="141"/>
                  <a:pt x="3082" y="131"/>
                </a:cubicBezTo>
                <a:cubicBezTo>
                  <a:pt x="3076" y="121"/>
                  <a:pt x="3073" y="111"/>
                  <a:pt x="3073" y="100"/>
                </a:cubicBezTo>
                <a:cubicBezTo>
                  <a:pt x="3073" y="89"/>
                  <a:pt x="3076" y="79"/>
                  <a:pt x="3082" y="69"/>
                </a:cubicBezTo>
                <a:cubicBezTo>
                  <a:pt x="3087" y="59"/>
                  <a:pt x="3095" y="51"/>
                  <a:pt x="3106" y="46"/>
                </a:cubicBezTo>
                <a:cubicBezTo>
                  <a:pt x="3116" y="41"/>
                  <a:pt x="3126" y="38"/>
                  <a:pt x="3137" y="38"/>
                </a:cubicBezTo>
                <a:close/>
                <a:moveTo>
                  <a:pt x="2809" y="652"/>
                </a:moveTo>
                <a:lnTo>
                  <a:pt x="2809" y="652"/>
                </a:lnTo>
                <a:cubicBezTo>
                  <a:pt x="2618" y="187"/>
                  <a:pt x="2618" y="187"/>
                  <a:pt x="2618" y="187"/>
                </a:cubicBezTo>
                <a:cubicBezTo>
                  <a:pt x="2749" y="187"/>
                  <a:pt x="2749" y="187"/>
                  <a:pt x="2749" y="187"/>
                </a:cubicBezTo>
                <a:cubicBezTo>
                  <a:pt x="2839" y="425"/>
                  <a:pt x="2839" y="425"/>
                  <a:pt x="2839" y="425"/>
                </a:cubicBezTo>
                <a:cubicBezTo>
                  <a:pt x="2864" y="504"/>
                  <a:pt x="2864" y="504"/>
                  <a:pt x="2864" y="504"/>
                </a:cubicBezTo>
                <a:cubicBezTo>
                  <a:pt x="2871" y="483"/>
                  <a:pt x="2875" y="470"/>
                  <a:pt x="2877" y="464"/>
                </a:cubicBezTo>
                <a:cubicBezTo>
                  <a:pt x="2881" y="451"/>
                  <a:pt x="2886" y="438"/>
                  <a:pt x="2891" y="425"/>
                </a:cubicBezTo>
                <a:cubicBezTo>
                  <a:pt x="2981" y="187"/>
                  <a:pt x="2981" y="187"/>
                  <a:pt x="2981" y="187"/>
                </a:cubicBezTo>
                <a:cubicBezTo>
                  <a:pt x="3109" y="187"/>
                  <a:pt x="3109" y="187"/>
                  <a:pt x="3109" y="187"/>
                </a:cubicBezTo>
                <a:cubicBezTo>
                  <a:pt x="2921" y="652"/>
                  <a:pt x="2921" y="652"/>
                  <a:pt x="2921" y="652"/>
                </a:cubicBezTo>
                <a:lnTo>
                  <a:pt x="2809" y="652"/>
                </a:lnTo>
                <a:close/>
                <a:moveTo>
                  <a:pt x="1826" y="416"/>
                </a:moveTo>
                <a:lnTo>
                  <a:pt x="1826" y="416"/>
                </a:lnTo>
                <a:cubicBezTo>
                  <a:pt x="1826" y="308"/>
                  <a:pt x="1826" y="308"/>
                  <a:pt x="1826" y="308"/>
                </a:cubicBezTo>
                <a:cubicBezTo>
                  <a:pt x="2110" y="308"/>
                  <a:pt x="2110" y="308"/>
                  <a:pt x="2110" y="308"/>
                </a:cubicBezTo>
                <a:cubicBezTo>
                  <a:pt x="2110" y="563"/>
                  <a:pt x="2110" y="563"/>
                  <a:pt x="2110" y="563"/>
                </a:cubicBezTo>
                <a:cubicBezTo>
                  <a:pt x="2083" y="590"/>
                  <a:pt x="2043" y="613"/>
                  <a:pt x="1990" y="633"/>
                </a:cubicBezTo>
                <a:cubicBezTo>
                  <a:pt x="1938" y="653"/>
                  <a:pt x="1885" y="663"/>
                  <a:pt x="1831" y="663"/>
                </a:cubicBezTo>
                <a:cubicBezTo>
                  <a:pt x="1763" y="663"/>
                  <a:pt x="1703" y="649"/>
                  <a:pt x="1652" y="621"/>
                </a:cubicBezTo>
                <a:cubicBezTo>
                  <a:pt x="1602" y="593"/>
                  <a:pt x="1563" y="552"/>
                  <a:pt x="1538" y="500"/>
                </a:cubicBezTo>
                <a:cubicBezTo>
                  <a:pt x="1512" y="448"/>
                  <a:pt x="1500" y="391"/>
                  <a:pt x="1500" y="329"/>
                </a:cubicBezTo>
                <a:cubicBezTo>
                  <a:pt x="1500" y="262"/>
                  <a:pt x="1514" y="203"/>
                  <a:pt x="1542" y="151"/>
                </a:cubicBezTo>
                <a:cubicBezTo>
                  <a:pt x="1571" y="99"/>
                  <a:pt x="1613" y="59"/>
                  <a:pt x="1668" y="32"/>
                </a:cubicBezTo>
                <a:cubicBezTo>
                  <a:pt x="1709" y="10"/>
                  <a:pt x="1762" y="0"/>
                  <a:pt x="1824" y="0"/>
                </a:cubicBezTo>
                <a:cubicBezTo>
                  <a:pt x="1905" y="0"/>
                  <a:pt x="1968" y="16"/>
                  <a:pt x="2014" y="50"/>
                </a:cubicBezTo>
                <a:cubicBezTo>
                  <a:pt x="2059" y="83"/>
                  <a:pt x="2089" y="129"/>
                  <a:pt x="2102" y="188"/>
                </a:cubicBezTo>
                <a:cubicBezTo>
                  <a:pt x="1971" y="212"/>
                  <a:pt x="1971" y="212"/>
                  <a:pt x="1971" y="212"/>
                </a:cubicBezTo>
                <a:cubicBezTo>
                  <a:pt x="1961" y="181"/>
                  <a:pt x="1944" y="156"/>
                  <a:pt x="1919" y="138"/>
                </a:cubicBezTo>
                <a:cubicBezTo>
                  <a:pt x="1894" y="119"/>
                  <a:pt x="1862" y="110"/>
                  <a:pt x="1824" y="110"/>
                </a:cubicBezTo>
                <a:cubicBezTo>
                  <a:pt x="1766" y="110"/>
                  <a:pt x="1720" y="128"/>
                  <a:pt x="1686" y="164"/>
                </a:cubicBezTo>
                <a:cubicBezTo>
                  <a:pt x="1652" y="200"/>
                  <a:pt x="1635" y="253"/>
                  <a:pt x="1635" y="324"/>
                </a:cubicBezTo>
                <a:cubicBezTo>
                  <a:pt x="1635" y="400"/>
                  <a:pt x="1653" y="457"/>
                  <a:pt x="1687" y="495"/>
                </a:cubicBezTo>
                <a:cubicBezTo>
                  <a:pt x="1722" y="533"/>
                  <a:pt x="1767" y="552"/>
                  <a:pt x="1822" y="552"/>
                </a:cubicBezTo>
                <a:cubicBezTo>
                  <a:pt x="1850" y="552"/>
                  <a:pt x="1878" y="547"/>
                  <a:pt x="1906" y="536"/>
                </a:cubicBezTo>
                <a:cubicBezTo>
                  <a:pt x="1933" y="526"/>
                  <a:pt x="1957" y="513"/>
                  <a:pt x="1977" y="497"/>
                </a:cubicBezTo>
                <a:cubicBezTo>
                  <a:pt x="1977" y="416"/>
                  <a:pt x="1977" y="416"/>
                  <a:pt x="1977" y="416"/>
                </a:cubicBezTo>
                <a:lnTo>
                  <a:pt x="1826" y="416"/>
                </a:lnTo>
                <a:close/>
                <a:moveTo>
                  <a:pt x="1330" y="652"/>
                </a:moveTo>
                <a:lnTo>
                  <a:pt x="1330" y="652"/>
                </a:lnTo>
                <a:cubicBezTo>
                  <a:pt x="1330" y="583"/>
                  <a:pt x="1330" y="583"/>
                  <a:pt x="1330" y="583"/>
                </a:cubicBezTo>
                <a:cubicBezTo>
                  <a:pt x="1313" y="607"/>
                  <a:pt x="1290" y="627"/>
                  <a:pt x="1262" y="641"/>
                </a:cubicBezTo>
                <a:cubicBezTo>
                  <a:pt x="1234" y="655"/>
                  <a:pt x="1205" y="662"/>
                  <a:pt x="1174" y="662"/>
                </a:cubicBezTo>
                <a:cubicBezTo>
                  <a:pt x="1142" y="662"/>
                  <a:pt x="1113" y="656"/>
                  <a:pt x="1088" y="642"/>
                </a:cubicBezTo>
                <a:cubicBezTo>
                  <a:pt x="1063" y="628"/>
                  <a:pt x="1045" y="609"/>
                  <a:pt x="1033" y="584"/>
                </a:cubicBezTo>
                <a:cubicBezTo>
                  <a:pt x="1022" y="559"/>
                  <a:pt x="1016" y="525"/>
                  <a:pt x="1016" y="481"/>
                </a:cubicBezTo>
                <a:cubicBezTo>
                  <a:pt x="1016" y="187"/>
                  <a:pt x="1016" y="187"/>
                  <a:pt x="1016" y="187"/>
                </a:cubicBezTo>
                <a:cubicBezTo>
                  <a:pt x="1141" y="187"/>
                  <a:pt x="1141" y="187"/>
                  <a:pt x="1141" y="187"/>
                </a:cubicBezTo>
                <a:cubicBezTo>
                  <a:pt x="1141" y="401"/>
                  <a:pt x="1141" y="401"/>
                  <a:pt x="1141" y="401"/>
                </a:cubicBezTo>
                <a:cubicBezTo>
                  <a:pt x="1141" y="466"/>
                  <a:pt x="1144" y="506"/>
                  <a:pt x="1148" y="521"/>
                </a:cubicBezTo>
                <a:cubicBezTo>
                  <a:pt x="1153" y="536"/>
                  <a:pt x="1161" y="547"/>
                  <a:pt x="1174" y="556"/>
                </a:cubicBezTo>
                <a:cubicBezTo>
                  <a:pt x="1186" y="564"/>
                  <a:pt x="1201" y="569"/>
                  <a:pt x="1220" y="569"/>
                </a:cubicBezTo>
                <a:cubicBezTo>
                  <a:pt x="1241" y="569"/>
                  <a:pt x="1260" y="563"/>
                  <a:pt x="1277" y="552"/>
                </a:cubicBezTo>
                <a:cubicBezTo>
                  <a:pt x="1294" y="540"/>
                  <a:pt x="1306" y="526"/>
                  <a:pt x="1312" y="509"/>
                </a:cubicBezTo>
                <a:cubicBezTo>
                  <a:pt x="1318" y="492"/>
                  <a:pt x="1321" y="450"/>
                  <a:pt x="1321" y="383"/>
                </a:cubicBezTo>
                <a:cubicBezTo>
                  <a:pt x="1321" y="187"/>
                  <a:pt x="1321" y="187"/>
                  <a:pt x="1321" y="187"/>
                </a:cubicBezTo>
                <a:cubicBezTo>
                  <a:pt x="1447" y="187"/>
                  <a:pt x="1447" y="187"/>
                  <a:pt x="1447" y="187"/>
                </a:cubicBezTo>
                <a:cubicBezTo>
                  <a:pt x="1447" y="652"/>
                  <a:pt x="1447" y="652"/>
                  <a:pt x="1447" y="652"/>
                </a:cubicBezTo>
                <a:lnTo>
                  <a:pt x="1330" y="652"/>
                </a:lnTo>
                <a:close/>
                <a:moveTo>
                  <a:pt x="239" y="382"/>
                </a:moveTo>
                <a:lnTo>
                  <a:pt x="239" y="382"/>
                </a:lnTo>
                <a:cubicBezTo>
                  <a:pt x="0" y="10"/>
                  <a:pt x="0" y="10"/>
                  <a:pt x="0" y="10"/>
                </a:cubicBezTo>
                <a:cubicBezTo>
                  <a:pt x="154" y="10"/>
                  <a:pt x="154" y="10"/>
                  <a:pt x="154" y="10"/>
                </a:cubicBezTo>
                <a:cubicBezTo>
                  <a:pt x="308" y="264"/>
                  <a:pt x="308" y="264"/>
                  <a:pt x="308" y="264"/>
                </a:cubicBezTo>
                <a:cubicBezTo>
                  <a:pt x="459" y="10"/>
                  <a:pt x="459" y="10"/>
                  <a:pt x="459" y="10"/>
                </a:cubicBezTo>
                <a:cubicBezTo>
                  <a:pt x="611" y="10"/>
                  <a:pt x="611" y="10"/>
                  <a:pt x="611" y="10"/>
                </a:cubicBezTo>
                <a:cubicBezTo>
                  <a:pt x="371" y="383"/>
                  <a:pt x="371" y="383"/>
                  <a:pt x="371" y="383"/>
                </a:cubicBezTo>
                <a:cubicBezTo>
                  <a:pt x="371" y="652"/>
                  <a:pt x="371" y="652"/>
                  <a:pt x="371" y="652"/>
                </a:cubicBezTo>
                <a:cubicBezTo>
                  <a:pt x="239" y="652"/>
                  <a:pt x="239" y="652"/>
                  <a:pt x="239" y="652"/>
                </a:cubicBezTo>
                <a:lnTo>
                  <a:pt x="239" y="382"/>
                </a:lnTo>
                <a:close/>
              </a:path>
            </a:pathLst>
          </a:custGeom>
          <a:solidFill>
            <a:schemeClr val="tx1"/>
          </a:solidFill>
          <a:ln>
            <a:noFill/>
          </a:ln>
          <a:effectLst/>
        </p:spPr>
        <p:txBody>
          <a:bodyPr wrap="none" anchor="ctr"/>
          <a:lstStyle/>
          <a:p>
            <a:endParaRPr lang="en-GB" noProof="0" dirty="0"/>
          </a:p>
        </p:txBody>
      </p:sp>
      <p:sp>
        <p:nvSpPr>
          <p:cNvPr id="2" name="Title 1"/>
          <p:cNvSpPr>
            <a:spLocks noGrp="1"/>
          </p:cNvSpPr>
          <p:nvPr>
            <p:ph type="ctrTitle" hasCustomPrompt="1"/>
          </p:nvPr>
        </p:nvSpPr>
        <p:spPr bwMode="white">
          <a:xfrm>
            <a:off x="2422800" y="1980000"/>
            <a:ext cx="6408000" cy="2073600"/>
          </a:xfrm>
        </p:spPr>
        <p:txBody>
          <a:bodyPr anchor="t" anchorCtr="0"/>
          <a:lstStyle>
            <a:lvl1pPr algn="l">
              <a:lnSpc>
                <a:spcPct val="90000"/>
              </a:lnSpc>
              <a:defRPr sz="7200">
                <a:solidFill>
                  <a:schemeClr val="tx1"/>
                </a:solidFill>
              </a:defRPr>
            </a:lvl1pPr>
          </a:lstStyle>
          <a:p>
            <a:r>
              <a:rPr lang="en-GB" noProof="0" dirty="0"/>
              <a:t>Click to add title</a:t>
            </a:r>
            <a:endParaRPr lang="en-GB" dirty="0"/>
          </a:p>
        </p:txBody>
      </p:sp>
      <p:sp>
        <p:nvSpPr>
          <p:cNvPr id="5" name="Text Placeholder 4">
            <a:extLst>
              <a:ext uri="{FF2B5EF4-FFF2-40B4-BE49-F238E27FC236}">
                <a16:creationId xmlns:a16="http://schemas.microsoft.com/office/drawing/2014/main" id="{E1F28C65-3092-4106-A8DF-27457D5E8693}"/>
              </a:ext>
            </a:extLst>
          </p:cNvPr>
          <p:cNvSpPr>
            <a:spLocks noGrp="1"/>
          </p:cNvSpPr>
          <p:nvPr>
            <p:ph type="body" sz="quarter" idx="18" hasCustomPrompt="1"/>
          </p:nvPr>
        </p:nvSpPr>
        <p:spPr bwMode="white">
          <a:xfrm>
            <a:off x="540000" y="1980000"/>
            <a:ext cx="1702800" cy="1036800"/>
          </a:xfrm>
        </p:spPr>
        <p:txBody>
          <a:bodyPr/>
          <a:lstStyle>
            <a:lvl1pPr marL="0" indent="0">
              <a:lnSpc>
                <a:spcPct val="90000"/>
              </a:lnSpc>
              <a:buNone/>
              <a:defRPr sz="7200">
                <a:latin typeface="+mj-lt"/>
              </a:defRPr>
            </a:lvl1pPr>
            <a:lvl2pPr marL="180000" indent="0">
              <a:buNone/>
              <a:defRPr sz="7200"/>
            </a:lvl2pPr>
          </a:lstStyle>
          <a:p>
            <a:pPr lvl="0"/>
            <a:r>
              <a:rPr lang="en-GB" dirty="0"/>
              <a:t>0</a:t>
            </a:r>
          </a:p>
        </p:txBody>
      </p:sp>
      <p:sp>
        <p:nvSpPr>
          <p:cNvPr id="6" name="Footer Placeholder 5">
            <a:extLst>
              <a:ext uri="{FF2B5EF4-FFF2-40B4-BE49-F238E27FC236}">
                <a16:creationId xmlns:a16="http://schemas.microsoft.com/office/drawing/2014/main" id="{800BC932-697C-4364-9A10-7835A1040E59}"/>
              </a:ext>
            </a:extLst>
          </p:cNvPr>
          <p:cNvSpPr>
            <a:spLocks noGrp="1"/>
          </p:cNvSpPr>
          <p:nvPr>
            <p:ph type="ftr" sz="quarter" idx="20"/>
          </p:nvPr>
        </p:nvSpPr>
        <p:spPr/>
        <p:txBody>
          <a:bodyPr/>
          <a:lstStyle>
            <a:lvl1pPr>
              <a:defRPr>
                <a:solidFill>
                  <a:schemeClr val="tx1"/>
                </a:solidFill>
              </a:defRPr>
            </a:lvl1pPr>
          </a:lstStyle>
          <a:p>
            <a:endParaRPr lang="en-GB" dirty="0"/>
          </a:p>
        </p:txBody>
      </p:sp>
      <p:sp>
        <p:nvSpPr>
          <p:cNvPr id="7" name="Slide Number Placeholder 6">
            <a:extLst>
              <a:ext uri="{FF2B5EF4-FFF2-40B4-BE49-F238E27FC236}">
                <a16:creationId xmlns:a16="http://schemas.microsoft.com/office/drawing/2014/main" id="{C0E87339-F771-404B-8875-6580BBB83288}"/>
              </a:ext>
            </a:extLst>
          </p:cNvPr>
          <p:cNvSpPr>
            <a:spLocks noGrp="1"/>
          </p:cNvSpPr>
          <p:nvPr>
            <p:ph type="sldNum" sz="quarter" idx="21"/>
          </p:nvPr>
        </p:nvSpPr>
        <p:spPr/>
        <p:txBody>
          <a:bodyPr/>
          <a:lstStyle>
            <a:lvl1pPr>
              <a:defRPr>
                <a:solidFill>
                  <a:schemeClr val="tx1"/>
                </a:solidFill>
              </a:defRPr>
            </a:lvl1p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1971382265"/>
      </p:ext>
    </p:extLst>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UB DIVIDER Stone Gray">
    <p:bg>
      <p:bgPr>
        <a:solidFill>
          <a:schemeClr val="bg2"/>
        </a:solidFill>
        <a:effectLst/>
      </p:bgPr>
    </p:bg>
    <p:spTree>
      <p:nvGrpSpPr>
        <p:cNvPr id="1" name=""/>
        <p:cNvGrpSpPr/>
        <p:nvPr/>
      </p:nvGrpSpPr>
      <p:grpSpPr>
        <a:xfrm>
          <a:off x="0" y="0"/>
          <a:ext cx="0" cy="0"/>
          <a:chOff x="0" y="0"/>
          <a:chExt cx="0" cy="0"/>
        </a:xfrm>
      </p:grpSpPr>
      <p:sp>
        <p:nvSpPr>
          <p:cNvPr id="4" name="Date Placeholder 3" hidden="1">
            <a:extLst>
              <a:ext uri="{FF2B5EF4-FFF2-40B4-BE49-F238E27FC236}">
                <a16:creationId xmlns:a16="http://schemas.microsoft.com/office/drawing/2014/main" id="{B81B4AC6-5ACC-44D1-A463-B9D30C6FB0F8}"/>
              </a:ext>
            </a:extLst>
          </p:cNvPr>
          <p:cNvSpPr>
            <a:spLocks noGrp="1"/>
          </p:cNvSpPr>
          <p:nvPr>
            <p:ph type="dt" sz="half" idx="19"/>
          </p:nvPr>
        </p:nvSpPr>
        <p:spPr/>
        <p:txBody>
          <a:bodyPr/>
          <a:lstStyle/>
          <a:p>
            <a:fld id="{51127810-67C9-48C1-ABA3-B16FF183EEEC}" type="datetime4">
              <a:rPr lang="en-GB" smtClean="0"/>
              <a:t>31 October 2023</a:t>
            </a:fld>
            <a:endParaRPr lang="en-GB" dirty="0"/>
          </a:p>
        </p:txBody>
      </p:sp>
      <p:sp>
        <p:nvSpPr>
          <p:cNvPr id="14" name="Background">
            <a:extLst>
              <a:ext uri="{FF2B5EF4-FFF2-40B4-BE49-F238E27FC236}">
                <a16:creationId xmlns:a16="http://schemas.microsoft.com/office/drawing/2014/main" id="{F9FEB2A6-2D59-4A4E-93FC-AA5346744BD3}"/>
              </a:ext>
            </a:extLst>
          </p:cNvPr>
          <p:cNvSpPr/>
          <p:nvPr userDrawn="1"/>
        </p:nvSpPr>
        <p:spPr>
          <a:xfrm>
            <a:off x="0" y="0"/>
            <a:ext cx="12193200" cy="6861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err="1"/>
          </a:p>
        </p:txBody>
      </p:sp>
      <p:sp>
        <p:nvSpPr>
          <p:cNvPr id="9" name="Triangle 12">
            <a:extLst>
              <a:ext uri="{FF2B5EF4-FFF2-40B4-BE49-F238E27FC236}">
                <a16:creationId xmlns:a16="http://schemas.microsoft.com/office/drawing/2014/main" id="{3A10916F-C220-4378-9C2A-98EC215EE4D0}"/>
              </a:ext>
            </a:extLst>
          </p:cNvPr>
          <p:cNvSpPr/>
          <p:nvPr userDrawn="1"/>
        </p:nvSpPr>
        <p:spPr>
          <a:xfrm rot="5400000">
            <a:off x="-24338" y="2293504"/>
            <a:ext cx="228599" cy="17992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10" name="Freeform 1">
            <a:extLst>
              <a:ext uri="{FF2B5EF4-FFF2-40B4-BE49-F238E27FC236}">
                <a16:creationId xmlns:a16="http://schemas.microsoft.com/office/drawing/2014/main" id="{85A140AF-9500-46B6-B1FC-4547A69D895F}"/>
              </a:ext>
            </a:extLst>
          </p:cNvPr>
          <p:cNvSpPr>
            <a:spLocks noChangeArrowheads="1"/>
          </p:cNvSpPr>
          <p:nvPr userDrawn="1"/>
        </p:nvSpPr>
        <p:spPr bwMode="auto">
          <a:xfrm>
            <a:off x="539750" y="6062679"/>
            <a:ext cx="1221148" cy="253984"/>
          </a:xfrm>
          <a:custGeom>
            <a:avLst/>
            <a:gdLst>
              <a:gd name="T0" fmla="*/ 3133 w 3201"/>
              <a:gd name="T1" fmla="*/ 97 h 664"/>
              <a:gd name="T2" fmla="*/ 3148 w 3201"/>
              <a:gd name="T3" fmla="*/ 81 h 664"/>
              <a:gd name="T4" fmla="*/ 3120 w 3201"/>
              <a:gd name="T5" fmla="*/ 77 h 664"/>
              <a:gd name="T6" fmla="*/ 3109 w 3201"/>
              <a:gd name="T7" fmla="*/ 135 h 664"/>
              <a:gd name="T8" fmla="*/ 3150 w 3201"/>
              <a:gd name="T9" fmla="*/ 69 h 664"/>
              <a:gd name="T10" fmla="*/ 3156 w 3201"/>
              <a:gd name="T11" fmla="*/ 99 h 664"/>
              <a:gd name="T12" fmla="*/ 3158 w 3201"/>
              <a:gd name="T13" fmla="*/ 122 h 664"/>
              <a:gd name="T14" fmla="*/ 3147 w 3201"/>
              <a:gd name="T15" fmla="*/ 124 h 664"/>
              <a:gd name="T16" fmla="*/ 3120 w 3201"/>
              <a:gd name="T17" fmla="*/ 106 h 664"/>
              <a:gd name="T18" fmla="*/ 2276 w 3201"/>
              <a:gd name="T19" fmla="*/ 420 h 664"/>
              <a:gd name="T20" fmla="*/ 2391 w 3201"/>
              <a:gd name="T21" fmla="*/ 562 h 664"/>
              <a:gd name="T22" fmla="*/ 2473 w 3201"/>
              <a:gd name="T23" fmla="*/ 314 h 664"/>
              <a:gd name="T24" fmla="*/ 2276 w 3201"/>
              <a:gd name="T25" fmla="*/ 420 h 664"/>
              <a:gd name="T26" fmla="*/ 2178 w 3201"/>
              <a:gd name="T27" fmla="*/ 294 h 664"/>
              <a:gd name="T28" fmla="*/ 2567 w 3201"/>
              <a:gd name="T29" fmla="*/ 245 h 664"/>
              <a:gd name="T30" fmla="*/ 2392 w 3201"/>
              <a:gd name="T31" fmla="*/ 662 h 664"/>
              <a:gd name="T32" fmla="*/ 2147 w 3201"/>
              <a:gd name="T33" fmla="*/ 413 h 664"/>
              <a:gd name="T34" fmla="*/ 649 w 3201"/>
              <a:gd name="T35" fmla="*/ 526 h 664"/>
              <a:gd name="T36" fmla="*/ 847 w 3201"/>
              <a:gd name="T37" fmla="*/ 419 h 664"/>
              <a:gd name="T38" fmla="*/ 649 w 3201"/>
              <a:gd name="T39" fmla="*/ 314 h 664"/>
              <a:gd name="T40" fmla="*/ 488 w 3201"/>
              <a:gd name="T41" fmla="*/ 413 h 664"/>
              <a:gd name="T42" fmla="*/ 731 w 3201"/>
              <a:gd name="T43" fmla="*/ 177 h 664"/>
              <a:gd name="T44" fmla="*/ 906 w 3201"/>
              <a:gd name="T45" fmla="*/ 593 h 664"/>
              <a:gd name="T46" fmla="*/ 518 w 3201"/>
              <a:gd name="T47" fmla="*/ 549 h 664"/>
              <a:gd name="T48" fmla="*/ 3137 w 3201"/>
              <a:gd name="T49" fmla="*/ 48 h 664"/>
              <a:gd name="T50" fmla="*/ 3084 w 3201"/>
              <a:gd name="T51" fmla="*/ 100 h 664"/>
              <a:gd name="T52" fmla="*/ 3137 w 3201"/>
              <a:gd name="T53" fmla="*/ 152 h 664"/>
              <a:gd name="T54" fmla="*/ 3190 w 3201"/>
              <a:gd name="T55" fmla="*/ 100 h 664"/>
              <a:gd name="T56" fmla="*/ 3137 w 3201"/>
              <a:gd name="T57" fmla="*/ 48 h 664"/>
              <a:gd name="T58" fmla="*/ 3168 w 3201"/>
              <a:gd name="T59" fmla="*/ 46 h 664"/>
              <a:gd name="T60" fmla="*/ 3192 w 3201"/>
              <a:gd name="T61" fmla="*/ 131 h 664"/>
              <a:gd name="T62" fmla="*/ 3105 w 3201"/>
              <a:gd name="T63" fmla="*/ 154 h 664"/>
              <a:gd name="T64" fmla="*/ 3082 w 3201"/>
              <a:gd name="T65" fmla="*/ 69 h 664"/>
              <a:gd name="T66" fmla="*/ 2809 w 3201"/>
              <a:gd name="T67" fmla="*/ 652 h 664"/>
              <a:gd name="T68" fmla="*/ 2749 w 3201"/>
              <a:gd name="T69" fmla="*/ 187 h 664"/>
              <a:gd name="T70" fmla="*/ 2877 w 3201"/>
              <a:gd name="T71" fmla="*/ 464 h 664"/>
              <a:gd name="T72" fmla="*/ 3109 w 3201"/>
              <a:gd name="T73" fmla="*/ 187 h 664"/>
              <a:gd name="T74" fmla="*/ 1826 w 3201"/>
              <a:gd name="T75" fmla="*/ 416 h 664"/>
              <a:gd name="T76" fmla="*/ 2110 w 3201"/>
              <a:gd name="T77" fmla="*/ 308 h 664"/>
              <a:gd name="T78" fmla="*/ 1831 w 3201"/>
              <a:gd name="T79" fmla="*/ 663 h 664"/>
              <a:gd name="T80" fmla="*/ 1500 w 3201"/>
              <a:gd name="T81" fmla="*/ 329 h 664"/>
              <a:gd name="T82" fmla="*/ 1824 w 3201"/>
              <a:gd name="T83" fmla="*/ 0 h 664"/>
              <a:gd name="T84" fmla="*/ 1971 w 3201"/>
              <a:gd name="T85" fmla="*/ 212 h 664"/>
              <a:gd name="T86" fmla="*/ 1686 w 3201"/>
              <a:gd name="T87" fmla="*/ 164 h 664"/>
              <a:gd name="T88" fmla="*/ 1822 w 3201"/>
              <a:gd name="T89" fmla="*/ 552 h 664"/>
              <a:gd name="T90" fmla="*/ 1977 w 3201"/>
              <a:gd name="T91" fmla="*/ 416 h 664"/>
              <a:gd name="T92" fmla="*/ 1330 w 3201"/>
              <a:gd name="T93" fmla="*/ 652 h 664"/>
              <a:gd name="T94" fmla="*/ 1174 w 3201"/>
              <a:gd name="T95" fmla="*/ 662 h 664"/>
              <a:gd name="T96" fmla="*/ 1016 w 3201"/>
              <a:gd name="T97" fmla="*/ 481 h 664"/>
              <a:gd name="T98" fmla="*/ 1141 w 3201"/>
              <a:gd name="T99" fmla="*/ 401 h 664"/>
              <a:gd name="T100" fmla="*/ 1220 w 3201"/>
              <a:gd name="T101" fmla="*/ 569 h 664"/>
              <a:gd name="T102" fmla="*/ 1321 w 3201"/>
              <a:gd name="T103" fmla="*/ 383 h 664"/>
              <a:gd name="T104" fmla="*/ 1447 w 3201"/>
              <a:gd name="T105" fmla="*/ 652 h 664"/>
              <a:gd name="T106" fmla="*/ 239 w 3201"/>
              <a:gd name="T107" fmla="*/ 382 h 664"/>
              <a:gd name="T108" fmla="*/ 308 w 3201"/>
              <a:gd name="T109" fmla="*/ 264 h 664"/>
              <a:gd name="T110" fmla="*/ 371 w 3201"/>
              <a:gd name="T111" fmla="*/ 383 h 664"/>
              <a:gd name="T112" fmla="*/ 239 w 3201"/>
              <a:gd name="T113" fmla="*/ 382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201" h="664">
                <a:moveTo>
                  <a:pt x="3120" y="97"/>
                </a:moveTo>
                <a:lnTo>
                  <a:pt x="3120" y="97"/>
                </a:lnTo>
                <a:cubicBezTo>
                  <a:pt x="3133" y="97"/>
                  <a:pt x="3133" y="97"/>
                  <a:pt x="3133" y="97"/>
                </a:cubicBezTo>
                <a:cubicBezTo>
                  <a:pt x="3140" y="97"/>
                  <a:pt x="3144" y="96"/>
                  <a:pt x="3146" y="94"/>
                </a:cubicBezTo>
                <a:cubicBezTo>
                  <a:pt x="3149" y="92"/>
                  <a:pt x="3150" y="90"/>
                  <a:pt x="3150" y="87"/>
                </a:cubicBezTo>
                <a:cubicBezTo>
                  <a:pt x="3150" y="85"/>
                  <a:pt x="3149" y="83"/>
                  <a:pt x="3148" y="81"/>
                </a:cubicBezTo>
                <a:cubicBezTo>
                  <a:pt x="3147" y="80"/>
                  <a:pt x="3145" y="79"/>
                  <a:pt x="3143" y="78"/>
                </a:cubicBezTo>
                <a:cubicBezTo>
                  <a:pt x="3141" y="77"/>
                  <a:pt x="3138" y="77"/>
                  <a:pt x="3132" y="77"/>
                </a:cubicBezTo>
                <a:cubicBezTo>
                  <a:pt x="3120" y="77"/>
                  <a:pt x="3120" y="77"/>
                  <a:pt x="3120" y="77"/>
                </a:cubicBezTo>
                <a:lnTo>
                  <a:pt x="3120" y="97"/>
                </a:lnTo>
                <a:close/>
                <a:moveTo>
                  <a:pt x="3109" y="135"/>
                </a:moveTo>
                <a:lnTo>
                  <a:pt x="3109" y="135"/>
                </a:lnTo>
                <a:cubicBezTo>
                  <a:pt x="3109" y="68"/>
                  <a:pt x="3109" y="68"/>
                  <a:pt x="3109" y="68"/>
                </a:cubicBezTo>
                <a:cubicBezTo>
                  <a:pt x="3132" y="68"/>
                  <a:pt x="3132" y="68"/>
                  <a:pt x="3132" y="68"/>
                </a:cubicBezTo>
                <a:cubicBezTo>
                  <a:pt x="3140" y="68"/>
                  <a:pt x="3146" y="68"/>
                  <a:pt x="3150" y="69"/>
                </a:cubicBezTo>
                <a:cubicBezTo>
                  <a:pt x="3153" y="71"/>
                  <a:pt x="3156" y="73"/>
                  <a:pt x="3158" y="76"/>
                </a:cubicBezTo>
                <a:cubicBezTo>
                  <a:pt x="3160" y="79"/>
                  <a:pt x="3161" y="82"/>
                  <a:pt x="3161" y="86"/>
                </a:cubicBezTo>
                <a:cubicBezTo>
                  <a:pt x="3161" y="91"/>
                  <a:pt x="3160" y="95"/>
                  <a:pt x="3156" y="99"/>
                </a:cubicBezTo>
                <a:cubicBezTo>
                  <a:pt x="3153" y="102"/>
                  <a:pt x="3148" y="104"/>
                  <a:pt x="3142" y="105"/>
                </a:cubicBezTo>
                <a:cubicBezTo>
                  <a:pt x="3144" y="106"/>
                  <a:pt x="3146" y="107"/>
                  <a:pt x="3148" y="108"/>
                </a:cubicBezTo>
                <a:cubicBezTo>
                  <a:pt x="3150" y="111"/>
                  <a:pt x="3154" y="115"/>
                  <a:pt x="3158" y="122"/>
                </a:cubicBezTo>
                <a:cubicBezTo>
                  <a:pt x="3166" y="135"/>
                  <a:pt x="3166" y="135"/>
                  <a:pt x="3166" y="135"/>
                </a:cubicBezTo>
                <a:cubicBezTo>
                  <a:pt x="3153" y="135"/>
                  <a:pt x="3153" y="135"/>
                  <a:pt x="3153" y="135"/>
                </a:cubicBezTo>
                <a:cubicBezTo>
                  <a:pt x="3147" y="124"/>
                  <a:pt x="3147" y="124"/>
                  <a:pt x="3147" y="124"/>
                </a:cubicBezTo>
                <a:cubicBezTo>
                  <a:pt x="3142" y="116"/>
                  <a:pt x="3138" y="111"/>
                  <a:pt x="3135" y="109"/>
                </a:cubicBezTo>
                <a:cubicBezTo>
                  <a:pt x="3133" y="107"/>
                  <a:pt x="3130" y="106"/>
                  <a:pt x="3126" y="106"/>
                </a:cubicBezTo>
                <a:cubicBezTo>
                  <a:pt x="3120" y="106"/>
                  <a:pt x="3120" y="106"/>
                  <a:pt x="3120" y="106"/>
                </a:cubicBezTo>
                <a:cubicBezTo>
                  <a:pt x="3120" y="135"/>
                  <a:pt x="3120" y="135"/>
                  <a:pt x="3120" y="135"/>
                </a:cubicBezTo>
                <a:lnTo>
                  <a:pt x="3109" y="135"/>
                </a:lnTo>
                <a:close/>
                <a:moveTo>
                  <a:pt x="2276" y="420"/>
                </a:moveTo>
                <a:lnTo>
                  <a:pt x="2276" y="420"/>
                </a:lnTo>
                <a:cubicBezTo>
                  <a:pt x="2276" y="466"/>
                  <a:pt x="2287" y="501"/>
                  <a:pt x="2309" y="526"/>
                </a:cubicBezTo>
                <a:cubicBezTo>
                  <a:pt x="2331" y="550"/>
                  <a:pt x="2359" y="562"/>
                  <a:pt x="2391" y="562"/>
                </a:cubicBezTo>
                <a:cubicBezTo>
                  <a:pt x="2424" y="562"/>
                  <a:pt x="2451" y="550"/>
                  <a:pt x="2473" y="526"/>
                </a:cubicBezTo>
                <a:cubicBezTo>
                  <a:pt x="2495" y="501"/>
                  <a:pt x="2507" y="465"/>
                  <a:pt x="2507" y="419"/>
                </a:cubicBezTo>
                <a:cubicBezTo>
                  <a:pt x="2507" y="373"/>
                  <a:pt x="2495" y="338"/>
                  <a:pt x="2473" y="314"/>
                </a:cubicBezTo>
                <a:cubicBezTo>
                  <a:pt x="2451" y="289"/>
                  <a:pt x="2424" y="277"/>
                  <a:pt x="2391" y="277"/>
                </a:cubicBezTo>
                <a:cubicBezTo>
                  <a:pt x="2359" y="277"/>
                  <a:pt x="2331" y="289"/>
                  <a:pt x="2309" y="314"/>
                </a:cubicBezTo>
                <a:cubicBezTo>
                  <a:pt x="2287" y="338"/>
                  <a:pt x="2276" y="374"/>
                  <a:pt x="2276" y="420"/>
                </a:cubicBezTo>
                <a:close/>
                <a:moveTo>
                  <a:pt x="2147" y="413"/>
                </a:moveTo>
                <a:lnTo>
                  <a:pt x="2147" y="413"/>
                </a:lnTo>
                <a:cubicBezTo>
                  <a:pt x="2147" y="372"/>
                  <a:pt x="2157" y="333"/>
                  <a:pt x="2178" y="294"/>
                </a:cubicBezTo>
                <a:cubicBezTo>
                  <a:pt x="2198" y="256"/>
                  <a:pt x="2228" y="227"/>
                  <a:pt x="2265" y="207"/>
                </a:cubicBezTo>
                <a:cubicBezTo>
                  <a:pt x="2302" y="187"/>
                  <a:pt x="2344" y="177"/>
                  <a:pt x="2391" y="177"/>
                </a:cubicBezTo>
                <a:cubicBezTo>
                  <a:pt x="2462" y="177"/>
                  <a:pt x="2521" y="200"/>
                  <a:pt x="2567" y="245"/>
                </a:cubicBezTo>
                <a:cubicBezTo>
                  <a:pt x="2613" y="291"/>
                  <a:pt x="2635" y="349"/>
                  <a:pt x="2635" y="418"/>
                </a:cubicBezTo>
                <a:cubicBezTo>
                  <a:pt x="2635" y="489"/>
                  <a:pt x="2612" y="547"/>
                  <a:pt x="2566" y="593"/>
                </a:cubicBezTo>
                <a:cubicBezTo>
                  <a:pt x="2520" y="639"/>
                  <a:pt x="2462" y="662"/>
                  <a:pt x="2392" y="662"/>
                </a:cubicBezTo>
                <a:cubicBezTo>
                  <a:pt x="2348" y="662"/>
                  <a:pt x="2307" y="653"/>
                  <a:pt x="2268" y="634"/>
                </a:cubicBezTo>
                <a:cubicBezTo>
                  <a:pt x="2228" y="614"/>
                  <a:pt x="2198" y="586"/>
                  <a:pt x="2178" y="549"/>
                </a:cubicBezTo>
                <a:cubicBezTo>
                  <a:pt x="2157" y="512"/>
                  <a:pt x="2147" y="466"/>
                  <a:pt x="2147" y="413"/>
                </a:cubicBezTo>
                <a:close/>
                <a:moveTo>
                  <a:pt x="616" y="420"/>
                </a:moveTo>
                <a:lnTo>
                  <a:pt x="616" y="420"/>
                </a:lnTo>
                <a:cubicBezTo>
                  <a:pt x="616" y="466"/>
                  <a:pt x="627" y="501"/>
                  <a:pt x="649" y="526"/>
                </a:cubicBezTo>
                <a:cubicBezTo>
                  <a:pt x="671" y="550"/>
                  <a:pt x="699" y="562"/>
                  <a:pt x="732" y="562"/>
                </a:cubicBezTo>
                <a:cubicBezTo>
                  <a:pt x="764" y="562"/>
                  <a:pt x="792" y="550"/>
                  <a:pt x="814" y="526"/>
                </a:cubicBezTo>
                <a:cubicBezTo>
                  <a:pt x="836" y="501"/>
                  <a:pt x="847" y="465"/>
                  <a:pt x="847" y="419"/>
                </a:cubicBezTo>
                <a:cubicBezTo>
                  <a:pt x="847" y="373"/>
                  <a:pt x="836" y="338"/>
                  <a:pt x="814" y="314"/>
                </a:cubicBezTo>
                <a:cubicBezTo>
                  <a:pt x="792" y="289"/>
                  <a:pt x="764" y="277"/>
                  <a:pt x="732" y="277"/>
                </a:cubicBezTo>
                <a:cubicBezTo>
                  <a:pt x="699" y="277"/>
                  <a:pt x="671" y="289"/>
                  <a:pt x="649" y="314"/>
                </a:cubicBezTo>
                <a:cubicBezTo>
                  <a:pt x="627" y="338"/>
                  <a:pt x="616" y="374"/>
                  <a:pt x="616" y="420"/>
                </a:cubicBezTo>
                <a:close/>
                <a:moveTo>
                  <a:pt x="488" y="413"/>
                </a:moveTo>
                <a:lnTo>
                  <a:pt x="488" y="413"/>
                </a:lnTo>
                <a:cubicBezTo>
                  <a:pt x="488" y="372"/>
                  <a:pt x="498" y="333"/>
                  <a:pt x="518" y="294"/>
                </a:cubicBezTo>
                <a:cubicBezTo>
                  <a:pt x="539" y="256"/>
                  <a:pt x="568" y="227"/>
                  <a:pt x="605" y="207"/>
                </a:cubicBezTo>
                <a:cubicBezTo>
                  <a:pt x="643" y="187"/>
                  <a:pt x="685" y="177"/>
                  <a:pt x="731" y="177"/>
                </a:cubicBezTo>
                <a:cubicBezTo>
                  <a:pt x="803" y="177"/>
                  <a:pt x="861" y="200"/>
                  <a:pt x="907" y="245"/>
                </a:cubicBezTo>
                <a:cubicBezTo>
                  <a:pt x="953" y="291"/>
                  <a:pt x="976" y="349"/>
                  <a:pt x="976" y="418"/>
                </a:cubicBezTo>
                <a:cubicBezTo>
                  <a:pt x="976" y="489"/>
                  <a:pt x="953" y="547"/>
                  <a:pt x="906" y="593"/>
                </a:cubicBezTo>
                <a:cubicBezTo>
                  <a:pt x="860" y="639"/>
                  <a:pt x="802" y="662"/>
                  <a:pt x="732" y="662"/>
                </a:cubicBezTo>
                <a:cubicBezTo>
                  <a:pt x="689" y="662"/>
                  <a:pt x="647" y="653"/>
                  <a:pt x="608" y="634"/>
                </a:cubicBezTo>
                <a:cubicBezTo>
                  <a:pt x="569" y="614"/>
                  <a:pt x="539" y="586"/>
                  <a:pt x="518" y="549"/>
                </a:cubicBezTo>
                <a:cubicBezTo>
                  <a:pt x="498" y="512"/>
                  <a:pt x="488" y="466"/>
                  <a:pt x="488" y="413"/>
                </a:cubicBezTo>
                <a:close/>
                <a:moveTo>
                  <a:pt x="3137" y="48"/>
                </a:moveTo>
                <a:lnTo>
                  <a:pt x="3137" y="48"/>
                </a:lnTo>
                <a:cubicBezTo>
                  <a:pt x="3128" y="48"/>
                  <a:pt x="3119" y="51"/>
                  <a:pt x="3111" y="55"/>
                </a:cubicBezTo>
                <a:cubicBezTo>
                  <a:pt x="3102" y="60"/>
                  <a:pt x="3096" y="66"/>
                  <a:pt x="3091" y="74"/>
                </a:cubicBezTo>
                <a:cubicBezTo>
                  <a:pt x="3086" y="83"/>
                  <a:pt x="3084" y="91"/>
                  <a:pt x="3084" y="100"/>
                </a:cubicBezTo>
                <a:cubicBezTo>
                  <a:pt x="3084" y="109"/>
                  <a:pt x="3086" y="118"/>
                  <a:pt x="3091" y="126"/>
                </a:cubicBezTo>
                <a:cubicBezTo>
                  <a:pt x="3095" y="134"/>
                  <a:pt x="3102" y="141"/>
                  <a:pt x="3110" y="145"/>
                </a:cubicBezTo>
                <a:cubicBezTo>
                  <a:pt x="3119" y="150"/>
                  <a:pt x="3128" y="152"/>
                  <a:pt x="3137" y="152"/>
                </a:cubicBezTo>
                <a:cubicBezTo>
                  <a:pt x="3146" y="152"/>
                  <a:pt x="3155" y="150"/>
                  <a:pt x="3163" y="145"/>
                </a:cubicBezTo>
                <a:cubicBezTo>
                  <a:pt x="3171" y="141"/>
                  <a:pt x="3178" y="134"/>
                  <a:pt x="3182" y="126"/>
                </a:cubicBezTo>
                <a:cubicBezTo>
                  <a:pt x="3187" y="118"/>
                  <a:pt x="3190" y="109"/>
                  <a:pt x="3190" y="100"/>
                </a:cubicBezTo>
                <a:cubicBezTo>
                  <a:pt x="3190" y="91"/>
                  <a:pt x="3187" y="83"/>
                  <a:pt x="3182" y="74"/>
                </a:cubicBezTo>
                <a:cubicBezTo>
                  <a:pt x="3178" y="66"/>
                  <a:pt x="3171" y="60"/>
                  <a:pt x="3163" y="55"/>
                </a:cubicBezTo>
                <a:cubicBezTo>
                  <a:pt x="3154" y="51"/>
                  <a:pt x="3145" y="48"/>
                  <a:pt x="3137" y="48"/>
                </a:cubicBezTo>
                <a:close/>
                <a:moveTo>
                  <a:pt x="3137" y="38"/>
                </a:moveTo>
                <a:lnTo>
                  <a:pt x="3137" y="38"/>
                </a:lnTo>
                <a:cubicBezTo>
                  <a:pt x="3147" y="38"/>
                  <a:pt x="3158" y="41"/>
                  <a:pt x="3168" y="46"/>
                </a:cubicBezTo>
                <a:cubicBezTo>
                  <a:pt x="3178" y="51"/>
                  <a:pt x="3186" y="59"/>
                  <a:pt x="3191" y="69"/>
                </a:cubicBezTo>
                <a:cubicBezTo>
                  <a:pt x="3197" y="79"/>
                  <a:pt x="3200" y="89"/>
                  <a:pt x="3200" y="100"/>
                </a:cubicBezTo>
                <a:cubicBezTo>
                  <a:pt x="3200" y="111"/>
                  <a:pt x="3197" y="121"/>
                  <a:pt x="3192" y="131"/>
                </a:cubicBezTo>
                <a:cubicBezTo>
                  <a:pt x="3186" y="141"/>
                  <a:pt x="3178" y="149"/>
                  <a:pt x="3168" y="154"/>
                </a:cubicBezTo>
                <a:cubicBezTo>
                  <a:pt x="3158" y="160"/>
                  <a:pt x="3148" y="162"/>
                  <a:pt x="3137" y="162"/>
                </a:cubicBezTo>
                <a:cubicBezTo>
                  <a:pt x="3126" y="162"/>
                  <a:pt x="3115" y="160"/>
                  <a:pt x="3105" y="154"/>
                </a:cubicBezTo>
                <a:cubicBezTo>
                  <a:pt x="3095" y="149"/>
                  <a:pt x="3087" y="141"/>
                  <a:pt x="3082" y="131"/>
                </a:cubicBezTo>
                <a:cubicBezTo>
                  <a:pt x="3076" y="121"/>
                  <a:pt x="3073" y="111"/>
                  <a:pt x="3073" y="100"/>
                </a:cubicBezTo>
                <a:cubicBezTo>
                  <a:pt x="3073" y="89"/>
                  <a:pt x="3076" y="79"/>
                  <a:pt x="3082" y="69"/>
                </a:cubicBezTo>
                <a:cubicBezTo>
                  <a:pt x="3087" y="59"/>
                  <a:pt x="3095" y="51"/>
                  <a:pt x="3106" y="46"/>
                </a:cubicBezTo>
                <a:cubicBezTo>
                  <a:pt x="3116" y="41"/>
                  <a:pt x="3126" y="38"/>
                  <a:pt x="3137" y="38"/>
                </a:cubicBezTo>
                <a:close/>
                <a:moveTo>
                  <a:pt x="2809" y="652"/>
                </a:moveTo>
                <a:lnTo>
                  <a:pt x="2809" y="652"/>
                </a:lnTo>
                <a:cubicBezTo>
                  <a:pt x="2618" y="187"/>
                  <a:pt x="2618" y="187"/>
                  <a:pt x="2618" y="187"/>
                </a:cubicBezTo>
                <a:cubicBezTo>
                  <a:pt x="2749" y="187"/>
                  <a:pt x="2749" y="187"/>
                  <a:pt x="2749" y="187"/>
                </a:cubicBezTo>
                <a:cubicBezTo>
                  <a:pt x="2839" y="425"/>
                  <a:pt x="2839" y="425"/>
                  <a:pt x="2839" y="425"/>
                </a:cubicBezTo>
                <a:cubicBezTo>
                  <a:pt x="2864" y="504"/>
                  <a:pt x="2864" y="504"/>
                  <a:pt x="2864" y="504"/>
                </a:cubicBezTo>
                <a:cubicBezTo>
                  <a:pt x="2871" y="483"/>
                  <a:pt x="2875" y="470"/>
                  <a:pt x="2877" y="464"/>
                </a:cubicBezTo>
                <a:cubicBezTo>
                  <a:pt x="2881" y="451"/>
                  <a:pt x="2886" y="438"/>
                  <a:pt x="2891" y="425"/>
                </a:cubicBezTo>
                <a:cubicBezTo>
                  <a:pt x="2981" y="187"/>
                  <a:pt x="2981" y="187"/>
                  <a:pt x="2981" y="187"/>
                </a:cubicBezTo>
                <a:cubicBezTo>
                  <a:pt x="3109" y="187"/>
                  <a:pt x="3109" y="187"/>
                  <a:pt x="3109" y="187"/>
                </a:cubicBezTo>
                <a:cubicBezTo>
                  <a:pt x="2921" y="652"/>
                  <a:pt x="2921" y="652"/>
                  <a:pt x="2921" y="652"/>
                </a:cubicBezTo>
                <a:lnTo>
                  <a:pt x="2809" y="652"/>
                </a:lnTo>
                <a:close/>
                <a:moveTo>
                  <a:pt x="1826" y="416"/>
                </a:moveTo>
                <a:lnTo>
                  <a:pt x="1826" y="416"/>
                </a:lnTo>
                <a:cubicBezTo>
                  <a:pt x="1826" y="308"/>
                  <a:pt x="1826" y="308"/>
                  <a:pt x="1826" y="308"/>
                </a:cubicBezTo>
                <a:cubicBezTo>
                  <a:pt x="2110" y="308"/>
                  <a:pt x="2110" y="308"/>
                  <a:pt x="2110" y="308"/>
                </a:cubicBezTo>
                <a:cubicBezTo>
                  <a:pt x="2110" y="563"/>
                  <a:pt x="2110" y="563"/>
                  <a:pt x="2110" y="563"/>
                </a:cubicBezTo>
                <a:cubicBezTo>
                  <a:pt x="2083" y="590"/>
                  <a:pt x="2043" y="613"/>
                  <a:pt x="1990" y="633"/>
                </a:cubicBezTo>
                <a:cubicBezTo>
                  <a:pt x="1938" y="653"/>
                  <a:pt x="1885" y="663"/>
                  <a:pt x="1831" y="663"/>
                </a:cubicBezTo>
                <a:cubicBezTo>
                  <a:pt x="1763" y="663"/>
                  <a:pt x="1703" y="649"/>
                  <a:pt x="1652" y="621"/>
                </a:cubicBezTo>
                <a:cubicBezTo>
                  <a:pt x="1602" y="593"/>
                  <a:pt x="1563" y="552"/>
                  <a:pt x="1538" y="500"/>
                </a:cubicBezTo>
                <a:cubicBezTo>
                  <a:pt x="1512" y="448"/>
                  <a:pt x="1500" y="391"/>
                  <a:pt x="1500" y="329"/>
                </a:cubicBezTo>
                <a:cubicBezTo>
                  <a:pt x="1500" y="262"/>
                  <a:pt x="1514" y="203"/>
                  <a:pt x="1542" y="151"/>
                </a:cubicBezTo>
                <a:cubicBezTo>
                  <a:pt x="1571" y="99"/>
                  <a:pt x="1613" y="59"/>
                  <a:pt x="1668" y="32"/>
                </a:cubicBezTo>
                <a:cubicBezTo>
                  <a:pt x="1709" y="10"/>
                  <a:pt x="1762" y="0"/>
                  <a:pt x="1824" y="0"/>
                </a:cubicBezTo>
                <a:cubicBezTo>
                  <a:pt x="1905" y="0"/>
                  <a:pt x="1968" y="16"/>
                  <a:pt x="2014" y="50"/>
                </a:cubicBezTo>
                <a:cubicBezTo>
                  <a:pt x="2059" y="83"/>
                  <a:pt x="2089" y="129"/>
                  <a:pt x="2102" y="188"/>
                </a:cubicBezTo>
                <a:cubicBezTo>
                  <a:pt x="1971" y="212"/>
                  <a:pt x="1971" y="212"/>
                  <a:pt x="1971" y="212"/>
                </a:cubicBezTo>
                <a:cubicBezTo>
                  <a:pt x="1961" y="181"/>
                  <a:pt x="1944" y="156"/>
                  <a:pt x="1919" y="138"/>
                </a:cubicBezTo>
                <a:cubicBezTo>
                  <a:pt x="1894" y="119"/>
                  <a:pt x="1862" y="110"/>
                  <a:pt x="1824" y="110"/>
                </a:cubicBezTo>
                <a:cubicBezTo>
                  <a:pt x="1766" y="110"/>
                  <a:pt x="1720" y="128"/>
                  <a:pt x="1686" y="164"/>
                </a:cubicBezTo>
                <a:cubicBezTo>
                  <a:pt x="1652" y="200"/>
                  <a:pt x="1635" y="253"/>
                  <a:pt x="1635" y="324"/>
                </a:cubicBezTo>
                <a:cubicBezTo>
                  <a:pt x="1635" y="400"/>
                  <a:pt x="1653" y="457"/>
                  <a:pt x="1687" y="495"/>
                </a:cubicBezTo>
                <a:cubicBezTo>
                  <a:pt x="1722" y="533"/>
                  <a:pt x="1767" y="552"/>
                  <a:pt x="1822" y="552"/>
                </a:cubicBezTo>
                <a:cubicBezTo>
                  <a:pt x="1850" y="552"/>
                  <a:pt x="1878" y="547"/>
                  <a:pt x="1906" y="536"/>
                </a:cubicBezTo>
                <a:cubicBezTo>
                  <a:pt x="1933" y="526"/>
                  <a:pt x="1957" y="513"/>
                  <a:pt x="1977" y="497"/>
                </a:cubicBezTo>
                <a:cubicBezTo>
                  <a:pt x="1977" y="416"/>
                  <a:pt x="1977" y="416"/>
                  <a:pt x="1977" y="416"/>
                </a:cubicBezTo>
                <a:lnTo>
                  <a:pt x="1826" y="416"/>
                </a:lnTo>
                <a:close/>
                <a:moveTo>
                  <a:pt x="1330" y="652"/>
                </a:moveTo>
                <a:lnTo>
                  <a:pt x="1330" y="652"/>
                </a:lnTo>
                <a:cubicBezTo>
                  <a:pt x="1330" y="583"/>
                  <a:pt x="1330" y="583"/>
                  <a:pt x="1330" y="583"/>
                </a:cubicBezTo>
                <a:cubicBezTo>
                  <a:pt x="1313" y="607"/>
                  <a:pt x="1290" y="627"/>
                  <a:pt x="1262" y="641"/>
                </a:cubicBezTo>
                <a:cubicBezTo>
                  <a:pt x="1234" y="655"/>
                  <a:pt x="1205" y="662"/>
                  <a:pt x="1174" y="662"/>
                </a:cubicBezTo>
                <a:cubicBezTo>
                  <a:pt x="1142" y="662"/>
                  <a:pt x="1113" y="656"/>
                  <a:pt x="1088" y="642"/>
                </a:cubicBezTo>
                <a:cubicBezTo>
                  <a:pt x="1063" y="628"/>
                  <a:pt x="1045" y="609"/>
                  <a:pt x="1033" y="584"/>
                </a:cubicBezTo>
                <a:cubicBezTo>
                  <a:pt x="1022" y="559"/>
                  <a:pt x="1016" y="525"/>
                  <a:pt x="1016" y="481"/>
                </a:cubicBezTo>
                <a:cubicBezTo>
                  <a:pt x="1016" y="187"/>
                  <a:pt x="1016" y="187"/>
                  <a:pt x="1016" y="187"/>
                </a:cubicBezTo>
                <a:cubicBezTo>
                  <a:pt x="1141" y="187"/>
                  <a:pt x="1141" y="187"/>
                  <a:pt x="1141" y="187"/>
                </a:cubicBezTo>
                <a:cubicBezTo>
                  <a:pt x="1141" y="401"/>
                  <a:pt x="1141" y="401"/>
                  <a:pt x="1141" y="401"/>
                </a:cubicBezTo>
                <a:cubicBezTo>
                  <a:pt x="1141" y="466"/>
                  <a:pt x="1144" y="506"/>
                  <a:pt x="1148" y="521"/>
                </a:cubicBezTo>
                <a:cubicBezTo>
                  <a:pt x="1153" y="536"/>
                  <a:pt x="1161" y="547"/>
                  <a:pt x="1174" y="556"/>
                </a:cubicBezTo>
                <a:cubicBezTo>
                  <a:pt x="1186" y="564"/>
                  <a:pt x="1201" y="569"/>
                  <a:pt x="1220" y="569"/>
                </a:cubicBezTo>
                <a:cubicBezTo>
                  <a:pt x="1241" y="569"/>
                  <a:pt x="1260" y="563"/>
                  <a:pt x="1277" y="552"/>
                </a:cubicBezTo>
                <a:cubicBezTo>
                  <a:pt x="1294" y="540"/>
                  <a:pt x="1306" y="526"/>
                  <a:pt x="1312" y="509"/>
                </a:cubicBezTo>
                <a:cubicBezTo>
                  <a:pt x="1318" y="492"/>
                  <a:pt x="1321" y="450"/>
                  <a:pt x="1321" y="383"/>
                </a:cubicBezTo>
                <a:cubicBezTo>
                  <a:pt x="1321" y="187"/>
                  <a:pt x="1321" y="187"/>
                  <a:pt x="1321" y="187"/>
                </a:cubicBezTo>
                <a:cubicBezTo>
                  <a:pt x="1447" y="187"/>
                  <a:pt x="1447" y="187"/>
                  <a:pt x="1447" y="187"/>
                </a:cubicBezTo>
                <a:cubicBezTo>
                  <a:pt x="1447" y="652"/>
                  <a:pt x="1447" y="652"/>
                  <a:pt x="1447" y="652"/>
                </a:cubicBezTo>
                <a:lnTo>
                  <a:pt x="1330" y="652"/>
                </a:lnTo>
                <a:close/>
                <a:moveTo>
                  <a:pt x="239" y="382"/>
                </a:moveTo>
                <a:lnTo>
                  <a:pt x="239" y="382"/>
                </a:lnTo>
                <a:cubicBezTo>
                  <a:pt x="0" y="10"/>
                  <a:pt x="0" y="10"/>
                  <a:pt x="0" y="10"/>
                </a:cubicBezTo>
                <a:cubicBezTo>
                  <a:pt x="154" y="10"/>
                  <a:pt x="154" y="10"/>
                  <a:pt x="154" y="10"/>
                </a:cubicBezTo>
                <a:cubicBezTo>
                  <a:pt x="308" y="264"/>
                  <a:pt x="308" y="264"/>
                  <a:pt x="308" y="264"/>
                </a:cubicBezTo>
                <a:cubicBezTo>
                  <a:pt x="459" y="10"/>
                  <a:pt x="459" y="10"/>
                  <a:pt x="459" y="10"/>
                </a:cubicBezTo>
                <a:cubicBezTo>
                  <a:pt x="611" y="10"/>
                  <a:pt x="611" y="10"/>
                  <a:pt x="611" y="10"/>
                </a:cubicBezTo>
                <a:cubicBezTo>
                  <a:pt x="371" y="383"/>
                  <a:pt x="371" y="383"/>
                  <a:pt x="371" y="383"/>
                </a:cubicBezTo>
                <a:cubicBezTo>
                  <a:pt x="371" y="652"/>
                  <a:pt x="371" y="652"/>
                  <a:pt x="371" y="652"/>
                </a:cubicBezTo>
                <a:cubicBezTo>
                  <a:pt x="239" y="652"/>
                  <a:pt x="239" y="652"/>
                  <a:pt x="239" y="652"/>
                </a:cubicBezTo>
                <a:lnTo>
                  <a:pt x="239" y="382"/>
                </a:lnTo>
                <a:close/>
              </a:path>
            </a:pathLst>
          </a:custGeom>
          <a:solidFill>
            <a:schemeClr val="accent1"/>
          </a:solidFill>
          <a:ln>
            <a:noFill/>
          </a:ln>
          <a:effectLst/>
        </p:spPr>
        <p:txBody>
          <a:bodyPr wrap="none" anchor="ctr"/>
          <a:lstStyle/>
          <a:p>
            <a:endParaRPr lang="en-GB" noProof="0" dirty="0"/>
          </a:p>
        </p:txBody>
      </p:sp>
      <p:sp>
        <p:nvSpPr>
          <p:cNvPr id="2" name="Title 1"/>
          <p:cNvSpPr>
            <a:spLocks noGrp="1"/>
          </p:cNvSpPr>
          <p:nvPr>
            <p:ph type="ctrTitle" hasCustomPrompt="1"/>
          </p:nvPr>
        </p:nvSpPr>
        <p:spPr>
          <a:xfrm>
            <a:off x="2422800" y="1980000"/>
            <a:ext cx="6408000" cy="2073600"/>
          </a:xfrm>
        </p:spPr>
        <p:txBody>
          <a:bodyPr anchor="t" anchorCtr="0"/>
          <a:lstStyle>
            <a:lvl1pPr algn="l">
              <a:lnSpc>
                <a:spcPct val="90000"/>
              </a:lnSpc>
              <a:defRPr sz="7200">
                <a:solidFill>
                  <a:schemeClr val="tx1"/>
                </a:solidFill>
              </a:defRPr>
            </a:lvl1pPr>
          </a:lstStyle>
          <a:p>
            <a:r>
              <a:rPr lang="en-GB" noProof="0" dirty="0"/>
              <a:t>Click to add title</a:t>
            </a:r>
            <a:endParaRPr lang="en-GB" dirty="0"/>
          </a:p>
        </p:txBody>
      </p:sp>
      <p:sp>
        <p:nvSpPr>
          <p:cNvPr id="5" name="Text Placeholder 4">
            <a:extLst>
              <a:ext uri="{FF2B5EF4-FFF2-40B4-BE49-F238E27FC236}">
                <a16:creationId xmlns:a16="http://schemas.microsoft.com/office/drawing/2014/main" id="{E1F28C65-3092-4106-A8DF-27457D5E8693}"/>
              </a:ext>
            </a:extLst>
          </p:cNvPr>
          <p:cNvSpPr>
            <a:spLocks noGrp="1"/>
          </p:cNvSpPr>
          <p:nvPr>
            <p:ph type="body" sz="quarter" idx="18" hasCustomPrompt="1"/>
          </p:nvPr>
        </p:nvSpPr>
        <p:spPr>
          <a:xfrm>
            <a:off x="540000" y="1980000"/>
            <a:ext cx="1702800" cy="1036800"/>
          </a:xfrm>
        </p:spPr>
        <p:txBody>
          <a:bodyPr/>
          <a:lstStyle>
            <a:lvl1pPr marL="0" indent="0">
              <a:lnSpc>
                <a:spcPct val="90000"/>
              </a:lnSpc>
              <a:buNone/>
              <a:defRPr sz="7200">
                <a:latin typeface="+mj-lt"/>
              </a:defRPr>
            </a:lvl1pPr>
            <a:lvl2pPr marL="180000" indent="0">
              <a:buNone/>
              <a:defRPr sz="7200"/>
            </a:lvl2pPr>
          </a:lstStyle>
          <a:p>
            <a:pPr lvl="0"/>
            <a:r>
              <a:rPr lang="en-GB" dirty="0"/>
              <a:t>0</a:t>
            </a:r>
          </a:p>
        </p:txBody>
      </p:sp>
      <p:sp>
        <p:nvSpPr>
          <p:cNvPr id="6" name="Footer Placeholder 5">
            <a:extLst>
              <a:ext uri="{FF2B5EF4-FFF2-40B4-BE49-F238E27FC236}">
                <a16:creationId xmlns:a16="http://schemas.microsoft.com/office/drawing/2014/main" id="{898B44C7-882C-434A-9364-39B7837F2108}"/>
              </a:ext>
            </a:extLst>
          </p:cNvPr>
          <p:cNvSpPr>
            <a:spLocks noGrp="1"/>
          </p:cNvSpPr>
          <p:nvPr>
            <p:ph type="ftr" sz="quarter" idx="20"/>
          </p:nvPr>
        </p:nvSpPr>
        <p:spPr/>
        <p:txBody>
          <a:bodyPr/>
          <a:lstStyle/>
          <a:p>
            <a:endParaRPr lang="en-GB" dirty="0"/>
          </a:p>
        </p:txBody>
      </p:sp>
      <p:sp>
        <p:nvSpPr>
          <p:cNvPr id="7" name="Slide Number Placeholder 6">
            <a:extLst>
              <a:ext uri="{FF2B5EF4-FFF2-40B4-BE49-F238E27FC236}">
                <a16:creationId xmlns:a16="http://schemas.microsoft.com/office/drawing/2014/main" id="{CDB6D1A0-FF55-45EA-80BB-EAB5A6BE8078}"/>
              </a:ext>
            </a:extLst>
          </p:cNvPr>
          <p:cNvSpPr>
            <a:spLocks noGrp="1"/>
          </p:cNvSpPr>
          <p:nvPr>
            <p:ph type="sldNum" sz="quarter" idx="21"/>
          </p:nvPr>
        </p:nvSpPr>
        <p:spPr/>
        <p:txBody>
          <a:body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2596306411"/>
      </p:ext>
    </p:extLst>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DIVIDER Grapefruit">
    <p:bg>
      <p:bgPr>
        <a:solidFill>
          <a:schemeClr val="accent1"/>
        </a:solidFill>
        <a:effectLst/>
      </p:bgPr>
    </p:bg>
    <p:spTree>
      <p:nvGrpSpPr>
        <p:cNvPr id="1" name=""/>
        <p:cNvGrpSpPr/>
        <p:nvPr/>
      </p:nvGrpSpPr>
      <p:grpSpPr>
        <a:xfrm>
          <a:off x="0" y="0"/>
          <a:ext cx="0" cy="0"/>
          <a:chOff x="0" y="0"/>
          <a:chExt cx="0" cy="0"/>
        </a:xfrm>
      </p:grpSpPr>
      <p:sp>
        <p:nvSpPr>
          <p:cNvPr id="15" name="Date Placeholder 3" hidden="1">
            <a:extLst>
              <a:ext uri="{FF2B5EF4-FFF2-40B4-BE49-F238E27FC236}">
                <a16:creationId xmlns:a16="http://schemas.microsoft.com/office/drawing/2014/main" id="{43492197-EFC0-4BDB-AC36-377EEFC8CA1E}"/>
              </a:ext>
            </a:extLst>
          </p:cNvPr>
          <p:cNvSpPr>
            <a:spLocks noGrp="1"/>
          </p:cNvSpPr>
          <p:nvPr>
            <p:ph type="dt" sz="half" idx="19"/>
          </p:nvPr>
        </p:nvSpPr>
        <p:spPr>
          <a:xfrm>
            <a:off x="12193200" y="6858000"/>
            <a:ext cx="0" cy="0"/>
          </a:xfrm>
        </p:spPr>
        <p:txBody>
          <a:bodyPr/>
          <a:lstStyle/>
          <a:p>
            <a:fld id="{A652A9F0-4E58-4A49-BA70-DD25FE96F56D}" type="datetime4">
              <a:rPr lang="en-GB" smtClean="0"/>
              <a:t>31 October 2023</a:t>
            </a:fld>
            <a:endParaRPr lang="en-GB" dirty="0"/>
          </a:p>
        </p:txBody>
      </p:sp>
      <p:sp>
        <p:nvSpPr>
          <p:cNvPr id="14" name="Background">
            <a:extLst>
              <a:ext uri="{FF2B5EF4-FFF2-40B4-BE49-F238E27FC236}">
                <a16:creationId xmlns:a16="http://schemas.microsoft.com/office/drawing/2014/main" id="{F9FEB2A6-2D59-4A4E-93FC-AA5346744BD3}"/>
              </a:ext>
            </a:extLst>
          </p:cNvPr>
          <p:cNvSpPr/>
          <p:nvPr userDrawn="1"/>
        </p:nvSpPr>
        <p:spPr>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err="1"/>
          </a:p>
        </p:txBody>
      </p:sp>
      <p:sp>
        <p:nvSpPr>
          <p:cNvPr id="2" name="Title 1"/>
          <p:cNvSpPr>
            <a:spLocks noGrp="1"/>
          </p:cNvSpPr>
          <p:nvPr>
            <p:ph type="ctrTitle" hasCustomPrompt="1"/>
          </p:nvPr>
        </p:nvSpPr>
        <p:spPr bwMode="white">
          <a:xfrm>
            <a:off x="2422800" y="1980000"/>
            <a:ext cx="6408000" cy="2073600"/>
          </a:xfrm>
        </p:spPr>
        <p:txBody>
          <a:bodyPr anchor="t" anchorCtr="0"/>
          <a:lstStyle>
            <a:lvl1pPr algn="l">
              <a:lnSpc>
                <a:spcPct val="90000"/>
              </a:lnSpc>
              <a:defRPr sz="7200">
                <a:solidFill>
                  <a:schemeClr val="tx1"/>
                </a:solidFill>
              </a:defRPr>
            </a:lvl1pPr>
          </a:lstStyle>
          <a:p>
            <a:r>
              <a:rPr lang="en-GB" noProof="0" dirty="0"/>
              <a:t>Click to add title</a:t>
            </a:r>
            <a:endParaRPr lang="en-GB" dirty="0"/>
          </a:p>
        </p:txBody>
      </p:sp>
      <p:sp>
        <p:nvSpPr>
          <p:cNvPr id="9" name="Triangle 12">
            <a:extLst>
              <a:ext uri="{FF2B5EF4-FFF2-40B4-BE49-F238E27FC236}">
                <a16:creationId xmlns:a16="http://schemas.microsoft.com/office/drawing/2014/main" id="{3A10916F-C220-4378-9C2A-98EC215EE4D0}"/>
              </a:ext>
            </a:extLst>
          </p:cNvPr>
          <p:cNvSpPr/>
          <p:nvPr userDrawn="1"/>
        </p:nvSpPr>
        <p:spPr bwMode="white">
          <a:xfrm rot="5400000">
            <a:off x="-24338" y="2293504"/>
            <a:ext cx="228599" cy="179924"/>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10" name="Freeform 1">
            <a:extLst>
              <a:ext uri="{FF2B5EF4-FFF2-40B4-BE49-F238E27FC236}">
                <a16:creationId xmlns:a16="http://schemas.microsoft.com/office/drawing/2014/main" id="{85A140AF-9500-46B6-B1FC-4547A69D895F}"/>
              </a:ext>
            </a:extLst>
          </p:cNvPr>
          <p:cNvSpPr>
            <a:spLocks noChangeArrowheads="1"/>
          </p:cNvSpPr>
          <p:nvPr userDrawn="1"/>
        </p:nvSpPr>
        <p:spPr bwMode="white">
          <a:xfrm>
            <a:off x="539750" y="6062679"/>
            <a:ext cx="1221148" cy="253984"/>
          </a:xfrm>
          <a:custGeom>
            <a:avLst/>
            <a:gdLst>
              <a:gd name="T0" fmla="*/ 3133 w 3201"/>
              <a:gd name="T1" fmla="*/ 97 h 664"/>
              <a:gd name="T2" fmla="*/ 3148 w 3201"/>
              <a:gd name="T3" fmla="*/ 81 h 664"/>
              <a:gd name="T4" fmla="*/ 3120 w 3201"/>
              <a:gd name="T5" fmla="*/ 77 h 664"/>
              <a:gd name="T6" fmla="*/ 3109 w 3201"/>
              <a:gd name="T7" fmla="*/ 135 h 664"/>
              <a:gd name="T8" fmla="*/ 3150 w 3201"/>
              <a:gd name="T9" fmla="*/ 69 h 664"/>
              <a:gd name="T10" fmla="*/ 3156 w 3201"/>
              <a:gd name="T11" fmla="*/ 99 h 664"/>
              <a:gd name="T12" fmla="*/ 3158 w 3201"/>
              <a:gd name="T13" fmla="*/ 122 h 664"/>
              <a:gd name="T14" fmla="*/ 3147 w 3201"/>
              <a:gd name="T15" fmla="*/ 124 h 664"/>
              <a:gd name="T16" fmla="*/ 3120 w 3201"/>
              <a:gd name="T17" fmla="*/ 106 h 664"/>
              <a:gd name="T18" fmla="*/ 2276 w 3201"/>
              <a:gd name="T19" fmla="*/ 420 h 664"/>
              <a:gd name="T20" fmla="*/ 2391 w 3201"/>
              <a:gd name="T21" fmla="*/ 562 h 664"/>
              <a:gd name="T22" fmla="*/ 2473 w 3201"/>
              <a:gd name="T23" fmla="*/ 314 h 664"/>
              <a:gd name="T24" fmla="*/ 2276 w 3201"/>
              <a:gd name="T25" fmla="*/ 420 h 664"/>
              <a:gd name="T26" fmla="*/ 2178 w 3201"/>
              <a:gd name="T27" fmla="*/ 294 h 664"/>
              <a:gd name="T28" fmla="*/ 2567 w 3201"/>
              <a:gd name="T29" fmla="*/ 245 h 664"/>
              <a:gd name="T30" fmla="*/ 2392 w 3201"/>
              <a:gd name="T31" fmla="*/ 662 h 664"/>
              <a:gd name="T32" fmla="*/ 2147 w 3201"/>
              <a:gd name="T33" fmla="*/ 413 h 664"/>
              <a:gd name="T34" fmla="*/ 649 w 3201"/>
              <a:gd name="T35" fmla="*/ 526 h 664"/>
              <a:gd name="T36" fmla="*/ 847 w 3201"/>
              <a:gd name="T37" fmla="*/ 419 h 664"/>
              <a:gd name="T38" fmla="*/ 649 w 3201"/>
              <a:gd name="T39" fmla="*/ 314 h 664"/>
              <a:gd name="T40" fmla="*/ 488 w 3201"/>
              <a:gd name="T41" fmla="*/ 413 h 664"/>
              <a:gd name="T42" fmla="*/ 731 w 3201"/>
              <a:gd name="T43" fmla="*/ 177 h 664"/>
              <a:gd name="T44" fmla="*/ 906 w 3201"/>
              <a:gd name="T45" fmla="*/ 593 h 664"/>
              <a:gd name="T46" fmla="*/ 518 w 3201"/>
              <a:gd name="T47" fmla="*/ 549 h 664"/>
              <a:gd name="T48" fmla="*/ 3137 w 3201"/>
              <a:gd name="T49" fmla="*/ 48 h 664"/>
              <a:gd name="T50" fmla="*/ 3084 w 3201"/>
              <a:gd name="T51" fmla="*/ 100 h 664"/>
              <a:gd name="T52" fmla="*/ 3137 w 3201"/>
              <a:gd name="T53" fmla="*/ 152 h 664"/>
              <a:gd name="T54" fmla="*/ 3190 w 3201"/>
              <a:gd name="T55" fmla="*/ 100 h 664"/>
              <a:gd name="T56" fmla="*/ 3137 w 3201"/>
              <a:gd name="T57" fmla="*/ 48 h 664"/>
              <a:gd name="T58" fmla="*/ 3168 w 3201"/>
              <a:gd name="T59" fmla="*/ 46 h 664"/>
              <a:gd name="T60" fmla="*/ 3192 w 3201"/>
              <a:gd name="T61" fmla="*/ 131 h 664"/>
              <a:gd name="T62" fmla="*/ 3105 w 3201"/>
              <a:gd name="T63" fmla="*/ 154 h 664"/>
              <a:gd name="T64" fmla="*/ 3082 w 3201"/>
              <a:gd name="T65" fmla="*/ 69 h 664"/>
              <a:gd name="T66" fmla="*/ 2809 w 3201"/>
              <a:gd name="T67" fmla="*/ 652 h 664"/>
              <a:gd name="T68" fmla="*/ 2749 w 3201"/>
              <a:gd name="T69" fmla="*/ 187 h 664"/>
              <a:gd name="T70" fmla="*/ 2877 w 3201"/>
              <a:gd name="T71" fmla="*/ 464 h 664"/>
              <a:gd name="T72" fmla="*/ 3109 w 3201"/>
              <a:gd name="T73" fmla="*/ 187 h 664"/>
              <a:gd name="T74" fmla="*/ 1826 w 3201"/>
              <a:gd name="T75" fmla="*/ 416 h 664"/>
              <a:gd name="T76" fmla="*/ 2110 w 3201"/>
              <a:gd name="T77" fmla="*/ 308 h 664"/>
              <a:gd name="T78" fmla="*/ 1831 w 3201"/>
              <a:gd name="T79" fmla="*/ 663 h 664"/>
              <a:gd name="T80" fmla="*/ 1500 w 3201"/>
              <a:gd name="T81" fmla="*/ 329 h 664"/>
              <a:gd name="T82" fmla="*/ 1824 w 3201"/>
              <a:gd name="T83" fmla="*/ 0 h 664"/>
              <a:gd name="T84" fmla="*/ 1971 w 3201"/>
              <a:gd name="T85" fmla="*/ 212 h 664"/>
              <a:gd name="T86" fmla="*/ 1686 w 3201"/>
              <a:gd name="T87" fmla="*/ 164 h 664"/>
              <a:gd name="T88" fmla="*/ 1822 w 3201"/>
              <a:gd name="T89" fmla="*/ 552 h 664"/>
              <a:gd name="T90" fmla="*/ 1977 w 3201"/>
              <a:gd name="T91" fmla="*/ 416 h 664"/>
              <a:gd name="T92" fmla="*/ 1330 w 3201"/>
              <a:gd name="T93" fmla="*/ 652 h 664"/>
              <a:gd name="T94" fmla="*/ 1174 w 3201"/>
              <a:gd name="T95" fmla="*/ 662 h 664"/>
              <a:gd name="T96" fmla="*/ 1016 w 3201"/>
              <a:gd name="T97" fmla="*/ 481 h 664"/>
              <a:gd name="T98" fmla="*/ 1141 w 3201"/>
              <a:gd name="T99" fmla="*/ 401 h 664"/>
              <a:gd name="T100" fmla="*/ 1220 w 3201"/>
              <a:gd name="T101" fmla="*/ 569 h 664"/>
              <a:gd name="T102" fmla="*/ 1321 w 3201"/>
              <a:gd name="T103" fmla="*/ 383 h 664"/>
              <a:gd name="T104" fmla="*/ 1447 w 3201"/>
              <a:gd name="T105" fmla="*/ 652 h 664"/>
              <a:gd name="T106" fmla="*/ 239 w 3201"/>
              <a:gd name="T107" fmla="*/ 382 h 664"/>
              <a:gd name="T108" fmla="*/ 308 w 3201"/>
              <a:gd name="T109" fmla="*/ 264 h 664"/>
              <a:gd name="T110" fmla="*/ 371 w 3201"/>
              <a:gd name="T111" fmla="*/ 383 h 664"/>
              <a:gd name="T112" fmla="*/ 239 w 3201"/>
              <a:gd name="T113" fmla="*/ 382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201" h="664">
                <a:moveTo>
                  <a:pt x="3120" y="97"/>
                </a:moveTo>
                <a:lnTo>
                  <a:pt x="3120" y="97"/>
                </a:lnTo>
                <a:cubicBezTo>
                  <a:pt x="3133" y="97"/>
                  <a:pt x="3133" y="97"/>
                  <a:pt x="3133" y="97"/>
                </a:cubicBezTo>
                <a:cubicBezTo>
                  <a:pt x="3140" y="97"/>
                  <a:pt x="3144" y="96"/>
                  <a:pt x="3146" y="94"/>
                </a:cubicBezTo>
                <a:cubicBezTo>
                  <a:pt x="3149" y="92"/>
                  <a:pt x="3150" y="90"/>
                  <a:pt x="3150" y="87"/>
                </a:cubicBezTo>
                <a:cubicBezTo>
                  <a:pt x="3150" y="85"/>
                  <a:pt x="3149" y="83"/>
                  <a:pt x="3148" y="81"/>
                </a:cubicBezTo>
                <a:cubicBezTo>
                  <a:pt x="3147" y="80"/>
                  <a:pt x="3145" y="79"/>
                  <a:pt x="3143" y="78"/>
                </a:cubicBezTo>
                <a:cubicBezTo>
                  <a:pt x="3141" y="77"/>
                  <a:pt x="3138" y="77"/>
                  <a:pt x="3132" y="77"/>
                </a:cubicBezTo>
                <a:cubicBezTo>
                  <a:pt x="3120" y="77"/>
                  <a:pt x="3120" y="77"/>
                  <a:pt x="3120" y="77"/>
                </a:cubicBezTo>
                <a:lnTo>
                  <a:pt x="3120" y="97"/>
                </a:lnTo>
                <a:close/>
                <a:moveTo>
                  <a:pt x="3109" y="135"/>
                </a:moveTo>
                <a:lnTo>
                  <a:pt x="3109" y="135"/>
                </a:lnTo>
                <a:cubicBezTo>
                  <a:pt x="3109" y="68"/>
                  <a:pt x="3109" y="68"/>
                  <a:pt x="3109" y="68"/>
                </a:cubicBezTo>
                <a:cubicBezTo>
                  <a:pt x="3132" y="68"/>
                  <a:pt x="3132" y="68"/>
                  <a:pt x="3132" y="68"/>
                </a:cubicBezTo>
                <a:cubicBezTo>
                  <a:pt x="3140" y="68"/>
                  <a:pt x="3146" y="68"/>
                  <a:pt x="3150" y="69"/>
                </a:cubicBezTo>
                <a:cubicBezTo>
                  <a:pt x="3153" y="71"/>
                  <a:pt x="3156" y="73"/>
                  <a:pt x="3158" y="76"/>
                </a:cubicBezTo>
                <a:cubicBezTo>
                  <a:pt x="3160" y="79"/>
                  <a:pt x="3161" y="82"/>
                  <a:pt x="3161" y="86"/>
                </a:cubicBezTo>
                <a:cubicBezTo>
                  <a:pt x="3161" y="91"/>
                  <a:pt x="3160" y="95"/>
                  <a:pt x="3156" y="99"/>
                </a:cubicBezTo>
                <a:cubicBezTo>
                  <a:pt x="3153" y="102"/>
                  <a:pt x="3148" y="104"/>
                  <a:pt x="3142" y="105"/>
                </a:cubicBezTo>
                <a:cubicBezTo>
                  <a:pt x="3144" y="106"/>
                  <a:pt x="3146" y="107"/>
                  <a:pt x="3148" y="108"/>
                </a:cubicBezTo>
                <a:cubicBezTo>
                  <a:pt x="3150" y="111"/>
                  <a:pt x="3154" y="115"/>
                  <a:pt x="3158" y="122"/>
                </a:cubicBezTo>
                <a:cubicBezTo>
                  <a:pt x="3166" y="135"/>
                  <a:pt x="3166" y="135"/>
                  <a:pt x="3166" y="135"/>
                </a:cubicBezTo>
                <a:cubicBezTo>
                  <a:pt x="3153" y="135"/>
                  <a:pt x="3153" y="135"/>
                  <a:pt x="3153" y="135"/>
                </a:cubicBezTo>
                <a:cubicBezTo>
                  <a:pt x="3147" y="124"/>
                  <a:pt x="3147" y="124"/>
                  <a:pt x="3147" y="124"/>
                </a:cubicBezTo>
                <a:cubicBezTo>
                  <a:pt x="3142" y="116"/>
                  <a:pt x="3138" y="111"/>
                  <a:pt x="3135" y="109"/>
                </a:cubicBezTo>
                <a:cubicBezTo>
                  <a:pt x="3133" y="107"/>
                  <a:pt x="3130" y="106"/>
                  <a:pt x="3126" y="106"/>
                </a:cubicBezTo>
                <a:cubicBezTo>
                  <a:pt x="3120" y="106"/>
                  <a:pt x="3120" y="106"/>
                  <a:pt x="3120" y="106"/>
                </a:cubicBezTo>
                <a:cubicBezTo>
                  <a:pt x="3120" y="135"/>
                  <a:pt x="3120" y="135"/>
                  <a:pt x="3120" y="135"/>
                </a:cubicBezTo>
                <a:lnTo>
                  <a:pt x="3109" y="135"/>
                </a:lnTo>
                <a:close/>
                <a:moveTo>
                  <a:pt x="2276" y="420"/>
                </a:moveTo>
                <a:lnTo>
                  <a:pt x="2276" y="420"/>
                </a:lnTo>
                <a:cubicBezTo>
                  <a:pt x="2276" y="466"/>
                  <a:pt x="2287" y="501"/>
                  <a:pt x="2309" y="526"/>
                </a:cubicBezTo>
                <a:cubicBezTo>
                  <a:pt x="2331" y="550"/>
                  <a:pt x="2359" y="562"/>
                  <a:pt x="2391" y="562"/>
                </a:cubicBezTo>
                <a:cubicBezTo>
                  <a:pt x="2424" y="562"/>
                  <a:pt x="2451" y="550"/>
                  <a:pt x="2473" y="526"/>
                </a:cubicBezTo>
                <a:cubicBezTo>
                  <a:pt x="2495" y="501"/>
                  <a:pt x="2507" y="465"/>
                  <a:pt x="2507" y="419"/>
                </a:cubicBezTo>
                <a:cubicBezTo>
                  <a:pt x="2507" y="373"/>
                  <a:pt x="2495" y="338"/>
                  <a:pt x="2473" y="314"/>
                </a:cubicBezTo>
                <a:cubicBezTo>
                  <a:pt x="2451" y="289"/>
                  <a:pt x="2424" y="277"/>
                  <a:pt x="2391" y="277"/>
                </a:cubicBezTo>
                <a:cubicBezTo>
                  <a:pt x="2359" y="277"/>
                  <a:pt x="2331" y="289"/>
                  <a:pt x="2309" y="314"/>
                </a:cubicBezTo>
                <a:cubicBezTo>
                  <a:pt x="2287" y="338"/>
                  <a:pt x="2276" y="374"/>
                  <a:pt x="2276" y="420"/>
                </a:cubicBezTo>
                <a:close/>
                <a:moveTo>
                  <a:pt x="2147" y="413"/>
                </a:moveTo>
                <a:lnTo>
                  <a:pt x="2147" y="413"/>
                </a:lnTo>
                <a:cubicBezTo>
                  <a:pt x="2147" y="372"/>
                  <a:pt x="2157" y="333"/>
                  <a:pt x="2178" y="294"/>
                </a:cubicBezTo>
                <a:cubicBezTo>
                  <a:pt x="2198" y="256"/>
                  <a:pt x="2228" y="227"/>
                  <a:pt x="2265" y="207"/>
                </a:cubicBezTo>
                <a:cubicBezTo>
                  <a:pt x="2302" y="187"/>
                  <a:pt x="2344" y="177"/>
                  <a:pt x="2391" y="177"/>
                </a:cubicBezTo>
                <a:cubicBezTo>
                  <a:pt x="2462" y="177"/>
                  <a:pt x="2521" y="200"/>
                  <a:pt x="2567" y="245"/>
                </a:cubicBezTo>
                <a:cubicBezTo>
                  <a:pt x="2613" y="291"/>
                  <a:pt x="2635" y="349"/>
                  <a:pt x="2635" y="418"/>
                </a:cubicBezTo>
                <a:cubicBezTo>
                  <a:pt x="2635" y="489"/>
                  <a:pt x="2612" y="547"/>
                  <a:pt x="2566" y="593"/>
                </a:cubicBezTo>
                <a:cubicBezTo>
                  <a:pt x="2520" y="639"/>
                  <a:pt x="2462" y="662"/>
                  <a:pt x="2392" y="662"/>
                </a:cubicBezTo>
                <a:cubicBezTo>
                  <a:pt x="2348" y="662"/>
                  <a:pt x="2307" y="653"/>
                  <a:pt x="2268" y="634"/>
                </a:cubicBezTo>
                <a:cubicBezTo>
                  <a:pt x="2228" y="614"/>
                  <a:pt x="2198" y="586"/>
                  <a:pt x="2178" y="549"/>
                </a:cubicBezTo>
                <a:cubicBezTo>
                  <a:pt x="2157" y="512"/>
                  <a:pt x="2147" y="466"/>
                  <a:pt x="2147" y="413"/>
                </a:cubicBezTo>
                <a:close/>
                <a:moveTo>
                  <a:pt x="616" y="420"/>
                </a:moveTo>
                <a:lnTo>
                  <a:pt x="616" y="420"/>
                </a:lnTo>
                <a:cubicBezTo>
                  <a:pt x="616" y="466"/>
                  <a:pt x="627" y="501"/>
                  <a:pt x="649" y="526"/>
                </a:cubicBezTo>
                <a:cubicBezTo>
                  <a:pt x="671" y="550"/>
                  <a:pt x="699" y="562"/>
                  <a:pt x="732" y="562"/>
                </a:cubicBezTo>
                <a:cubicBezTo>
                  <a:pt x="764" y="562"/>
                  <a:pt x="792" y="550"/>
                  <a:pt x="814" y="526"/>
                </a:cubicBezTo>
                <a:cubicBezTo>
                  <a:pt x="836" y="501"/>
                  <a:pt x="847" y="465"/>
                  <a:pt x="847" y="419"/>
                </a:cubicBezTo>
                <a:cubicBezTo>
                  <a:pt x="847" y="373"/>
                  <a:pt x="836" y="338"/>
                  <a:pt x="814" y="314"/>
                </a:cubicBezTo>
                <a:cubicBezTo>
                  <a:pt x="792" y="289"/>
                  <a:pt x="764" y="277"/>
                  <a:pt x="732" y="277"/>
                </a:cubicBezTo>
                <a:cubicBezTo>
                  <a:pt x="699" y="277"/>
                  <a:pt x="671" y="289"/>
                  <a:pt x="649" y="314"/>
                </a:cubicBezTo>
                <a:cubicBezTo>
                  <a:pt x="627" y="338"/>
                  <a:pt x="616" y="374"/>
                  <a:pt x="616" y="420"/>
                </a:cubicBezTo>
                <a:close/>
                <a:moveTo>
                  <a:pt x="488" y="413"/>
                </a:moveTo>
                <a:lnTo>
                  <a:pt x="488" y="413"/>
                </a:lnTo>
                <a:cubicBezTo>
                  <a:pt x="488" y="372"/>
                  <a:pt x="498" y="333"/>
                  <a:pt x="518" y="294"/>
                </a:cubicBezTo>
                <a:cubicBezTo>
                  <a:pt x="539" y="256"/>
                  <a:pt x="568" y="227"/>
                  <a:pt x="605" y="207"/>
                </a:cubicBezTo>
                <a:cubicBezTo>
                  <a:pt x="643" y="187"/>
                  <a:pt x="685" y="177"/>
                  <a:pt x="731" y="177"/>
                </a:cubicBezTo>
                <a:cubicBezTo>
                  <a:pt x="803" y="177"/>
                  <a:pt x="861" y="200"/>
                  <a:pt x="907" y="245"/>
                </a:cubicBezTo>
                <a:cubicBezTo>
                  <a:pt x="953" y="291"/>
                  <a:pt x="976" y="349"/>
                  <a:pt x="976" y="418"/>
                </a:cubicBezTo>
                <a:cubicBezTo>
                  <a:pt x="976" y="489"/>
                  <a:pt x="953" y="547"/>
                  <a:pt x="906" y="593"/>
                </a:cubicBezTo>
                <a:cubicBezTo>
                  <a:pt x="860" y="639"/>
                  <a:pt x="802" y="662"/>
                  <a:pt x="732" y="662"/>
                </a:cubicBezTo>
                <a:cubicBezTo>
                  <a:pt x="689" y="662"/>
                  <a:pt x="647" y="653"/>
                  <a:pt x="608" y="634"/>
                </a:cubicBezTo>
                <a:cubicBezTo>
                  <a:pt x="569" y="614"/>
                  <a:pt x="539" y="586"/>
                  <a:pt x="518" y="549"/>
                </a:cubicBezTo>
                <a:cubicBezTo>
                  <a:pt x="498" y="512"/>
                  <a:pt x="488" y="466"/>
                  <a:pt x="488" y="413"/>
                </a:cubicBezTo>
                <a:close/>
                <a:moveTo>
                  <a:pt x="3137" y="48"/>
                </a:moveTo>
                <a:lnTo>
                  <a:pt x="3137" y="48"/>
                </a:lnTo>
                <a:cubicBezTo>
                  <a:pt x="3128" y="48"/>
                  <a:pt x="3119" y="51"/>
                  <a:pt x="3111" y="55"/>
                </a:cubicBezTo>
                <a:cubicBezTo>
                  <a:pt x="3102" y="60"/>
                  <a:pt x="3096" y="66"/>
                  <a:pt x="3091" y="74"/>
                </a:cubicBezTo>
                <a:cubicBezTo>
                  <a:pt x="3086" y="83"/>
                  <a:pt x="3084" y="91"/>
                  <a:pt x="3084" y="100"/>
                </a:cubicBezTo>
                <a:cubicBezTo>
                  <a:pt x="3084" y="109"/>
                  <a:pt x="3086" y="118"/>
                  <a:pt x="3091" y="126"/>
                </a:cubicBezTo>
                <a:cubicBezTo>
                  <a:pt x="3095" y="134"/>
                  <a:pt x="3102" y="141"/>
                  <a:pt x="3110" y="145"/>
                </a:cubicBezTo>
                <a:cubicBezTo>
                  <a:pt x="3119" y="150"/>
                  <a:pt x="3128" y="152"/>
                  <a:pt x="3137" y="152"/>
                </a:cubicBezTo>
                <a:cubicBezTo>
                  <a:pt x="3146" y="152"/>
                  <a:pt x="3155" y="150"/>
                  <a:pt x="3163" y="145"/>
                </a:cubicBezTo>
                <a:cubicBezTo>
                  <a:pt x="3171" y="141"/>
                  <a:pt x="3178" y="134"/>
                  <a:pt x="3182" y="126"/>
                </a:cubicBezTo>
                <a:cubicBezTo>
                  <a:pt x="3187" y="118"/>
                  <a:pt x="3190" y="109"/>
                  <a:pt x="3190" y="100"/>
                </a:cubicBezTo>
                <a:cubicBezTo>
                  <a:pt x="3190" y="91"/>
                  <a:pt x="3187" y="83"/>
                  <a:pt x="3182" y="74"/>
                </a:cubicBezTo>
                <a:cubicBezTo>
                  <a:pt x="3178" y="66"/>
                  <a:pt x="3171" y="60"/>
                  <a:pt x="3163" y="55"/>
                </a:cubicBezTo>
                <a:cubicBezTo>
                  <a:pt x="3154" y="51"/>
                  <a:pt x="3145" y="48"/>
                  <a:pt x="3137" y="48"/>
                </a:cubicBezTo>
                <a:close/>
                <a:moveTo>
                  <a:pt x="3137" y="38"/>
                </a:moveTo>
                <a:lnTo>
                  <a:pt x="3137" y="38"/>
                </a:lnTo>
                <a:cubicBezTo>
                  <a:pt x="3147" y="38"/>
                  <a:pt x="3158" y="41"/>
                  <a:pt x="3168" y="46"/>
                </a:cubicBezTo>
                <a:cubicBezTo>
                  <a:pt x="3178" y="51"/>
                  <a:pt x="3186" y="59"/>
                  <a:pt x="3191" y="69"/>
                </a:cubicBezTo>
                <a:cubicBezTo>
                  <a:pt x="3197" y="79"/>
                  <a:pt x="3200" y="89"/>
                  <a:pt x="3200" y="100"/>
                </a:cubicBezTo>
                <a:cubicBezTo>
                  <a:pt x="3200" y="111"/>
                  <a:pt x="3197" y="121"/>
                  <a:pt x="3192" y="131"/>
                </a:cubicBezTo>
                <a:cubicBezTo>
                  <a:pt x="3186" y="141"/>
                  <a:pt x="3178" y="149"/>
                  <a:pt x="3168" y="154"/>
                </a:cubicBezTo>
                <a:cubicBezTo>
                  <a:pt x="3158" y="160"/>
                  <a:pt x="3148" y="162"/>
                  <a:pt x="3137" y="162"/>
                </a:cubicBezTo>
                <a:cubicBezTo>
                  <a:pt x="3126" y="162"/>
                  <a:pt x="3115" y="160"/>
                  <a:pt x="3105" y="154"/>
                </a:cubicBezTo>
                <a:cubicBezTo>
                  <a:pt x="3095" y="149"/>
                  <a:pt x="3087" y="141"/>
                  <a:pt x="3082" y="131"/>
                </a:cubicBezTo>
                <a:cubicBezTo>
                  <a:pt x="3076" y="121"/>
                  <a:pt x="3073" y="111"/>
                  <a:pt x="3073" y="100"/>
                </a:cubicBezTo>
                <a:cubicBezTo>
                  <a:pt x="3073" y="89"/>
                  <a:pt x="3076" y="79"/>
                  <a:pt x="3082" y="69"/>
                </a:cubicBezTo>
                <a:cubicBezTo>
                  <a:pt x="3087" y="59"/>
                  <a:pt x="3095" y="51"/>
                  <a:pt x="3106" y="46"/>
                </a:cubicBezTo>
                <a:cubicBezTo>
                  <a:pt x="3116" y="41"/>
                  <a:pt x="3126" y="38"/>
                  <a:pt x="3137" y="38"/>
                </a:cubicBezTo>
                <a:close/>
                <a:moveTo>
                  <a:pt x="2809" y="652"/>
                </a:moveTo>
                <a:lnTo>
                  <a:pt x="2809" y="652"/>
                </a:lnTo>
                <a:cubicBezTo>
                  <a:pt x="2618" y="187"/>
                  <a:pt x="2618" y="187"/>
                  <a:pt x="2618" y="187"/>
                </a:cubicBezTo>
                <a:cubicBezTo>
                  <a:pt x="2749" y="187"/>
                  <a:pt x="2749" y="187"/>
                  <a:pt x="2749" y="187"/>
                </a:cubicBezTo>
                <a:cubicBezTo>
                  <a:pt x="2839" y="425"/>
                  <a:pt x="2839" y="425"/>
                  <a:pt x="2839" y="425"/>
                </a:cubicBezTo>
                <a:cubicBezTo>
                  <a:pt x="2864" y="504"/>
                  <a:pt x="2864" y="504"/>
                  <a:pt x="2864" y="504"/>
                </a:cubicBezTo>
                <a:cubicBezTo>
                  <a:pt x="2871" y="483"/>
                  <a:pt x="2875" y="470"/>
                  <a:pt x="2877" y="464"/>
                </a:cubicBezTo>
                <a:cubicBezTo>
                  <a:pt x="2881" y="451"/>
                  <a:pt x="2886" y="438"/>
                  <a:pt x="2891" y="425"/>
                </a:cubicBezTo>
                <a:cubicBezTo>
                  <a:pt x="2981" y="187"/>
                  <a:pt x="2981" y="187"/>
                  <a:pt x="2981" y="187"/>
                </a:cubicBezTo>
                <a:cubicBezTo>
                  <a:pt x="3109" y="187"/>
                  <a:pt x="3109" y="187"/>
                  <a:pt x="3109" y="187"/>
                </a:cubicBezTo>
                <a:cubicBezTo>
                  <a:pt x="2921" y="652"/>
                  <a:pt x="2921" y="652"/>
                  <a:pt x="2921" y="652"/>
                </a:cubicBezTo>
                <a:lnTo>
                  <a:pt x="2809" y="652"/>
                </a:lnTo>
                <a:close/>
                <a:moveTo>
                  <a:pt x="1826" y="416"/>
                </a:moveTo>
                <a:lnTo>
                  <a:pt x="1826" y="416"/>
                </a:lnTo>
                <a:cubicBezTo>
                  <a:pt x="1826" y="308"/>
                  <a:pt x="1826" y="308"/>
                  <a:pt x="1826" y="308"/>
                </a:cubicBezTo>
                <a:cubicBezTo>
                  <a:pt x="2110" y="308"/>
                  <a:pt x="2110" y="308"/>
                  <a:pt x="2110" y="308"/>
                </a:cubicBezTo>
                <a:cubicBezTo>
                  <a:pt x="2110" y="563"/>
                  <a:pt x="2110" y="563"/>
                  <a:pt x="2110" y="563"/>
                </a:cubicBezTo>
                <a:cubicBezTo>
                  <a:pt x="2083" y="590"/>
                  <a:pt x="2043" y="613"/>
                  <a:pt x="1990" y="633"/>
                </a:cubicBezTo>
                <a:cubicBezTo>
                  <a:pt x="1938" y="653"/>
                  <a:pt x="1885" y="663"/>
                  <a:pt x="1831" y="663"/>
                </a:cubicBezTo>
                <a:cubicBezTo>
                  <a:pt x="1763" y="663"/>
                  <a:pt x="1703" y="649"/>
                  <a:pt x="1652" y="621"/>
                </a:cubicBezTo>
                <a:cubicBezTo>
                  <a:pt x="1602" y="593"/>
                  <a:pt x="1563" y="552"/>
                  <a:pt x="1538" y="500"/>
                </a:cubicBezTo>
                <a:cubicBezTo>
                  <a:pt x="1512" y="448"/>
                  <a:pt x="1500" y="391"/>
                  <a:pt x="1500" y="329"/>
                </a:cubicBezTo>
                <a:cubicBezTo>
                  <a:pt x="1500" y="262"/>
                  <a:pt x="1514" y="203"/>
                  <a:pt x="1542" y="151"/>
                </a:cubicBezTo>
                <a:cubicBezTo>
                  <a:pt x="1571" y="99"/>
                  <a:pt x="1613" y="59"/>
                  <a:pt x="1668" y="32"/>
                </a:cubicBezTo>
                <a:cubicBezTo>
                  <a:pt x="1709" y="10"/>
                  <a:pt x="1762" y="0"/>
                  <a:pt x="1824" y="0"/>
                </a:cubicBezTo>
                <a:cubicBezTo>
                  <a:pt x="1905" y="0"/>
                  <a:pt x="1968" y="16"/>
                  <a:pt x="2014" y="50"/>
                </a:cubicBezTo>
                <a:cubicBezTo>
                  <a:pt x="2059" y="83"/>
                  <a:pt x="2089" y="129"/>
                  <a:pt x="2102" y="188"/>
                </a:cubicBezTo>
                <a:cubicBezTo>
                  <a:pt x="1971" y="212"/>
                  <a:pt x="1971" y="212"/>
                  <a:pt x="1971" y="212"/>
                </a:cubicBezTo>
                <a:cubicBezTo>
                  <a:pt x="1961" y="181"/>
                  <a:pt x="1944" y="156"/>
                  <a:pt x="1919" y="138"/>
                </a:cubicBezTo>
                <a:cubicBezTo>
                  <a:pt x="1894" y="119"/>
                  <a:pt x="1862" y="110"/>
                  <a:pt x="1824" y="110"/>
                </a:cubicBezTo>
                <a:cubicBezTo>
                  <a:pt x="1766" y="110"/>
                  <a:pt x="1720" y="128"/>
                  <a:pt x="1686" y="164"/>
                </a:cubicBezTo>
                <a:cubicBezTo>
                  <a:pt x="1652" y="200"/>
                  <a:pt x="1635" y="253"/>
                  <a:pt x="1635" y="324"/>
                </a:cubicBezTo>
                <a:cubicBezTo>
                  <a:pt x="1635" y="400"/>
                  <a:pt x="1653" y="457"/>
                  <a:pt x="1687" y="495"/>
                </a:cubicBezTo>
                <a:cubicBezTo>
                  <a:pt x="1722" y="533"/>
                  <a:pt x="1767" y="552"/>
                  <a:pt x="1822" y="552"/>
                </a:cubicBezTo>
                <a:cubicBezTo>
                  <a:pt x="1850" y="552"/>
                  <a:pt x="1878" y="547"/>
                  <a:pt x="1906" y="536"/>
                </a:cubicBezTo>
                <a:cubicBezTo>
                  <a:pt x="1933" y="526"/>
                  <a:pt x="1957" y="513"/>
                  <a:pt x="1977" y="497"/>
                </a:cubicBezTo>
                <a:cubicBezTo>
                  <a:pt x="1977" y="416"/>
                  <a:pt x="1977" y="416"/>
                  <a:pt x="1977" y="416"/>
                </a:cubicBezTo>
                <a:lnTo>
                  <a:pt x="1826" y="416"/>
                </a:lnTo>
                <a:close/>
                <a:moveTo>
                  <a:pt x="1330" y="652"/>
                </a:moveTo>
                <a:lnTo>
                  <a:pt x="1330" y="652"/>
                </a:lnTo>
                <a:cubicBezTo>
                  <a:pt x="1330" y="583"/>
                  <a:pt x="1330" y="583"/>
                  <a:pt x="1330" y="583"/>
                </a:cubicBezTo>
                <a:cubicBezTo>
                  <a:pt x="1313" y="607"/>
                  <a:pt x="1290" y="627"/>
                  <a:pt x="1262" y="641"/>
                </a:cubicBezTo>
                <a:cubicBezTo>
                  <a:pt x="1234" y="655"/>
                  <a:pt x="1205" y="662"/>
                  <a:pt x="1174" y="662"/>
                </a:cubicBezTo>
                <a:cubicBezTo>
                  <a:pt x="1142" y="662"/>
                  <a:pt x="1113" y="656"/>
                  <a:pt x="1088" y="642"/>
                </a:cubicBezTo>
                <a:cubicBezTo>
                  <a:pt x="1063" y="628"/>
                  <a:pt x="1045" y="609"/>
                  <a:pt x="1033" y="584"/>
                </a:cubicBezTo>
                <a:cubicBezTo>
                  <a:pt x="1022" y="559"/>
                  <a:pt x="1016" y="525"/>
                  <a:pt x="1016" y="481"/>
                </a:cubicBezTo>
                <a:cubicBezTo>
                  <a:pt x="1016" y="187"/>
                  <a:pt x="1016" y="187"/>
                  <a:pt x="1016" y="187"/>
                </a:cubicBezTo>
                <a:cubicBezTo>
                  <a:pt x="1141" y="187"/>
                  <a:pt x="1141" y="187"/>
                  <a:pt x="1141" y="187"/>
                </a:cubicBezTo>
                <a:cubicBezTo>
                  <a:pt x="1141" y="401"/>
                  <a:pt x="1141" y="401"/>
                  <a:pt x="1141" y="401"/>
                </a:cubicBezTo>
                <a:cubicBezTo>
                  <a:pt x="1141" y="466"/>
                  <a:pt x="1144" y="506"/>
                  <a:pt x="1148" y="521"/>
                </a:cubicBezTo>
                <a:cubicBezTo>
                  <a:pt x="1153" y="536"/>
                  <a:pt x="1161" y="547"/>
                  <a:pt x="1174" y="556"/>
                </a:cubicBezTo>
                <a:cubicBezTo>
                  <a:pt x="1186" y="564"/>
                  <a:pt x="1201" y="569"/>
                  <a:pt x="1220" y="569"/>
                </a:cubicBezTo>
                <a:cubicBezTo>
                  <a:pt x="1241" y="569"/>
                  <a:pt x="1260" y="563"/>
                  <a:pt x="1277" y="552"/>
                </a:cubicBezTo>
                <a:cubicBezTo>
                  <a:pt x="1294" y="540"/>
                  <a:pt x="1306" y="526"/>
                  <a:pt x="1312" y="509"/>
                </a:cubicBezTo>
                <a:cubicBezTo>
                  <a:pt x="1318" y="492"/>
                  <a:pt x="1321" y="450"/>
                  <a:pt x="1321" y="383"/>
                </a:cubicBezTo>
                <a:cubicBezTo>
                  <a:pt x="1321" y="187"/>
                  <a:pt x="1321" y="187"/>
                  <a:pt x="1321" y="187"/>
                </a:cubicBezTo>
                <a:cubicBezTo>
                  <a:pt x="1447" y="187"/>
                  <a:pt x="1447" y="187"/>
                  <a:pt x="1447" y="187"/>
                </a:cubicBezTo>
                <a:cubicBezTo>
                  <a:pt x="1447" y="652"/>
                  <a:pt x="1447" y="652"/>
                  <a:pt x="1447" y="652"/>
                </a:cubicBezTo>
                <a:lnTo>
                  <a:pt x="1330" y="652"/>
                </a:lnTo>
                <a:close/>
                <a:moveTo>
                  <a:pt x="239" y="382"/>
                </a:moveTo>
                <a:lnTo>
                  <a:pt x="239" y="382"/>
                </a:lnTo>
                <a:cubicBezTo>
                  <a:pt x="0" y="10"/>
                  <a:pt x="0" y="10"/>
                  <a:pt x="0" y="10"/>
                </a:cubicBezTo>
                <a:cubicBezTo>
                  <a:pt x="154" y="10"/>
                  <a:pt x="154" y="10"/>
                  <a:pt x="154" y="10"/>
                </a:cubicBezTo>
                <a:cubicBezTo>
                  <a:pt x="308" y="264"/>
                  <a:pt x="308" y="264"/>
                  <a:pt x="308" y="264"/>
                </a:cubicBezTo>
                <a:cubicBezTo>
                  <a:pt x="459" y="10"/>
                  <a:pt x="459" y="10"/>
                  <a:pt x="459" y="10"/>
                </a:cubicBezTo>
                <a:cubicBezTo>
                  <a:pt x="611" y="10"/>
                  <a:pt x="611" y="10"/>
                  <a:pt x="611" y="10"/>
                </a:cubicBezTo>
                <a:cubicBezTo>
                  <a:pt x="371" y="383"/>
                  <a:pt x="371" y="383"/>
                  <a:pt x="371" y="383"/>
                </a:cubicBezTo>
                <a:cubicBezTo>
                  <a:pt x="371" y="652"/>
                  <a:pt x="371" y="652"/>
                  <a:pt x="371" y="652"/>
                </a:cubicBezTo>
                <a:cubicBezTo>
                  <a:pt x="239" y="652"/>
                  <a:pt x="239" y="652"/>
                  <a:pt x="239" y="652"/>
                </a:cubicBezTo>
                <a:lnTo>
                  <a:pt x="239" y="382"/>
                </a:lnTo>
                <a:close/>
              </a:path>
            </a:pathLst>
          </a:custGeom>
          <a:solidFill>
            <a:schemeClr val="tx1"/>
          </a:solidFill>
          <a:ln>
            <a:noFill/>
          </a:ln>
          <a:effectLst/>
        </p:spPr>
        <p:txBody>
          <a:bodyPr wrap="none" anchor="ctr"/>
          <a:lstStyle/>
          <a:p>
            <a:endParaRPr lang="en-GB" noProof="0" dirty="0"/>
          </a:p>
        </p:txBody>
      </p:sp>
      <p:sp>
        <p:nvSpPr>
          <p:cNvPr id="5" name="Text Placeholder 4">
            <a:extLst>
              <a:ext uri="{FF2B5EF4-FFF2-40B4-BE49-F238E27FC236}">
                <a16:creationId xmlns:a16="http://schemas.microsoft.com/office/drawing/2014/main" id="{E1F28C65-3092-4106-A8DF-27457D5E8693}"/>
              </a:ext>
            </a:extLst>
          </p:cNvPr>
          <p:cNvSpPr>
            <a:spLocks noGrp="1"/>
          </p:cNvSpPr>
          <p:nvPr>
            <p:ph type="body" sz="quarter" idx="18" hasCustomPrompt="1"/>
          </p:nvPr>
        </p:nvSpPr>
        <p:spPr bwMode="white">
          <a:xfrm>
            <a:off x="540000" y="1980000"/>
            <a:ext cx="1702800" cy="1036800"/>
          </a:xfrm>
        </p:spPr>
        <p:txBody>
          <a:bodyPr/>
          <a:lstStyle>
            <a:lvl1pPr marL="0" indent="0">
              <a:lnSpc>
                <a:spcPct val="90000"/>
              </a:lnSpc>
              <a:buNone/>
              <a:defRPr sz="7200">
                <a:latin typeface="+mj-lt"/>
              </a:defRPr>
            </a:lvl1pPr>
            <a:lvl2pPr marL="180000" indent="0">
              <a:buNone/>
              <a:defRPr sz="7200"/>
            </a:lvl2pPr>
          </a:lstStyle>
          <a:p>
            <a:pPr lvl="0"/>
            <a:r>
              <a:rPr lang="en-GB" dirty="0"/>
              <a:t>0</a:t>
            </a:r>
          </a:p>
        </p:txBody>
      </p:sp>
      <p:sp>
        <p:nvSpPr>
          <p:cNvPr id="16" name="Footer Placeholder 5">
            <a:extLst>
              <a:ext uri="{FF2B5EF4-FFF2-40B4-BE49-F238E27FC236}">
                <a16:creationId xmlns:a16="http://schemas.microsoft.com/office/drawing/2014/main" id="{6A449B45-17DA-4376-9832-628F9BA09147}"/>
              </a:ext>
            </a:extLst>
          </p:cNvPr>
          <p:cNvSpPr>
            <a:spLocks noGrp="1"/>
          </p:cNvSpPr>
          <p:nvPr>
            <p:ph type="ftr" sz="quarter" idx="20"/>
          </p:nvPr>
        </p:nvSpPr>
        <p:spPr>
          <a:xfrm>
            <a:off x="3693599" y="481818"/>
            <a:ext cx="5135612" cy="154800"/>
          </a:xfrm>
        </p:spPr>
        <p:txBody>
          <a:bodyPr/>
          <a:lstStyle>
            <a:lvl1pPr>
              <a:defRPr>
                <a:solidFill>
                  <a:schemeClr val="tx1"/>
                </a:solidFill>
              </a:defRPr>
            </a:lvl1pPr>
          </a:lstStyle>
          <a:p>
            <a:endParaRPr lang="en-GB" dirty="0"/>
          </a:p>
        </p:txBody>
      </p:sp>
      <p:sp>
        <p:nvSpPr>
          <p:cNvPr id="17" name="Slide Number Placeholder 6">
            <a:extLst>
              <a:ext uri="{FF2B5EF4-FFF2-40B4-BE49-F238E27FC236}">
                <a16:creationId xmlns:a16="http://schemas.microsoft.com/office/drawing/2014/main" id="{916AF55C-9DED-431D-A7A7-3666743CB69B}"/>
              </a:ext>
            </a:extLst>
          </p:cNvPr>
          <p:cNvSpPr>
            <a:spLocks noGrp="1"/>
          </p:cNvSpPr>
          <p:nvPr>
            <p:ph type="sldNum" sz="quarter" idx="21"/>
          </p:nvPr>
        </p:nvSpPr>
        <p:spPr>
          <a:xfrm>
            <a:off x="3362400" y="481818"/>
            <a:ext cx="270000" cy="154800"/>
          </a:xfrm>
        </p:spPr>
        <p:txBody>
          <a:bodyPr/>
          <a:lstStyle>
            <a:lvl1pPr>
              <a:defRPr>
                <a:solidFill>
                  <a:schemeClr val="tx1"/>
                </a:solidFill>
              </a:defRPr>
            </a:lvl1p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2971490028"/>
      </p:ext>
    </p:extLst>
  </p:cSld>
  <p:clrMapOvr>
    <a:overrideClrMapping bg1="dk1" tx1="lt1" bg2="dk2" tx2="lt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DIVIDER Plum">
    <p:bg>
      <p:bgPr>
        <a:solidFill>
          <a:schemeClr val="accent2"/>
        </a:solidFill>
        <a:effectLst/>
      </p:bgPr>
    </p:bg>
    <p:spTree>
      <p:nvGrpSpPr>
        <p:cNvPr id="1" name=""/>
        <p:cNvGrpSpPr/>
        <p:nvPr/>
      </p:nvGrpSpPr>
      <p:grpSpPr>
        <a:xfrm>
          <a:off x="0" y="0"/>
          <a:ext cx="0" cy="0"/>
          <a:chOff x="0" y="0"/>
          <a:chExt cx="0" cy="0"/>
        </a:xfrm>
      </p:grpSpPr>
      <p:sp>
        <p:nvSpPr>
          <p:cNvPr id="15" name="Date Placeholder 3" hidden="1">
            <a:extLst>
              <a:ext uri="{FF2B5EF4-FFF2-40B4-BE49-F238E27FC236}">
                <a16:creationId xmlns:a16="http://schemas.microsoft.com/office/drawing/2014/main" id="{15B2859B-A485-4ED1-AEBF-29AD18E131CB}"/>
              </a:ext>
            </a:extLst>
          </p:cNvPr>
          <p:cNvSpPr>
            <a:spLocks noGrp="1"/>
          </p:cNvSpPr>
          <p:nvPr>
            <p:ph type="dt" sz="half" idx="19"/>
          </p:nvPr>
        </p:nvSpPr>
        <p:spPr>
          <a:xfrm>
            <a:off x="12193200" y="6858000"/>
            <a:ext cx="0" cy="0"/>
          </a:xfrm>
        </p:spPr>
        <p:txBody>
          <a:bodyPr/>
          <a:lstStyle/>
          <a:p>
            <a:fld id="{1970D456-2178-413E-BEA4-804CA9404FB9}" type="datetime4">
              <a:rPr lang="en-GB" smtClean="0"/>
              <a:t>31 October 2023</a:t>
            </a:fld>
            <a:endParaRPr lang="en-GB" dirty="0"/>
          </a:p>
        </p:txBody>
      </p:sp>
      <p:sp>
        <p:nvSpPr>
          <p:cNvPr id="14" name="Background">
            <a:extLst>
              <a:ext uri="{FF2B5EF4-FFF2-40B4-BE49-F238E27FC236}">
                <a16:creationId xmlns:a16="http://schemas.microsoft.com/office/drawing/2014/main" id="{F9FEB2A6-2D59-4A4E-93FC-AA5346744BD3}"/>
              </a:ext>
            </a:extLst>
          </p:cNvPr>
          <p:cNvSpPr/>
          <p:nvPr userDrawn="1"/>
        </p:nvSpPr>
        <p:spPr>
          <a:xfrm>
            <a:off x="0" y="0"/>
            <a:ext cx="12193200" cy="686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err="1"/>
          </a:p>
        </p:txBody>
      </p:sp>
      <p:sp>
        <p:nvSpPr>
          <p:cNvPr id="9" name="Triangle 12">
            <a:extLst>
              <a:ext uri="{FF2B5EF4-FFF2-40B4-BE49-F238E27FC236}">
                <a16:creationId xmlns:a16="http://schemas.microsoft.com/office/drawing/2014/main" id="{3A10916F-C220-4378-9C2A-98EC215EE4D0}"/>
              </a:ext>
            </a:extLst>
          </p:cNvPr>
          <p:cNvSpPr/>
          <p:nvPr userDrawn="1"/>
        </p:nvSpPr>
        <p:spPr bwMode="white">
          <a:xfrm rot="5400000">
            <a:off x="-24338" y="2293504"/>
            <a:ext cx="228599" cy="179924"/>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10" name="Freeform 1">
            <a:extLst>
              <a:ext uri="{FF2B5EF4-FFF2-40B4-BE49-F238E27FC236}">
                <a16:creationId xmlns:a16="http://schemas.microsoft.com/office/drawing/2014/main" id="{85A140AF-9500-46B6-B1FC-4547A69D895F}"/>
              </a:ext>
            </a:extLst>
          </p:cNvPr>
          <p:cNvSpPr>
            <a:spLocks noChangeArrowheads="1"/>
          </p:cNvSpPr>
          <p:nvPr userDrawn="1"/>
        </p:nvSpPr>
        <p:spPr bwMode="white">
          <a:xfrm>
            <a:off x="539750" y="6062679"/>
            <a:ext cx="1221148" cy="253984"/>
          </a:xfrm>
          <a:custGeom>
            <a:avLst/>
            <a:gdLst>
              <a:gd name="T0" fmla="*/ 3133 w 3201"/>
              <a:gd name="T1" fmla="*/ 97 h 664"/>
              <a:gd name="T2" fmla="*/ 3148 w 3201"/>
              <a:gd name="T3" fmla="*/ 81 h 664"/>
              <a:gd name="T4" fmla="*/ 3120 w 3201"/>
              <a:gd name="T5" fmla="*/ 77 h 664"/>
              <a:gd name="T6" fmla="*/ 3109 w 3201"/>
              <a:gd name="T7" fmla="*/ 135 h 664"/>
              <a:gd name="T8" fmla="*/ 3150 w 3201"/>
              <a:gd name="T9" fmla="*/ 69 h 664"/>
              <a:gd name="T10" fmla="*/ 3156 w 3201"/>
              <a:gd name="T11" fmla="*/ 99 h 664"/>
              <a:gd name="T12" fmla="*/ 3158 w 3201"/>
              <a:gd name="T13" fmla="*/ 122 h 664"/>
              <a:gd name="T14" fmla="*/ 3147 w 3201"/>
              <a:gd name="T15" fmla="*/ 124 h 664"/>
              <a:gd name="T16" fmla="*/ 3120 w 3201"/>
              <a:gd name="T17" fmla="*/ 106 h 664"/>
              <a:gd name="T18" fmla="*/ 2276 w 3201"/>
              <a:gd name="T19" fmla="*/ 420 h 664"/>
              <a:gd name="T20" fmla="*/ 2391 w 3201"/>
              <a:gd name="T21" fmla="*/ 562 h 664"/>
              <a:gd name="T22" fmla="*/ 2473 w 3201"/>
              <a:gd name="T23" fmla="*/ 314 h 664"/>
              <a:gd name="T24" fmla="*/ 2276 w 3201"/>
              <a:gd name="T25" fmla="*/ 420 h 664"/>
              <a:gd name="T26" fmla="*/ 2178 w 3201"/>
              <a:gd name="T27" fmla="*/ 294 h 664"/>
              <a:gd name="T28" fmla="*/ 2567 w 3201"/>
              <a:gd name="T29" fmla="*/ 245 h 664"/>
              <a:gd name="T30" fmla="*/ 2392 w 3201"/>
              <a:gd name="T31" fmla="*/ 662 h 664"/>
              <a:gd name="T32" fmla="*/ 2147 w 3201"/>
              <a:gd name="T33" fmla="*/ 413 h 664"/>
              <a:gd name="T34" fmla="*/ 649 w 3201"/>
              <a:gd name="T35" fmla="*/ 526 h 664"/>
              <a:gd name="T36" fmla="*/ 847 w 3201"/>
              <a:gd name="T37" fmla="*/ 419 h 664"/>
              <a:gd name="T38" fmla="*/ 649 w 3201"/>
              <a:gd name="T39" fmla="*/ 314 h 664"/>
              <a:gd name="T40" fmla="*/ 488 w 3201"/>
              <a:gd name="T41" fmla="*/ 413 h 664"/>
              <a:gd name="T42" fmla="*/ 731 w 3201"/>
              <a:gd name="T43" fmla="*/ 177 h 664"/>
              <a:gd name="T44" fmla="*/ 906 w 3201"/>
              <a:gd name="T45" fmla="*/ 593 h 664"/>
              <a:gd name="T46" fmla="*/ 518 w 3201"/>
              <a:gd name="T47" fmla="*/ 549 h 664"/>
              <a:gd name="T48" fmla="*/ 3137 w 3201"/>
              <a:gd name="T49" fmla="*/ 48 h 664"/>
              <a:gd name="T50" fmla="*/ 3084 w 3201"/>
              <a:gd name="T51" fmla="*/ 100 h 664"/>
              <a:gd name="T52" fmla="*/ 3137 w 3201"/>
              <a:gd name="T53" fmla="*/ 152 h 664"/>
              <a:gd name="T54" fmla="*/ 3190 w 3201"/>
              <a:gd name="T55" fmla="*/ 100 h 664"/>
              <a:gd name="T56" fmla="*/ 3137 w 3201"/>
              <a:gd name="T57" fmla="*/ 48 h 664"/>
              <a:gd name="T58" fmla="*/ 3168 w 3201"/>
              <a:gd name="T59" fmla="*/ 46 h 664"/>
              <a:gd name="T60" fmla="*/ 3192 w 3201"/>
              <a:gd name="T61" fmla="*/ 131 h 664"/>
              <a:gd name="T62" fmla="*/ 3105 w 3201"/>
              <a:gd name="T63" fmla="*/ 154 h 664"/>
              <a:gd name="T64" fmla="*/ 3082 w 3201"/>
              <a:gd name="T65" fmla="*/ 69 h 664"/>
              <a:gd name="T66" fmla="*/ 2809 w 3201"/>
              <a:gd name="T67" fmla="*/ 652 h 664"/>
              <a:gd name="T68" fmla="*/ 2749 w 3201"/>
              <a:gd name="T69" fmla="*/ 187 h 664"/>
              <a:gd name="T70" fmla="*/ 2877 w 3201"/>
              <a:gd name="T71" fmla="*/ 464 h 664"/>
              <a:gd name="T72" fmla="*/ 3109 w 3201"/>
              <a:gd name="T73" fmla="*/ 187 h 664"/>
              <a:gd name="T74" fmla="*/ 1826 w 3201"/>
              <a:gd name="T75" fmla="*/ 416 h 664"/>
              <a:gd name="T76" fmla="*/ 2110 w 3201"/>
              <a:gd name="T77" fmla="*/ 308 h 664"/>
              <a:gd name="T78" fmla="*/ 1831 w 3201"/>
              <a:gd name="T79" fmla="*/ 663 h 664"/>
              <a:gd name="T80" fmla="*/ 1500 w 3201"/>
              <a:gd name="T81" fmla="*/ 329 h 664"/>
              <a:gd name="T82" fmla="*/ 1824 w 3201"/>
              <a:gd name="T83" fmla="*/ 0 h 664"/>
              <a:gd name="T84" fmla="*/ 1971 w 3201"/>
              <a:gd name="T85" fmla="*/ 212 h 664"/>
              <a:gd name="T86" fmla="*/ 1686 w 3201"/>
              <a:gd name="T87" fmla="*/ 164 h 664"/>
              <a:gd name="T88" fmla="*/ 1822 w 3201"/>
              <a:gd name="T89" fmla="*/ 552 h 664"/>
              <a:gd name="T90" fmla="*/ 1977 w 3201"/>
              <a:gd name="T91" fmla="*/ 416 h 664"/>
              <a:gd name="T92" fmla="*/ 1330 w 3201"/>
              <a:gd name="T93" fmla="*/ 652 h 664"/>
              <a:gd name="T94" fmla="*/ 1174 w 3201"/>
              <a:gd name="T95" fmla="*/ 662 h 664"/>
              <a:gd name="T96" fmla="*/ 1016 w 3201"/>
              <a:gd name="T97" fmla="*/ 481 h 664"/>
              <a:gd name="T98" fmla="*/ 1141 w 3201"/>
              <a:gd name="T99" fmla="*/ 401 h 664"/>
              <a:gd name="T100" fmla="*/ 1220 w 3201"/>
              <a:gd name="T101" fmla="*/ 569 h 664"/>
              <a:gd name="T102" fmla="*/ 1321 w 3201"/>
              <a:gd name="T103" fmla="*/ 383 h 664"/>
              <a:gd name="T104" fmla="*/ 1447 w 3201"/>
              <a:gd name="T105" fmla="*/ 652 h 664"/>
              <a:gd name="T106" fmla="*/ 239 w 3201"/>
              <a:gd name="T107" fmla="*/ 382 h 664"/>
              <a:gd name="T108" fmla="*/ 308 w 3201"/>
              <a:gd name="T109" fmla="*/ 264 h 664"/>
              <a:gd name="T110" fmla="*/ 371 w 3201"/>
              <a:gd name="T111" fmla="*/ 383 h 664"/>
              <a:gd name="T112" fmla="*/ 239 w 3201"/>
              <a:gd name="T113" fmla="*/ 382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201" h="664">
                <a:moveTo>
                  <a:pt x="3120" y="97"/>
                </a:moveTo>
                <a:lnTo>
                  <a:pt x="3120" y="97"/>
                </a:lnTo>
                <a:cubicBezTo>
                  <a:pt x="3133" y="97"/>
                  <a:pt x="3133" y="97"/>
                  <a:pt x="3133" y="97"/>
                </a:cubicBezTo>
                <a:cubicBezTo>
                  <a:pt x="3140" y="97"/>
                  <a:pt x="3144" y="96"/>
                  <a:pt x="3146" y="94"/>
                </a:cubicBezTo>
                <a:cubicBezTo>
                  <a:pt x="3149" y="92"/>
                  <a:pt x="3150" y="90"/>
                  <a:pt x="3150" y="87"/>
                </a:cubicBezTo>
                <a:cubicBezTo>
                  <a:pt x="3150" y="85"/>
                  <a:pt x="3149" y="83"/>
                  <a:pt x="3148" y="81"/>
                </a:cubicBezTo>
                <a:cubicBezTo>
                  <a:pt x="3147" y="80"/>
                  <a:pt x="3145" y="79"/>
                  <a:pt x="3143" y="78"/>
                </a:cubicBezTo>
                <a:cubicBezTo>
                  <a:pt x="3141" y="77"/>
                  <a:pt x="3138" y="77"/>
                  <a:pt x="3132" y="77"/>
                </a:cubicBezTo>
                <a:cubicBezTo>
                  <a:pt x="3120" y="77"/>
                  <a:pt x="3120" y="77"/>
                  <a:pt x="3120" y="77"/>
                </a:cubicBezTo>
                <a:lnTo>
                  <a:pt x="3120" y="97"/>
                </a:lnTo>
                <a:close/>
                <a:moveTo>
                  <a:pt x="3109" y="135"/>
                </a:moveTo>
                <a:lnTo>
                  <a:pt x="3109" y="135"/>
                </a:lnTo>
                <a:cubicBezTo>
                  <a:pt x="3109" y="68"/>
                  <a:pt x="3109" y="68"/>
                  <a:pt x="3109" y="68"/>
                </a:cubicBezTo>
                <a:cubicBezTo>
                  <a:pt x="3132" y="68"/>
                  <a:pt x="3132" y="68"/>
                  <a:pt x="3132" y="68"/>
                </a:cubicBezTo>
                <a:cubicBezTo>
                  <a:pt x="3140" y="68"/>
                  <a:pt x="3146" y="68"/>
                  <a:pt x="3150" y="69"/>
                </a:cubicBezTo>
                <a:cubicBezTo>
                  <a:pt x="3153" y="71"/>
                  <a:pt x="3156" y="73"/>
                  <a:pt x="3158" y="76"/>
                </a:cubicBezTo>
                <a:cubicBezTo>
                  <a:pt x="3160" y="79"/>
                  <a:pt x="3161" y="82"/>
                  <a:pt x="3161" y="86"/>
                </a:cubicBezTo>
                <a:cubicBezTo>
                  <a:pt x="3161" y="91"/>
                  <a:pt x="3160" y="95"/>
                  <a:pt x="3156" y="99"/>
                </a:cubicBezTo>
                <a:cubicBezTo>
                  <a:pt x="3153" y="102"/>
                  <a:pt x="3148" y="104"/>
                  <a:pt x="3142" y="105"/>
                </a:cubicBezTo>
                <a:cubicBezTo>
                  <a:pt x="3144" y="106"/>
                  <a:pt x="3146" y="107"/>
                  <a:pt x="3148" y="108"/>
                </a:cubicBezTo>
                <a:cubicBezTo>
                  <a:pt x="3150" y="111"/>
                  <a:pt x="3154" y="115"/>
                  <a:pt x="3158" y="122"/>
                </a:cubicBezTo>
                <a:cubicBezTo>
                  <a:pt x="3166" y="135"/>
                  <a:pt x="3166" y="135"/>
                  <a:pt x="3166" y="135"/>
                </a:cubicBezTo>
                <a:cubicBezTo>
                  <a:pt x="3153" y="135"/>
                  <a:pt x="3153" y="135"/>
                  <a:pt x="3153" y="135"/>
                </a:cubicBezTo>
                <a:cubicBezTo>
                  <a:pt x="3147" y="124"/>
                  <a:pt x="3147" y="124"/>
                  <a:pt x="3147" y="124"/>
                </a:cubicBezTo>
                <a:cubicBezTo>
                  <a:pt x="3142" y="116"/>
                  <a:pt x="3138" y="111"/>
                  <a:pt x="3135" y="109"/>
                </a:cubicBezTo>
                <a:cubicBezTo>
                  <a:pt x="3133" y="107"/>
                  <a:pt x="3130" y="106"/>
                  <a:pt x="3126" y="106"/>
                </a:cubicBezTo>
                <a:cubicBezTo>
                  <a:pt x="3120" y="106"/>
                  <a:pt x="3120" y="106"/>
                  <a:pt x="3120" y="106"/>
                </a:cubicBezTo>
                <a:cubicBezTo>
                  <a:pt x="3120" y="135"/>
                  <a:pt x="3120" y="135"/>
                  <a:pt x="3120" y="135"/>
                </a:cubicBezTo>
                <a:lnTo>
                  <a:pt x="3109" y="135"/>
                </a:lnTo>
                <a:close/>
                <a:moveTo>
                  <a:pt x="2276" y="420"/>
                </a:moveTo>
                <a:lnTo>
                  <a:pt x="2276" y="420"/>
                </a:lnTo>
                <a:cubicBezTo>
                  <a:pt x="2276" y="466"/>
                  <a:pt x="2287" y="501"/>
                  <a:pt x="2309" y="526"/>
                </a:cubicBezTo>
                <a:cubicBezTo>
                  <a:pt x="2331" y="550"/>
                  <a:pt x="2359" y="562"/>
                  <a:pt x="2391" y="562"/>
                </a:cubicBezTo>
                <a:cubicBezTo>
                  <a:pt x="2424" y="562"/>
                  <a:pt x="2451" y="550"/>
                  <a:pt x="2473" y="526"/>
                </a:cubicBezTo>
                <a:cubicBezTo>
                  <a:pt x="2495" y="501"/>
                  <a:pt x="2507" y="465"/>
                  <a:pt x="2507" y="419"/>
                </a:cubicBezTo>
                <a:cubicBezTo>
                  <a:pt x="2507" y="373"/>
                  <a:pt x="2495" y="338"/>
                  <a:pt x="2473" y="314"/>
                </a:cubicBezTo>
                <a:cubicBezTo>
                  <a:pt x="2451" y="289"/>
                  <a:pt x="2424" y="277"/>
                  <a:pt x="2391" y="277"/>
                </a:cubicBezTo>
                <a:cubicBezTo>
                  <a:pt x="2359" y="277"/>
                  <a:pt x="2331" y="289"/>
                  <a:pt x="2309" y="314"/>
                </a:cubicBezTo>
                <a:cubicBezTo>
                  <a:pt x="2287" y="338"/>
                  <a:pt x="2276" y="374"/>
                  <a:pt x="2276" y="420"/>
                </a:cubicBezTo>
                <a:close/>
                <a:moveTo>
                  <a:pt x="2147" y="413"/>
                </a:moveTo>
                <a:lnTo>
                  <a:pt x="2147" y="413"/>
                </a:lnTo>
                <a:cubicBezTo>
                  <a:pt x="2147" y="372"/>
                  <a:pt x="2157" y="333"/>
                  <a:pt x="2178" y="294"/>
                </a:cubicBezTo>
                <a:cubicBezTo>
                  <a:pt x="2198" y="256"/>
                  <a:pt x="2228" y="227"/>
                  <a:pt x="2265" y="207"/>
                </a:cubicBezTo>
                <a:cubicBezTo>
                  <a:pt x="2302" y="187"/>
                  <a:pt x="2344" y="177"/>
                  <a:pt x="2391" y="177"/>
                </a:cubicBezTo>
                <a:cubicBezTo>
                  <a:pt x="2462" y="177"/>
                  <a:pt x="2521" y="200"/>
                  <a:pt x="2567" y="245"/>
                </a:cubicBezTo>
                <a:cubicBezTo>
                  <a:pt x="2613" y="291"/>
                  <a:pt x="2635" y="349"/>
                  <a:pt x="2635" y="418"/>
                </a:cubicBezTo>
                <a:cubicBezTo>
                  <a:pt x="2635" y="489"/>
                  <a:pt x="2612" y="547"/>
                  <a:pt x="2566" y="593"/>
                </a:cubicBezTo>
                <a:cubicBezTo>
                  <a:pt x="2520" y="639"/>
                  <a:pt x="2462" y="662"/>
                  <a:pt x="2392" y="662"/>
                </a:cubicBezTo>
                <a:cubicBezTo>
                  <a:pt x="2348" y="662"/>
                  <a:pt x="2307" y="653"/>
                  <a:pt x="2268" y="634"/>
                </a:cubicBezTo>
                <a:cubicBezTo>
                  <a:pt x="2228" y="614"/>
                  <a:pt x="2198" y="586"/>
                  <a:pt x="2178" y="549"/>
                </a:cubicBezTo>
                <a:cubicBezTo>
                  <a:pt x="2157" y="512"/>
                  <a:pt x="2147" y="466"/>
                  <a:pt x="2147" y="413"/>
                </a:cubicBezTo>
                <a:close/>
                <a:moveTo>
                  <a:pt x="616" y="420"/>
                </a:moveTo>
                <a:lnTo>
                  <a:pt x="616" y="420"/>
                </a:lnTo>
                <a:cubicBezTo>
                  <a:pt x="616" y="466"/>
                  <a:pt x="627" y="501"/>
                  <a:pt x="649" y="526"/>
                </a:cubicBezTo>
                <a:cubicBezTo>
                  <a:pt x="671" y="550"/>
                  <a:pt x="699" y="562"/>
                  <a:pt x="732" y="562"/>
                </a:cubicBezTo>
                <a:cubicBezTo>
                  <a:pt x="764" y="562"/>
                  <a:pt x="792" y="550"/>
                  <a:pt x="814" y="526"/>
                </a:cubicBezTo>
                <a:cubicBezTo>
                  <a:pt x="836" y="501"/>
                  <a:pt x="847" y="465"/>
                  <a:pt x="847" y="419"/>
                </a:cubicBezTo>
                <a:cubicBezTo>
                  <a:pt x="847" y="373"/>
                  <a:pt x="836" y="338"/>
                  <a:pt x="814" y="314"/>
                </a:cubicBezTo>
                <a:cubicBezTo>
                  <a:pt x="792" y="289"/>
                  <a:pt x="764" y="277"/>
                  <a:pt x="732" y="277"/>
                </a:cubicBezTo>
                <a:cubicBezTo>
                  <a:pt x="699" y="277"/>
                  <a:pt x="671" y="289"/>
                  <a:pt x="649" y="314"/>
                </a:cubicBezTo>
                <a:cubicBezTo>
                  <a:pt x="627" y="338"/>
                  <a:pt x="616" y="374"/>
                  <a:pt x="616" y="420"/>
                </a:cubicBezTo>
                <a:close/>
                <a:moveTo>
                  <a:pt x="488" y="413"/>
                </a:moveTo>
                <a:lnTo>
                  <a:pt x="488" y="413"/>
                </a:lnTo>
                <a:cubicBezTo>
                  <a:pt x="488" y="372"/>
                  <a:pt x="498" y="333"/>
                  <a:pt x="518" y="294"/>
                </a:cubicBezTo>
                <a:cubicBezTo>
                  <a:pt x="539" y="256"/>
                  <a:pt x="568" y="227"/>
                  <a:pt x="605" y="207"/>
                </a:cubicBezTo>
                <a:cubicBezTo>
                  <a:pt x="643" y="187"/>
                  <a:pt x="685" y="177"/>
                  <a:pt x="731" y="177"/>
                </a:cubicBezTo>
                <a:cubicBezTo>
                  <a:pt x="803" y="177"/>
                  <a:pt x="861" y="200"/>
                  <a:pt x="907" y="245"/>
                </a:cubicBezTo>
                <a:cubicBezTo>
                  <a:pt x="953" y="291"/>
                  <a:pt x="976" y="349"/>
                  <a:pt x="976" y="418"/>
                </a:cubicBezTo>
                <a:cubicBezTo>
                  <a:pt x="976" y="489"/>
                  <a:pt x="953" y="547"/>
                  <a:pt x="906" y="593"/>
                </a:cubicBezTo>
                <a:cubicBezTo>
                  <a:pt x="860" y="639"/>
                  <a:pt x="802" y="662"/>
                  <a:pt x="732" y="662"/>
                </a:cubicBezTo>
                <a:cubicBezTo>
                  <a:pt x="689" y="662"/>
                  <a:pt x="647" y="653"/>
                  <a:pt x="608" y="634"/>
                </a:cubicBezTo>
                <a:cubicBezTo>
                  <a:pt x="569" y="614"/>
                  <a:pt x="539" y="586"/>
                  <a:pt x="518" y="549"/>
                </a:cubicBezTo>
                <a:cubicBezTo>
                  <a:pt x="498" y="512"/>
                  <a:pt x="488" y="466"/>
                  <a:pt x="488" y="413"/>
                </a:cubicBezTo>
                <a:close/>
                <a:moveTo>
                  <a:pt x="3137" y="48"/>
                </a:moveTo>
                <a:lnTo>
                  <a:pt x="3137" y="48"/>
                </a:lnTo>
                <a:cubicBezTo>
                  <a:pt x="3128" y="48"/>
                  <a:pt x="3119" y="51"/>
                  <a:pt x="3111" y="55"/>
                </a:cubicBezTo>
                <a:cubicBezTo>
                  <a:pt x="3102" y="60"/>
                  <a:pt x="3096" y="66"/>
                  <a:pt x="3091" y="74"/>
                </a:cubicBezTo>
                <a:cubicBezTo>
                  <a:pt x="3086" y="83"/>
                  <a:pt x="3084" y="91"/>
                  <a:pt x="3084" y="100"/>
                </a:cubicBezTo>
                <a:cubicBezTo>
                  <a:pt x="3084" y="109"/>
                  <a:pt x="3086" y="118"/>
                  <a:pt x="3091" y="126"/>
                </a:cubicBezTo>
                <a:cubicBezTo>
                  <a:pt x="3095" y="134"/>
                  <a:pt x="3102" y="141"/>
                  <a:pt x="3110" y="145"/>
                </a:cubicBezTo>
                <a:cubicBezTo>
                  <a:pt x="3119" y="150"/>
                  <a:pt x="3128" y="152"/>
                  <a:pt x="3137" y="152"/>
                </a:cubicBezTo>
                <a:cubicBezTo>
                  <a:pt x="3146" y="152"/>
                  <a:pt x="3155" y="150"/>
                  <a:pt x="3163" y="145"/>
                </a:cubicBezTo>
                <a:cubicBezTo>
                  <a:pt x="3171" y="141"/>
                  <a:pt x="3178" y="134"/>
                  <a:pt x="3182" y="126"/>
                </a:cubicBezTo>
                <a:cubicBezTo>
                  <a:pt x="3187" y="118"/>
                  <a:pt x="3190" y="109"/>
                  <a:pt x="3190" y="100"/>
                </a:cubicBezTo>
                <a:cubicBezTo>
                  <a:pt x="3190" y="91"/>
                  <a:pt x="3187" y="83"/>
                  <a:pt x="3182" y="74"/>
                </a:cubicBezTo>
                <a:cubicBezTo>
                  <a:pt x="3178" y="66"/>
                  <a:pt x="3171" y="60"/>
                  <a:pt x="3163" y="55"/>
                </a:cubicBezTo>
                <a:cubicBezTo>
                  <a:pt x="3154" y="51"/>
                  <a:pt x="3145" y="48"/>
                  <a:pt x="3137" y="48"/>
                </a:cubicBezTo>
                <a:close/>
                <a:moveTo>
                  <a:pt x="3137" y="38"/>
                </a:moveTo>
                <a:lnTo>
                  <a:pt x="3137" y="38"/>
                </a:lnTo>
                <a:cubicBezTo>
                  <a:pt x="3147" y="38"/>
                  <a:pt x="3158" y="41"/>
                  <a:pt x="3168" y="46"/>
                </a:cubicBezTo>
                <a:cubicBezTo>
                  <a:pt x="3178" y="51"/>
                  <a:pt x="3186" y="59"/>
                  <a:pt x="3191" y="69"/>
                </a:cubicBezTo>
                <a:cubicBezTo>
                  <a:pt x="3197" y="79"/>
                  <a:pt x="3200" y="89"/>
                  <a:pt x="3200" y="100"/>
                </a:cubicBezTo>
                <a:cubicBezTo>
                  <a:pt x="3200" y="111"/>
                  <a:pt x="3197" y="121"/>
                  <a:pt x="3192" y="131"/>
                </a:cubicBezTo>
                <a:cubicBezTo>
                  <a:pt x="3186" y="141"/>
                  <a:pt x="3178" y="149"/>
                  <a:pt x="3168" y="154"/>
                </a:cubicBezTo>
                <a:cubicBezTo>
                  <a:pt x="3158" y="160"/>
                  <a:pt x="3148" y="162"/>
                  <a:pt x="3137" y="162"/>
                </a:cubicBezTo>
                <a:cubicBezTo>
                  <a:pt x="3126" y="162"/>
                  <a:pt x="3115" y="160"/>
                  <a:pt x="3105" y="154"/>
                </a:cubicBezTo>
                <a:cubicBezTo>
                  <a:pt x="3095" y="149"/>
                  <a:pt x="3087" y="141"/>
                  <a:pt x="3082" y="131"/>
                </a:cubicBezTo>
                <a:cubicBezTo>
                  <a:pt x="3076" y="121"/>
                  <a:pt x="3073" y="111"/>
                  <a:pt x="3073" y="100"/>
                </a:cubicBezTo>
                <a:cubicBezTo>
                  <a:pt x="3073" y="89"/>
                  <a:pt x="3076" y="79"/>
                  <a:pt x="3082" y="69"/>
                </a:cubicBezTo>
                <a:cubicBezTo>
                  <a:pt x="3087" y="59"/>
                  <a:pt x="3095" y="51"/>
                  <a:pt x="3106" y="46"/>
                </a:cubicBezTo>
                <a:cubicBezTo>
                  <a:pt x="3116" y="41"/>
                  <a:pt x="3126" y="38"/>
                  <a:pt x="3137" y="38"/>
                </a:cubicBezTo>
                <a:close/>
                <a:moveTo>
                  <a:pt x="2809" y="652"/>
                </a:moveTo>
                <a:lnTo>
                  <a:pt x="2809" y="652"/>
                </a:lnTo>
                <a:cubicBezTo>
                  <a:pt x="2618" y="187"/>
                  <a:pt x="2618" y="187"/>
                  <a:pt x="2618" y="187"/>
                </a:cubicBezTo>
                <a:cubicBezTo>
                  <a:pt x="2749" y="187"/>
                  <a:pt x="2749" y="187"/>
                  <a:pt x="2749" y="187"/>
                </a:cubicBezTo>
                <a:cubicBezTo>
                  <a:pt x="2839" y="425"/>
                  <a:pt x="2839" y="425"/>
                  <a:pt x="2839" y="425"/>
                </a:cubicBezTo>
                <a:cubicBezTo>
                  <a:pt x="2864" y="504"/>
                  <a:pt x="2864" y="504"/>
                  <a:pt x="2864" y="504"/>
                </a:cubicBezTo>
                <a:cubicBezTo>
                  <a:pt x="2871" y="483"/>
                  <a:pt x="2875" y="470"/>
                  <a:pt x="2877" y="464"/>
                </a:cubicBezTo>
                <a:cubicBezTo>
                  <a:pt x="2881" y="451"/>
                  <a:pt x="2886" y="438"/>
                  <a:pt x="2891" y="425"/>
                </a:cubicBezTo>
                <a:cubicBezTo>
                  <a:pt x="2981" y="187"/>
                  <a:pt x="2981" y="187"/>
                  <a:pt x="2981" y="187"/>
                </a:cubicBezTo>
                <a:cubicBezTo>
                  <a:pt x="3109" y="187"/>
                  <a:pt x="3109" y="187"/>
                  <a:pt x="3109" y="187"/>
                </a:cubicBezTo>
                <a:cubicBezTo>
                  <a:pt x="2921" y="652"/>
                  <a:pt x="2921" y="652"/>
                  <a:pt x="2921" y="652"/>
                </a:cubicBezTo>
                <a:lnTo>
                  <a:pt x="2809" y="652"/>
                </a:lnTo>
                <a:close/>
                <a:moveTo>
                  <a:pt x="1826" y="416"/>
                </a:moveTo>
                <a:lnTo>
                  <a:pt x="1826" y="416"/>
                </a:lnTo>
                <a:cubicBezTo>
                  <a:pt x="1826" y="308"/>
                  <a:pt x="1826" y="308"/>
                  <a:pt x="1826" y="308"/>
                </a:cubicBezTo>
                <a:cubicBezTo>
                  <a:pt x="2110" y="308"/>
                  <a:pt x="2110" y="308"/>
                  <a:pt x="2110" y="308"/>
                </a:cubicBezTo>
                <a:cubicBezTo>
                  <a:pt x="2110" y="563"/>
                  <a:pt x="2110" y="563"/>
                  <a:pt x="2110" y="563"/>
                </a:cubicBezTo>
                <a:cubicBezTo>
                  <a:pt x="2083" y="590"/>
                  <a:pt x="2043" y="613"/>
                  <a:pt x="1990" y="633"/>
                </a:cubicBezTo>
                <a:cubicBezTo>
                  <a:pt x="1938" y="653"/>
                  <a:pt x="1885" y="663"/>
                  <a:pt x="1831" y="663"/>
                </a:cubicBezTo>
                <a:cubicBezTo>
                  <a:pt x="1763" y="663"/>
                  <a:pt x="1703" y="649"/>
                  <a:pt x="1652" y="621"/>
                </a:cubicBezTo>
                <a:cubicBezTo>
                  <a:pt x="1602" y="593"/>
                  <a:pt x="1563" y="552"/>
                  <a:pt x="1538" y="500"/>
                </a:cubicBezTo>
                <a:cubicBezTo>
                  <a:pt x="1512" y="448"/>
                  <a:pt x="1500" y="391"/>
                  <a:pt x="1500" y="329"/>
                </a:cubicBezTo>
                <a:cubicBezTo>
                  <a:pt x="1500" y="262"/>
                  <a:pt x="1514" y="203"/>
                  <a:pt x="1542" y="151"/>
                </a:cubicBezTo>
                <a:cubicBezTo>
                  <a:pt x="1571" y="99"/>
                  <a:pt x="1613" y="59"/>
                  <a:pt x="1668" y="32"/>
                </a:cubicBezTo>
                <a:cubicBezTo>
                  <a:pt x="1709" y="10"/>
                  <a:pt x="1762" y="0"/>
                  <a:pt x="1824" y="0"/>
                </a:cubicBezTo>
                <a:cubicBezTo>
                  <a:pt x="1905" y="0"/>
                  <a:pt x="1968" y="16"/>
                  <a:pt x="2014" y="50"/>
                </a:cubicBezTo>
                <a:cubicBezTo>
                  <a:pt x="2059" y="83"/>
                  <a:pt x="2089" y="129"/>
                  <a:pt x="2102" y="188"/>
                </a:cubicBezTo>
                <a:cubicBezTo>
                  <a:pt x="1971" y="212"/>
                  <a:pt x="1971" y="212"/>
                  <a:pt x="1971" y="212"/>
                </a:cubicBezTo>
                <a:cubicBezTo>
                  <a:pt x="1961" y="181"/>
                  <a:pt x="1944" y="156"/>
                  <a:pt x="1919" y="138"/>
                </a:cubicBezTo>
                <a:cubicBezTo>
                  <a:pt x="1894" y="119"/>
                  <a:pt x="1862" y="110"/>
                  <a:pt x="1824" y="110"/>
                </a:cubicBezTo>
                <a:cubicBezTo>
                  <a:pt x="1766" y="110"/>
                  <a:pt x="1720" y="128"/>
                  <a:pt x="1686" y="164"/>
                </a:cubicBezTo>
                <a:cubicBezTo>
                  <a:pt x="1652" y="200"/>
                  <a:pt x="1635" y="253"/>
                  <a:pt x="1635" y="324"/>
                </a:cubicBezTo>
                <a:cubicBezTo>
                  <a:pt x="1635" y="400"/>
                  <a:pt x="1653" y="457"/>
                  <a:pt x="1687" y="495"/>
                </a:cubicBezTo>
                <a:cubicBezTo>
                  <a:pt x="1722" y="533"/>
                  <a:pt x="1767" y="552"/>
                  <a:pt x="1822" y="552"/>
                </a:cubicBezTo>
                <a:cubicBezTo>
                  <a:pt x="1850" y="552"/>
                  <a:pt x="1878" y="547"/>
                  <a:pt x="1906" y="536"/>
                </a:cubicBezTo>
                <a:cubicBezTo>
                  <a:pt x="1933" y="526"/>
                  <a:pt x="1957" y="513"/>
                  <a:pt x="1977" y="497"/>
                </a:cubicBezTo>
                <a:cubicBezTo>
                  <a:pt x="1977" y="416"/>
                  <a:pt x="1977" y="416"/>
                  <a:pt x="1977" y="416"/>
                </a:cubicBezTo>
                <a:lnTo>
                  <a:pt x="1826" y="416"/>
                </a:lnTo>
                <a:close/>
                <a:moveTo>
                  <a:pt x="1330" y="652"/>
                </a:moveTo>
                <a:lnTo>
                  <a:pt x="1330" y="652"/>
                </a:lnTo>
                <a:cubicBezTo>
                  <a:pt x="1330" y="583"/>
                  <a:pt x="1330" y="583"/>
                  <a:pt x="1330" y="583"/>
                </a:cubicBezTo>
                <a:cubicBezTo>
                  <a:pt x="1313" y="607"/>
                  <a:pt x="1290" y="627"/>
                  <a:pt x="1262" y="641"/>
                </a:cubicBezTo>
                <a:cubicBezTo>
                  <a:pt x="1234" y="655"/>
                  <a:pt x="1205" y="662"/>
                  <a:pt x="1174" y="662"/>
                </a:cubicBezTo>
                <a:cubicBezTo>
                  <a:pt x="1142" y="662"/>
                  <a:pt x="1113" y="656"/>
                  <a:pt x="1088" y="642"/>
                </a:cubicBezTo>
                <a:cubicBezTo>
                  <a:pt x="1063" y="628"/>
                  <a:pt x="1045" y="609"/>
                  <a:pt x="1033" y="584"/>
                </a:cubicBezTo>
                <a:cubicBezTo>
                  <a:pt x="1022" y="559"/>
                  <a:pt x="1016" y="525"/>
                  <a:pt x="1016" y="481"/>
                </a:cubicBezTo>
                <a:cubicBezTo>
                  <a:pt x="1016" y="187"/>
                  <a:pt x="1016" y="187"/>
                  <a:pt x="1016" y="187"/>
                </a:cubicBezTo>
                <a:cubicBezTo>
                  <a:pt x="1141" y="187"/>
                  <a:pt x="1141" y="187"/>
                  <a:pt x="1141" y="187"/>
                </a:cubicBezTo>
                <a:cubicBezTo>
                  <a:pt x="1141" y="401"/>
                  <a:pt x="1141" y="401"/>
                  <a:pt x="1141" y="401"/>
                </a:cubicBezTo>
                <a:cubicBezTo>
                  <a:pt x="1141" y="466"/>
                  <a:pt x="1144" y="506"/>
                  <a:pt x="1148" y="521"/>
                </a:cubicBezTo>
                <a:cubicBezTo>
                  <a:pt x="1153" y="536"/>
                  <a:pt x="1161" y="547"/>
                  <a:pt x="1174" y="556"/>
                </a:cubicBezTo>
                <a:cubicBezTo>
                  <a:pt x="1186" y="564"/>
                  <a:pt x="1201" y="569"/>
                  <a:pt x="1220" y="569"/>
                </a:cubicBezTo>
                <a:cubicBezTo>
                  <a:pt x="1241" y="569"/>
                  <a:pt x="1260" y="563"/>
                  <a:pt x="1277" y="552"/>
                </a:cubicBezTo>
                <a:cubicBezTo>
                  <a:pt x="1294" y="540"/>
                  <a:pt x="1306" y="526"/>
                  <a:pt x="1312" y="509"/>
                </a:cubicBezTo>
                <a:cubicBezTo>
                  <a:pt x="1318" y="492"/>
                  <a:pt x="1321" y="450"/>
                  <a:pt x="1321" y="383"/>
                </a:cubicBezTo>
                <a:cubicBezTo>
                  <a:pt x="1321" y="187"/>
                  <a:pt x="1321" y="187"/>
                  <a:pt x="1321" y="187"/>
                </a:cubicBezTo>
                <a:cubicBezTo>
                  <a:pt x="1447" y="187"/>
                  <a:pt x="1447" y="187"/>
                  <a:pt x="1447" y="187"/>
                </a:cubicBezTo>
                <a:cubicBezTo>
                  <a:pt x="1447" y="652"/>
                  <a:pt x="1447" y="652"/>
                  <a:pt x="1447" y="652"/>
                </a:cubicBezTo>
                <a:lnTo>
                  <a:pt x="1330" y="652"/>
                </a:lnTo>
                <a:close/>
                <a:moveTo>
                  <a:pt x="239" y="382"/>
                </a:moveTo>
                <a:lnTo>
                  <a:pt x="239" y="382"/>
                </a:lnTo>
                <a:cubicBezTo>
                  <a:pt x="0" y="10"/>
                  <a:pt x="0" y="10"/>
                  <a:pt x="0" y="10"/>
                </a:cubicBezTo>
                <a:cubicBezTo>
                  <a:pt x="154" y="10"/>
                  <a:pt x="154" y="10"/>
                  <a:pt x="154" y="10"/>
                </a:cubicBezTo>
                <a:cubicBezTo>
                  <a:pt x="308" y="264"/>
                  <a:pt x="308" y="264"/>
                  <a:pt x="308" y="264"/>
                </a:cubicBezTo>
                <a:cubicBezTo>
                  <a:pt x="459" y="10"/>
                  <a:pt x="459" y="10"/>
                  <a:pt x="459" y="10"/>
                </a:cubicBezTo>
                <a:cubicBezTo>
                  <a:pt x="611" y="10"/>
                  <a:pt x="611" y="10"/>
                  <a:pt x="611" y="10"/>
                </a:cubicBezTo>
                <a:cubicBezTo>
                  <a:pt x="371" y="383"/>
                  <a:pt x="371" y="383"/>
                  <a:pt x="371" y="383"/>
                </a:cubicBezTo>
                <a:cubicBezTo>
                  <a:pt x="371" y="652"/>
                  <a:pt x="371" y="652"/>
                  <a:pt x="371" y="652"/>
                </a:cubicBezTo>
                <a:cubicBezTo>
                  <a:pt x="239" y="652"/>
                  <a:pt x="239" y="652"/>
                  <a:pt x="239" y="652"/>
                </a:cubicBezTo>
                <a:lnTo>
                  <a:pt x="239" y="382"/>
                </a:lnTo>
                <a:close/>
              </a:path>
            </a:pathLst>
          </a:custGeom>
          <a:solidFill>
            <a:schemeClr val="tx1"/>
          </a:solidFill>
          <a:ln>
            <a:noFill/>
          </a:ln>
          <a:effectLst/>
        </p:spPr>
        <p:txBody>
          <a:bodyPr wrap="none" anchor="ctr"/>
          <a:lstStyle/>
          <a:p>
            <a:endParaRPr lang="en-GB" noProof="0" dirty="0"/>
          </a:p>
        </p:txBody>
      </p:sp>
      <p:sp>
        <p:nvSpPr>
          <p:cNvPr id="2" name="Title 1"/>
          <p:cNvSpPr>
            <a:spLocks noGrp="1"/>
          </p:cNvSpPr>
          <p:nvPr>
            <p:ph type="ctrTitle" hasCustomPrompt="1"/>
          </p:nvPr>
        </p:nvSpPr>
        <p:spPr bwMode="white">
          <a:xfrm>
            <a:off x="2422800" y="1980000"/>
            <a:ext cx="6408000" cy="2073600"/>
          </a:xfrm>
        </p:spPr>
        <p:txBody>
          <a:bodyPr anchor="t" anchorCtr="0"/>
          <a:lstStyle>
            <a:lvl1pPr algn="l">
              <a:lnSpc>
                <a:spcPct val="90000"/>
              </a:lnSpc>
              <a:defRPr sz="7200">
                <a:solidFill>
                  <a:schemeClr val="tx1"/>
                </a:solidFill>
              </a:defRPr>
            </a:lvl1pPr>
          </a:lstStyle>
          <a:p>
            <a:r>
              <a:rPr lang="en-GB" noProof="0" dirty="0"/>
              <a:t>Click to add title</a:t>
            </a:r>
            <a:endParaRPr lang="en-GB" dirty="0"/>
          </a:p>
        </p:txBody>
      </p:sp>
      <p:sp>
        <p:nvSpPr>
          <p:cNvPr id="5" name="Text Placeholder 4">
            <a:extLst>
              <a:ext uri="{FF2B5EF4-FFF2-40B4-BE49-F238E27FC236}">
                <a16:creationId xmlns:a16="http://schemas.microsoft.com/office/drawing/2014/main" id="{E1F28C65-3092-4106-A8DF-27457D5E8693}"/>
              </a:ext>
            </a:extLst>
          </p:cNvPr>
          <p:cNvSpPr>
            <a:spLocks noGrp="1"/>
          </p:cNvSpPr>
          <p:nvPr>
            <p:ph type="body" sz="quarter" idx="18" hasCustomPrompt="1"/>
          </p:nvPr>
        </p:nvSpPr>
        <p:spPr bwMode="white">
          <a:xfrm>
            <a:off x="540000" y="1980000"/>
            <a:ext cx="1702800" cy="1036800"/>
          </a:xfrm>
        </p:spPr>
        <p:txBody>
          <a:bodyPr/>
          <a:lstStyle>
            <a:lvl1pPr marL="0" indent="0">
              <a:lnSpc>
                <a:spcPct val="90000"/>
              </a:lnSpc>
              <a:buNone/>
              <a:defRPr sz="7200">
                <a:latin typeface="+mj-lt"/>
              </a:defRPr>
            </a:lvl1pPr>
            <a:lvl2pPr marL="180000" indent="0">
              <a:buNone/>
              <a:defRPr sz="7200"/>
            </a:lvl2pPr>
          </a:lstStyle>
          <a:p>
            <a:pPr lvl="0"/>
            <a:r>
              <a:rPr lang="en-GB" dirty="0"/>
              <a:t>0</a:t>
            </a:r>
          </a:p>
        </p:txBody>
      </p:sp>
      <p:sp>
        <p:nvSpPr>
          <p:cNvPr id="16" name="Footer Placeholder 5">
            <a:extLst>
              <a:ext uri="{FF2B5EF4-FFF2-40B4-BE49-F238E27FC236}">
                <a16:creationId xmlns:a16="http://schemas.microsoft.com/office/drawing/2014/main" id="{3E91ECBC-26CF-461D-8FFB-D10262B58CCC}"/>
              </a:ext>
            </a:extLst>
          </p:cNvPr>
          <p:cNvSpPr>
            <a:spLocks noGrp="1"/>
          </p:cNvSpPr>
          <p:nvPr>
            <p:ph type="ftr" sz="quarter" idx="20"/>
          </p:nvPr>
        </p:nvSpPr>
        <p:spPr>
          <a:xfrm>
            <a:off x="3693599" y="481818"/>
            <a:ext cx="5135612" cy="154800"/>
          </a:xfrm>
        </p:spPr>
        <p:txBody>
          <a:bodyPr/>
          <a:lstStyle>
            <a:lvl1pPr>
              <a:defRPr>
                <a:solidFill>
                  <a:schemeClr val="tx1"/>
                </a:solidFill>
              </a:defRPr>
            </a:lvl1pPr>
          </a:lstStyle>
          <a:p>
            <a:endParaRPr lang="en-GB" dirty="0"/>
          </a:p>
        </p:txBody>
      </p:sp>
      <p:sp>
        <p:nvSpPr>
          <p:cNvPr id="17" name="Slide Number Placeholder 6">
            <a:extLst>
              <a:ext uri="{FF2B5EF4-FFF2-40B4-BE49-F238E27FC236}">
                <a16:creationId xmlns:a16="http://schemas.microsoft.com/office/drawing/2014/main" id="{52BC5789-CB72-41FD-A248-05A3828BA5FF}"/>
              </a:ext>
            </a:extLst>
          </p:cNvPr>
          <p:cNvSpPr>
            <a:spLocks noGrp="1"/>
          </p:cNvSpPr>
          <p:nvPr>
            <p:ph type="sldNum" sz="quarter" idx="21"/>
          </p:nvPr>
        </p:nvSpPr>
        <p:spPr>
          <a:xfrm>
            <a:off x="3362400" y="481818"/>
            <a:ext cx="270000" cy="154800"/>
          </a:xfrm>
        </p:spPr>
        <p:txBody>
          <a:bodyPr/>
          <a:lstStyle>
            <a:lvl1pPr>
              <a:defRPr>
                <a:solidFill>
                  <a:schemeClr val="tx1"/>
                </a:solidFill>
              </a:defRPr>
            </a:lvl1p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4242984860"/>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PICTURE Option A">
    <p:spTree>
      <p:nvGrpSpPr>
        <p:cNvPr id="1" name=""/>
        <p:cNvGrpSpPr/>
        <p:nvPr/>
      </p:nvGrpSpPr>
      <p:grpSpPr>
        <a:xfrm>
          <a:off x="0" y="0"/>
          <a:ext cx="0" cy="0"/>
          <a:chOff x="0" y="0"/>
          <a:chExt cx="0" cy="0"/>
        </a:xfrm>
      </p:grpSpPr>
      <p:sp>
        <p:nvSpPr>
          <p:cNvPr id="9" name="Footer Placeholder 7" hidden="1">
            <a:extLst>
              <a:ext uri="{FF2B5EF4-FFF2-40B4-BE49-F238E27FC236}">
                <a16:creationId xmlns:a16="http://schemas.microsoft.com/office/drawing/2014/main" id="{6556F850-1FDC-47C0-847A-DE7D58163DF8}"/>
              </a:ext>
            </a:extLst>
          </p:cNvPr>
          <p:cNvSpPr>
            <a:spLocks noGrp="1"/>
          </p:cNvSpPr>
          <p:nvPr>
            <p:ph type="ftr" sz="quarter" idx="3"/>
          </p:nvPr>
        </p:nvSpPr>
        <p:spPr bwMode="white">
          <a:xfrm>
            <a:off x="12193200" y="6858000"/>
            <a:ext cx="0" cy="0"/>
          </a:xfrm>
          <a:prstGeom prst="rect">
            <a:avLst/>
          </a:prstGeom>
        </p:spPr>
        <p:txBody>
          <a:bodyPr vert="horz" lIns="0" tIns="0" rIns="0" bIns="0" rtlCol="0" anchor="t" anchorCtr="0"/>
          <a:lstStyle>
            <a:lvl1pPr algn="l">
              <a:defRPr sz="100">
                <a:noFill/>
              </a:defRPr>
            </a:lvl1pPr>
          </a:lstStyle>
          <a:p>
            <a:endParaRPr lang="en-GB" dirty="0"/>
          </a:p>
        </p:txBody>
      </p:sp>
      <p:sp>
        <p:nvSpPr>
          <p:cNvPr id="11" name="Slide Number Placeholder 10" hidden="1">
            <a:extLst>
              <a:ext uri="{FF2B5EF4-FFF2-40B4-BE49-F238E27FC236}">
                <a16:creationId xmlns:a16="http://schemas.microsoft.com/office/drawing/2014/main" id="{0B58DFF8-06A4-4E0E-BCA2-1DDBE57D878C}"/>
              </a:ext>
            </a:extLst>
          </p:cNvPr>
          <p:cNvSpPr>
            <a:spLocks noGrp="1"/>
          </p:cNvSpPr>
          <p:nvPr>
            <p:ph type="sldNum" sz="quarter" idx="17"/>
          </p:nvPr>
        </p:nvSpPr>
        <p:spPr>
          <a:xfrm>
            <a:off x="12193200" y="6858000"/>
            <a:ext cx="0" cy="0"/>
          </a:xfrm>
        </p:spPr>
        <p:txBody>
          <a:bodyPr/>
          <a:lstStyle>
            <a:lvl1pPr>
              <a:defRPr sz="100">
                <a:noFill/>
              </a:defRPr>
            </a:lvl1pPr>
          </a:lstStyle>
          <a:p>
            <a:fld id="{23AA811B-2EBD-4900-905E-5BE206449611}" type="slidenum">
              <a:rPr lang="en-GB" smtClean="0"/>
              <a:pPr/>
              <a:t>‹#›</a:t>
            </a:fld>
            <a:endParaRPr lang="en-GB" dirty="0"/>
          </a:p>
        </p:txBody>
      </p:sp>
      <p:sp>
        <p:nvSpPr>
          <p:cNvPr id="10" name="Picture Placeholder 9">
            <a:extLst>
              <a:ext uri="{FF2B5EF4-FFF2-40B4-BE49-F238E27FC236}">
                <a16:creationId xmlns:a16="http://schemas.microsoft.com/office/drawing/2014/main" id="{3C267DAF-A1E2-456E-AD0A-F26C707DE24B}"/>
              </a:ext>
            </a:extLst>
          </p:cNvPr>
          <p:cNvSpPr>
            <a:spLocks noGrp="1"/>
          </p:cNvSpPr>
          <p:nvPr>
            <p:ph type="pic" sz="quarter" idx="13" hasCustomPrompt="1"/>
          </p:nvPr>
        </p:nvSpPr>
        <p:spPr>
          <a:xfrm>
            <a:off x="0" y="-1"/>
            <a:ext cx="12193200" cy="6861600"/>
          </a:xfrm>
          <a:custGeom>
            <a:avLst/>
            <a:gdLst>
              <a:gd name="connsiteX0" fmla="*/ 540000 w 12193200"/>
              <a:gd name="connsiteY0" fmla="*/ 5580001 h 6861600"/>
              <a:gd name="connsiteX1" fmla="*/ 540000 w 12193200"/>
              <a:gd name="connsiteY1" fmla="*/ 5587201 h 6861600"/>
              <a:gd name="connsiteX2" fmla="*/ 2250000 w 12193200"/>
              <a:gd name="connsiteY2" fmla="*/ 5587201 h 6861600"/>
              <a:gd name="connsiteX3" fmla="*/ 2250000 w 12193200"/>
              <a:gd name="connsiteY3" fmla="*/ 5580001 h 6861600"/>
              <a:gd name="connsiteX4" fmla="*/ 11295612 w 12193200"/>
              <a:gd name="connsiteY4" fmla="*/ 3365933 h 6861600"/>
              <a:gd name="connsiteX5" fmla="*/ 11338398 w 12193200"/>
              <a:gd name="connsiteY5" fmla="*/ 3385290 h 6861600"/>
              <a:gd name="connsiteX6" fmla="*/ 11356139 w 12193200"/>
              <a:gd name="connsiteY6" fmla="*/ 3440224 h 6861600"/>
              <a:gd name="connsiteX7" fmla="*/ 11338398 w 12193200"/>
              <a:gd name="connsiteY7" fmla="*/ 3496205 h 6861600"/>
              <a:gd name="connsiteX8" fmla="*/ 11295612 w 12193200"/>
              <a:gd name="connsiteY8" fmla="*/ 3515040 h 6861600"/>
              <a:gd name="connsiteX9" fmla="*/ 11252825 w 12193200"/>
              <a:gd name="connsiteY9" fmla="*/ 3496205 h 6861600"/>
              <a:gd name="connsiteX10" fmla="*/ 11235606 w 12193200"/>
              <a:gd name="connsiteY10" fmla="*/ 3440748 h 6861600"/>
              <a:gd name="connsiteX11" fmla="*/ 11252825 w 12193200"/>
              <a:gd name="connsiteY11" fmla="*/ 3385290 h 6861600"/>
              <a:gd name="connsiteX12" fmla="*/ 11295612 w 12193200"/>
              <a:gd name="connsiteY12" fmla="*/ 3365933 h 6861600"/>
              <a:gd name="connsiteX13" fmla="*/ 10429961 w 12193200"/>
              <a:gd name="connsiteY13" fmla="*/ 3365933 h 6861600"/>
              <a:gd name="connsiteX14" fmla="*/ 10472748 w 12193200"/>
              <a:gd name="connsiteY14" fmla="*/ 3385290 h 6861600"/>
              <a:gd name="connsiteX15" fmla="*/ 10489967 w 12193200"/>
              <a:gd name="connsiteY15" fmla="*/ 3440224 h 6861600"/>
              <a:gd name="connsiteX16" fmla="*/ 10472748 w 12193200"/>
              <a:gd name="connsiteY16" fmla="*/ 3496205 h 6861600"/>
              <a:gd name="connsiteX17" fmla="*/ 10429961 w 12193200"/>
              <a:gd name="connsiteY17" fmla="*/ 3515040 h 6861600"/>
              <a:gd name="connsiteX18" fmla="*/ 10386652 w 12193200"/>
              <a:gd name="connsiteY18" fmla="*/ 3496205 h 6861600"/>
              <a:gd name="connsiteX19" fmla="*/ 10369433 w 12193200"/>
              <a:gd name="connsiteY19" fmla="*/ 3440748 h 6861600"/>
              <a:gd name="connsiteX20" fmla="*/ 10386652 w 12193200"/>
              <a:gd name="connsiteY20" fmla="*/ 3385290 h 6861600"/>
              <a:gd name="connsiteX21" fmla="*/ 10429961 w 12193200"/>
              <a:gd name="connsiteY21" fmla="*/ 3365933 h 6861600"/>
              <a:gd name="connsiteX22" fmla="*/ 11414058 w 12193200"/>
              <a:gd name="connsiteY22" fmla="*/ 3318846 h 6861600"/>
              <a:gd name="connsiteX23" fmla="*/ 11513720 w 12193200"/>
              <a:gd name="connsiteY23" fmla="*/ 3562126 h 6861600"/>
              <a:gd name="connsiteX24" fmla="*/ 11572161 w 12193200"/>
              <a:gd name="connsiteY24" fmla="*/ 3562126 h 6861600"/>
              <a:gd name="connsiteX25" fmla="*/ 11670257 w 12193200"/>
              <a:gd name="connsiteY25" fmla="*/ 3318846 h 6861600"/>
              <a:gd name="connsiteX26" fmla="*/ 11603468 w 12193200"/>
              <a:gd name="connsiteY26" fmla="*/ 3318846 h 6861600"/>
              <a:gd name="connsiteX27" fmla="*/ 11556507 w 12193200"/>
              <a:gd name="connsiteY27" fmla="*/ 3443364 h 6861600"/>
              <a:gd name="connsiteX28" fmla="*/ 11549202 w 12193200"/>
              <a:gd name="connsiteY28" fmla="*/ 3463768 h 6861600"/>
              <a:gd name="connsiteX29" fmla="*/ 11542418 w 12193200"/>
              <a:gd name="connsiteY29" fmla="*/ 3484695 h 6861600"/>
              <a:gd name="connsiteX30" fmla="*/ 11529374 w 12193200"/>
              <a:gd name="connsiteY30" fmla="*/ 3443364 h 6861600"/>
              <a:gd name="connsiteX31" fmla="*/ 11482413 w 12193200"/>
              <a:gd name="connsiteY31" fmla="*/ 3318846 h 6861600"/>
              <a:gd name="connsiteX32" fmla="*/ 11414058 w 12193200"/>
              <a:gd name="connsiteY32" fmla="*/ 3318846 h 6861600"/>
              <a:gd name="connsiteX33" fmla="*/ 10578149 w 12193200"/>
              <a:gd name="connsiteY33" fmla="*/ 3318846 h 6861600"/>
              <a:gd name="connsiteX34" fmla="*/ 10578149 w 12193200"/>
              <a:gd name="connsiteY34" fmla="*/ 3472662 h 6861600"/>
              <a:gd name="connsiteX35" fmla="*/ 10587020 w 12193200"/>
              <a:gd name="connsiteY35" fmla="*/ 3526550 h 6861600"/>
              <a:gd name="connsiteX36" fmla="*/ 10615718 w 12193200"/>
              <a:gd name="connsiteY36" fmla="*/ 3556894 h 6861600"/>
              <a:gd name="connsiteX37" fmla="*/ 10660592 w 12193200"/>
              <a:gd name="connsiteY37" fmla="*/ 3567358 h 6861600"/>
              <a:gd name="connsiteX38" fmla="*/ 10706510 w 12193200"/>
              <a:gd name="connsiteY38" fmla="*/ 3556371 h 6861600"/>
              <a:gd name="connsiteX39" fmla="*/ 10741992 w 12193200"/>
              <a:gd name="connsiteY39" fmla="*/ 3526026 h 6861600"/>
              <a:gd name="connsiteX40" fmla="*/ 10741992 w 12193200"/>
              <a:gd name="connsiteY40" fmla="*/ 3562126 h 6861600"/>
              <a:gd name="connsiteX41" fmla="*/ 10803041 w 12193200"/>
              <a:gd name="connsiteY41" fmla="*/ 3562126 h 6861600"/>
              <a:gd name="connsiteX42" fmla="*/ 10803041 w 12193200"/>
              <a:gd name="connsiteY42" fmla="*/ 3318846 h 6861600"/>
              <a:gd name="connsiteX43" fmla="*/ 10737296 w 12193200"/>
              <a:gd name="connsiteY43" fmla="*/ 3318846 h 6861600"/>
              <a:gd name="connsiteX44" fmla="*/ 10737296 w 12193200"/>
              <a:gd name="connsiteY44" fmla="*/ 3421390 h 6861600"/>
              <a:gd name="connsiteX45" fmla="*/ 10732599 w 12193200"/>
              <a:gd name="connsiteY45" fmla="*/ 3487311 h 6861600"/>
              <a:gd name="connsiteX46" fmla="*/ 10714337 w 12193200"/>
              <a:gd name="connsiteY46" fmla="*/ 3509808 h 6861600"/>
              <a:gd name="connsiteX47" fmla="*/ 10684595 w 12193200"/>
              <a:gd name="connsiteY47" fmla="*/ 3518702 h 6861600"/>
              <a:gd name="connsiteX48" fmla="*/ 10660592 w 12193200"/>
              <a:gd name="connsiteY48" fmla="*/ 3511900 h 6861600"/>
              <a:gd name="connsiteX49" fmla="*/ 10647026 w 12193200"/>
              <a:gd name="connsiteY49" fmla="*/ 3493589 h 6861600"/>
              <a:gd name="connsiteX50" fmla="*/ 10643373 w 12193200"/>
              <a:gd name="connsiteY50" fmla="*/ 3430807 h 6861600"/>
              <a:gd name="connsiteX51" fmla="*/ 10643373 w 12193200"/>
              <a:gd name="connsiteY51" fmla="*/ 3318846 h 6861600"/>
              <a:gd name="connsiteX52" fmla="*/ 10578149 w 12193200"/>
              <a:gd name="connsiteY52" fmla="*/ 3318846 h 6861600"/>
              <a:gd name="connsiteX53" fmla="*/ 12192000 w 12193200"/>
              <a:gd name="connsiteY53" fmla="*/ 3314701 h 6861600"/>
              <a:gd name="connsiteX54" fmla="*/ 12012076 w 12193200"/>
              <a:gd name="connsiteY54" fmla="*/ 3429000 h 6861600"/>
              <a:gd name="connsiteX55" fmla="*/ 12192000 w 12193200"/>
              <a:gd name="connsiteY55" fmla="*/ 3543300 h 6861600"/>
              <a:gd name="connsiteX56" fmla="*/ 11295612 w 12193200"/>
              <a:gd name="connsiteY56" fmla="*/ 3313614 h 6861600"/>
              <a:gd name="connsiteX57" fmla="*/ 11229866 w 12193200"/>
              <a:gd name="connsiteY57" fmla="*/ 3329310 h 6861600"/>
              <a:gd name="connsiteX58" fmla="*/ 11184470 w 12193200"/>
              <a:gd name="connsiteY58" fmla="*/ 3374827 h 6861600"/>
              <a:gd name="connsiteX59" fmla="*/ 11168295 w 12193200"/>
              <a:gd name="connsiteY59" fmla="*/ 3437085 h 6861600"/>
              <a:gd name="connsiteX60" fmla="*/ 11184470 w 12193200"/>
              <a:gd name="connsiteY60" fmla="*/ 3508238 h 6861600"/>
              <a:gd name="connsiteX61" fmla="*/ 11231431 w 12193200"/>
              <a:gd name="connsiteY61" fmla="*/ 3552709 h 6861600"/>
              <a:gd name="connsiteX62" fmla="*/ 11296133 w 12193200"/>
              <a:gd name="connsiteY62" fmla="*/ 3567358 h 6861600"/>
              <a:gd name="connsiteX63" fmla="*/ 11386925 w 12193200"/>
              <a:gd name="connsiteY63" fmla="*/ 3531258 h 6861600"/>
              <a:gd name="connsiteX64" fmla="*/ 11422928 w 12193200"/>
              <a:gd name="connsiteY64" fmla="*/ 3439701 h 6861600"/>
              <a:gd name="connsiteX65" fmla="*/ 11387447 w 12193200"/>
              <a:gd name="connsiteY65" fmla="*/ 3349191 h 6861600"/>
              <a:gd name="connsiteX66" fmla="*/ 11295612 w 12193200"/>
              <a:gd name="connsiteY66" fmla="*/ 3313614 h 6861600"/>
              <a:gd name="connsiteX67" fmla="*/ 10429439 w 12193200"/>
              <a:gd name="connsiteY67" fmla="*/ 3313614 h 6861600"/>
              <a:gd name="connsiteX68" fmla="*/ 10363693 w 12193200"/>
              <a:gd name="connsiteY68" fmla="*/ 3329310 h 6861600"/>
              <a:gd name="connsiteX69" fmla="*/ 10318298 w 12193200"/>
              <a:gd name="connsiteY69" fmla="*/ 3374827 h 6861600"/>
              <a:gd name="connsiteX70" fmla="*/ 10302644 w 12193200"/>
              <a:gd name="connsiteY70" fmla="*/ 3437085 h 6861600"/>
              <a:gd name="connsiteX71" fmla="*/ 10318298 w 12193200"/>
              <a:gd name="connsiteY71" fmla="*/ 3508238 h 6861600"/>
              <a:gd name="connsiteX72" fmla="*/ 10365259 w 12193200"/>
              <a:gd name="connsiteY72" fmla="*/ 3552709 h 6861600"/>
              <a:gd name="connsiteX73" fmla="*/ 10429961 w 12193200"/>
              <a:gd name="connsiteY73" fmla="*/ 3567358 h 6861600"/>
              <a:gd name="connsiteX74" fmla="*/ 10520752 w 12193200"/>
              <a:gd name="connsiteY74" fmla="*/ 3531258 h 6861600"/>
              <a:gd name="connsiteX75" fmla="*/ 10557278 w 12193200"/>
              <a:gd name="connsiteY75" fmla="*/ 3439701 h 6861600"/>
              <a:gd name="connsiteX76" fmla="*/ 10521274 w 12193200"/>
              <a:gd name="connsiteY76" fmla="*/ 3349191 h 6861600"/>
              <a:gd name="connsiteX77" fmla="*/ 10429439 w 12193200"/>
              <a:gd name="connsiteY77" fmla="*/ 3313614 h 6861600"/>
              <a:gd name="connsiteX78" fmla="*/ 11675997 w 12193200"/>
              <a:gd name="connsiteY78" fmla="*/ 3261296 h 6861600"/>
              <a:gd name="connsiteX79" fmla="*/ 11682258 w 12193200"/>
              <a:gd name="connsiteY79" fmla="*/ 3261296 h 6861600"/>
              <a:gd name="connsiteX80" fmla="*/ 11687998 w 12193200"/>
              <a:gd name="connsiteY80" fmla="*/ 3261819 h 6861600"/>
              <a:gd name="connsiteX81" fmla="*/ 11690607 w 12193200"/>
              <a:gd name="connsiteY81" fmla="*/ 3263389 h 6861600"/>
              <a:gd name="connsiteX82" fmla="*/ 11691651 w 12193200"/>
              <a:gd name="connsiteY82" fmla="*/ 3266528 h 6861600"/>
              <a:gd name="connsiteX83" fmla="*/ 11689564 w 12193200"/>
              <a:gd name="connsiteY83" fmla="*/ 3270190 h 6861600"/>
              <a:gd name="connsiteX84" fmla="*/ 11682780 w 12193200"/>
              <a:gd name="connsiteY84" fmla="*/ 3271760 h 6861600"/>
              <a:gd name="connsiteX85" fmla="*/ 11675997 w 12193200"/>
              <a:gd name="connsiteY85" fmla="*/ 3271760 h 6861600"/>
              <a:gd name="connsiteX86" fmla="*/ 11670257 w 12193200"/>
              <a:gd name="connsiteY86" fmla="*/ 3256588 h 6861600"/>
              <a:gd name="connsiteX87" fmla="*/ 11670257 w 12193200"/>
              <a:gd name="connsiteY87" fmla="*/ 3291641 h 6861600"/>
              <a:gd name="connsiteX88" fmla="*/ 11675997 w 12193200"/>
              <a:gd name="connsiteY88" fmla="*/ 3291641 h 6861600"/>
              <a:gd name="connsiteX89" fmla="*/ 11675997 w 12193200"/>
              <a:gd name="connsiteY89" fmla="*/ 3276468 h 6861600"/>
              <a:gd name="connsiteX90" fmla="*/ 11679128 w 12193200"/>
              <a:gd name="connsiteY90" fmla="*/ 3276468 h 6861600"/>
              <a:gd name="connsiteX91" fmla="*/ 11683824 w 12193200"/>
              <a:gd name="connsiteY91" fmla="*/ 3278038 h 6861600"/>
              <a:gd name="connsiteX92" fmla="*/ 11690085 w 12193200"/>
              <a:gd name="connsiteY92" fmla="*/ 3285886 h 6861600"/>
              <a:gd name="connsiteX93" fmla="*/ 11693216 w 12193200"/>
              <a:gd name="connsiteY93" fmla="*/ 3291641 h 6861600"/>
              <a:gd name="connsiteX94" fmla="*/ 11699999 w 12193200"/>
              <a:gd name="connsiteY94" fmla="*/ 3291641 h 6861600"/>
              <a:gd name="connsiteX95" fmla="*/ 11695825 w 12193200"/>
              <a:gd name="connsiteY95" fmla="*/ 3284840 h 6861600"/>
              <a:gd name="connsiteX96" fmla="*/ 11690607 w 12193200"/>
              <a:gd name="connsiteY96" fmla="*/ 3277515 h 6861600"/>
              <a:gd name="connsiteX97" fmla="*/ 11687476 w 12193200"/>
              <a:gd name="connsiteY97" fmla="*/ 3275945 h 6861600"/>
              <a:gd name="connsiteX98" fmla="*/ 11694781 w 12193200"/>
              <a:gd name="connsiteY98" fmla="*/ 3272806 h 6861600"/>
              <a:gd name="connsiteX99" fmla="*/ 11697390 w 12193200"/>
              <a:gd name="connsiteY99" fmla="*/ 3266005 h 6861600"/>
              <a:gd name="connsiteX100" fmla="*/ 11695825 w 12193200"/>
              <a:gd name="connsiteY100" fmla="*/ 3260773 h 6861600"/>
              <a:gd name="connsiteX101" fmla="*/ 11691651 w 12193200"/>
              <a:gd name="connsiteY101" fmla="*/ 3257111 h 6861600"/>
              <a:gd name="connsiteX102" fmla="*/ 11682258 w 12193200"/>
              <a:gd name="connsiteY102" fmla="*/ 3256588 h 6861600"/>
              <a:gd name="connsiteX103" fmla="*/ 11670257 w 12193200"/>
              <a:gd name="connsiteY103" fmla="*/ 3256588 h 6861600"/>
              <a:gd name="connsiteX104" fmla="*/ 11684867 w 12193200"/>
              <a:gd name="connsiteY104" fmla="*/ 3246124 h 6861600"/>
              <a:gd name="connsiteX105" fmla="*/ 11698434 w 12193200"/>
              <a:gd name="connsiteY105" fmla="*/ 3249786 h 6861600"/>
              <a:gd name="connsiteX106" fmla="*/ 11708348 w 12193200"/>
              <a:gd name="connsiteY106" fmla="*/ 3259727 h 6861600"/>
              <a:gd name="connsiteX107" fmla="*/ 11712522 w 12193200"/>
              <a:gd name="connsiteY107" fmla="*/ 3273329 h 6861600"/>
              <a:gd name="connsiteX108" fmla="*/ 11708348 w 12193200"/>
              <a:gd name="connsiteY108" fmla="*/ 3286932 h 6861600"/>
              <a:gd name="connsiteX109" fmla="*/ 11698434 w 12193200"/>
              <a:gd name="connsiteY109" fmla="*/ 3296873 h 6861600"/>
              <a:gd name="connsiteX110" fmla="*/ 11684867 w 12193200"/>
              <a:gd name="connsiteY110" fmla="*/ 3300535 h 6861600"/>
              <a:gd name="connsiteX111" fmla="*/ 11670779 w 12193200"/>
              <a:gd name="connsiteY111" fmla="*/ 3296873 h 6861600"/>
              <a:gd name="connsiteX112" fmla="*/ 11660865 w 12193200"/>
              <a:gd name="connsiteY112" fmla="*/ 3286932 h 6861600"/>
              <a:gd name="connsiteX113" fmla="*/ 11657212 w 12193200"/>
              <a:gd name="connsiteY113" fmla="*/ 3273329 h 6861600"/>
              <a:gd name="connsiteX114" fmla="*/ 11660865 w 12193200"/>
              <a:gd name="connsiteY114" fmla="*/ 3259727 h 6861600"/>
              <a:gd name="connsiteX115" fmla="*/ 11671301 w 12193200"/>
              <a:gd name="connsiteY115" fmla="*/ 3249786 h 6861600"/>
              <a:gd name="connsiteX116" fmla="*/ 11684867 w 12193200"/>
              <a:gd name="connsiteY116" fmla="*/ 3246124 h 6861600"/>
              <a:gd name="connsiteX117" fmla="*/ 11684867 w 12193200"/>
              <a:gd name="connsiteY117" fmla="*/ 3240892 h 6861600"/>
              <a:gd name="connsiteX118" fmla="*/ 11668692 w 12193200"/>
              <a:gd name="connsiteY118" fmla="*/ 3245078 h 6861600"/>
              <a:gd name="connsiteX119" fmla="*/ 11656169 w 12193200"/>
              <a:gd name="connsiteY119" fmla="*/ 3257111 h 6861600"/>
              <a:gd name="connsiteX120" fmla="*/ 11651473 w 12193200"/>
              <a:gd name="connsiteY120" fmla="*/ 3273329 h 6861600"/>
              <a:gd name="connsiteX121" fmla="*/ 11656169 w 12193200"/>
              <a:gd name="connsiteY121" fmla="*/ 3289548 h 6861600"/>
              <a:gd name="connsiteX122" fmla="*/ 11668170 w 12193200"/>
              <a:gd name="connsiteY122" fmla="*/ 3301581 h 6861600"/>
              <a:gd name="connsiteX123" fmla="*/ 11684867 w 12193200"/>
              <a:gd name="connsiteY123" fmla="*/ 3305767 h 6861600"/>
              <a:gd name="connsiteX124" fmla="*/ 11701043 w 12193200"/>
              <a:gd name="connsiteY124" fmla="*/ 3301581 h 6861600"/>
              <a:gd name="connsiteX125" fmla="*/ 11713566 w 12193200"/>
              <a:gd name="connsiteY125" fmla="*/ 3289548 h 6861600"/>
              <a:gd name="connsiteX126" fmla="*/ 11717740 w 12193200"/>
              <a:gd name="connsiteY126" fmla="*/ 3273329 h 6861600"/>
              <a:gd name="connsiteX127" fmla="*/ 11713044 w 12193200"/>
              <a:gd name="connsiteY127" fmla="*/ 3257111 h 6861600"/>
              <a:gd name="connsiteX128" fmla="*/ 11701043 w 12193200"/>
              <a:gd name="connsiteY128" fmla="*/ 3245078 h 6861600"/>
              <a:gd name="connsiteX129" fmla="*/ 11684867 w 12193200"/>
              <a:gd name="connsiteY129" fmla="*/ 3240892 h 6861600"/>
              <a:gd name="connsiteX130" fmla="*/ 10048010 w 12193200"/>
              <a:gd name="connsiteY130" fmla="*/ 3226243 h 6861600"/>
              <a:gd name="connsiteX131" fmla="*/ 10172718 w 12193200"/>
              <a:gd name="connsiteY131" fmla="*/ 3420867 h 6861600"/>
              <a:gd name="connsiteX132" fmla="*/ 10172718 w 12193200"/>
              <a:gd name="connsiteY132" fmla="*/ 3562126 h 6861600"/>
              <a:gd name="connsiteX133" fmla="*/ 10241594 w 12193200"/>
              <a:gd name="connsiteY133" fmla="*/ 3562126 h 6861600"/>
              <a:gd name="connsiteX134" fmla="*/ 10241594 w 12193200"/>
              <a:gd name="connsiteY134" fmla="*/ 3421390 h 6861600"/>
              <a:gd name="connsiteX135" fmla="*/ 10366824 w 12193200"/>
              <a:gd name="connsiteY135" fmla="*/ 3226243 h 6861600"/>
              <a:gd name="connsiteX136" fmla="*/ 10287512 w 12193200"/>
              <a:gd name="connsiteY136" fmla="*/ 3226243 h 6861600"/>
              <a:gd name="connsiteX137" fmla="*/ 10208722 w 12193200"/>
              <a:gd name="connsiteY137" fmla="*/ 3359131 h 6861600"/>
              <a:gd name="connsiteX138" fmla="*/ 10128366 w 12193200"/>
              <a:gd name="connsiteY138" fmla="*/ 3226243 h 6861600"/>
              <a:gd name="connsiteX139" fmla="*/ 10048010 w 12193200"/>
              <a:gd name="connsiteY139" fmla="*/ 3226243 h 6861600"/>
              <a:gd name="connsiteX140" fmla="*/ 10999756 w 12193200"/>
              <a:gd name="connsiteY140" fmla="*/ 3221011 h 6861600"/>
              <a:gd name="connsiteX141" fmla="*/ 10918357 w 12193200"/>
              <a:gd name="connsiteY141" fmla="*/ 3237753 h 6861600"/>
              <a:gd name="connsiteX142" fmla="*/ 10852611 w 12193200"/>
              <a:gd name="connsiteY142" fmla="*/ 3300012 h 6861600"/>
              <a:gd name="connsiteX143" fmla="*/ 10830696 w 12193200"/>
              <a:gd name="connsiteY143" fmla="*/ 3393138 h 6861600"/>
              <a:gd name="connsiteX144" fmla="*/ 10850524 w 12193200"/>
              <a:gd name="connsiteY144" fmla="*/ 3482602 h 6861600"/>
              <a:gd name="connsiteX145" fmla="*/ 10910008 w 12193200"/>
              <a:gd name="connsiteY145" fmla="*/ 3545907 h 6861600"/>
              <a:gd name="connsiteX146" fmla="*/ 11003409 w 12193200"/>
              <a:gd name="connsiteY146" fmla="*/ 3567881 h 6861600"/>
              <a:gd name="connsiteX147" fmla="*/ 11086374 w 12193200"/>
              <a:gd name="connsiteY147" fmla="*/ 3552185 h 6861600"/>
              <a:gd name="connsiteX148" fmla="*/ 11148988 w 12193200"/>
              <a:gd name="connsiteY148" fmla="*/ 3515563 h 6861600"/>
              <a:gd name="connsiteX149" fmla="*/ 11148988 w 12193200"/>
              <a:gd name="connsiteY149" fmla="*/ 3382151 h 6861600"/>
              <a:gd name="connsiteX150" fmla="*/ 11000800 w 12193200"/>
              <a:gd name="connsiteY150" fmla="*/ 3382151 h 6861600"/>
              <a:gd name="connsiteX151" fmla="*/ 11000800 w 12193200"/>
              <a:gd name="connsiteY151" fmla="*/ 3438655 h 6861600"/>
              <a:gd name="connsiteX152" fmla="*/ 11079590 w 12193200"/>
              <a:gd name="connsiteY152" fmla="*/ 3438655 h 6861600"/>
              <a:gd name="connsiteX153" fmla="*/ 11079590 w 12193200"/>
              <a:gd name="connsiteY153" fmla="*/ 3481033 h 6861600"/>
              <a:gd name="connsiteX154" fmla="*/ 11042543 w 12193200"/>
              <a:gd name="connsiteY154" fmla="*/ 3501437 h 6861600"/>
              <a:gd name="connsiteX155" fmla="*/ 10998713 w 12193200"/>
              <a:gd name="connsiteY155" fmla="*/ 3509808 h 6861600"/>
              <a:gd name="connsiteX156" fmla="*/ 10928271 w 12193200"/>
              <a:gd name="connsiteY156" fmla="*/ 3479986 h 6861600"/>
              <a:gd name="connsiteX157" fmla="*/ 10901138 w 12193200"/>
              <a:gd name="connsiteY157" fmla="*/ 3390522 h 6861600"/>
              <a:gd name="connsiteX158" fmla="*/ 10927749 w 12193200"/>
              <a:gd name="connsiteY158" fmla="*/ 3306813 h 6861600"/>
              <a:gd name="connsiteX159" fmla="*/ 10999756 w 12193200"/>
              <a:gd name="connsiteY159" fmla="*/ 3278561 h 6861600"/>
              <a:gd name="connsiteX160" fmla="*/ 11049326 w 12193200"/>
              <a:gd name="connsiteY160" fmla="*/ 3293210 h 6861600"/>
              <a:gd name="connsiteX161" fmla="*/ 11076459 w 12193200"/>
              <a:gd name="connsiteY161" fmla="*/ 3331926 h 6861600"/>
              <a:gd name="connsiteX162" fmla="*/ 11144814 w 12193200"/>
              <a:gd name="connsiteY162" fmla="*/ 3319369 h 6861600"/>
              <a:gd name="connsiteX163" fmla="*/ 11098896 w 12193200"/>
              <a:gd name="connsiteY163" fmla="*/ 3247170 h 6861600"/>
              <a:gd name="connsiteX164" fmla="*/ 10999756 w 12193200"/>
              <a:gd name="connsiteY164" fmla="*/ 3221011 h 6861600"/>
              <a:gd name="connsiteX165" fmla="*/ 0 w 12193200"/>
              <a:gd name="connsiteY165" fmla="*/ 0 h 6861600"/>
              <a:gd name="connsiteX166" fmla="*/ 12193200 w 12193200"/>
              <a:gd name="connsiteY166" fmla="*/ 0 h 6861600"/>
              <a:gd name="connsiteX167" fmla="*/ 12193200 w 12193200"/>
              <a:gd name="connsiteY167" fmla="*/ 6861600 h 6861600"/>
              <a:gd name="connsiteX168" fmla="*/ 0 w 12193200"/>
              <a:gd name="connsiteY168" fmla="*/ 6861600 h 686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2193200" h="6861600">
                <a:moveTo>
                  <a:pt x="540000" y="5580001"/>
                </a:moveTo>
                <a:lnTo>
                  <a:pt x="540000" y="5587201"/>
                </a:lnTo>
                <a:lnTo>
                  <a:pt x="2250000" y="5587201"/>
                </a:lnTo>
                <a:lnTo>
                  <a:pt x="2250000" y="5580001"/>
                </a:lnTo>
                <a:close/>
                <a:moveTo>
                  <a:pt x="11295612" y="3365933"/>
                </a:moveTo>
                <a:cubicBezTo>
                  <a:pt x="11312831" y="3365933"/>
                  <a:pt x="11326919" y="3372211"/>
                  <a:pt x="11338398" y="3385290"/>
                </a:cubicBezTo>
                <a:cubicBezTo>
                  <a:pt x="11349878" y="3397847"/>
                  <a:pt x="11356139" y="3416158"/>
                  <a:pt x="11356139" y="3440224"/>
                </a:cubicBezTo>
                <a:cubicBezTo>
                  <a:pt x="11356139" y="3464291"/>
                  <a:pt x="11349878" y="3483125"/>
                  <a:pt x="11338398" y="3496205"/>
                </a:cubicBezTo>
                <a:cubicBezTo>
                  <a:pt x="11326919" y="3508761"/>
                  <a:pt x="11312831" y="3515040"/>
                  <a:pt x="11295612" y="3515040"/>
                </a:cubicBezTo>
                <a:cubicBezTo>
                  <a:pt x="11278914" y="3515040"/>
                  <a:pt x="11264304" y="3508761"/>
                  <a:pt x="11252825" y="3496205"/>
                </a:cubicBezTo>
                <a:cubicBezTo>
                  <a:pt x="11241345" y="3483125"/>
                  <a:pt x="11235606" y="3464814"/>
                  <a:pt x="11235606" y="3440748"/>
                </a:cubicBezTo>
                <a:cubicBezTo>
                  <a:pt x="11235606" y="3416681"/>
                  <a:pt x="11241345" y="3397847"/>
                  <a:pt x="11252825" y="3385290"/>
                </a:cubicBezTo>
                <a:cubicBezTo>
                  <a:pt x="11264304" y="3372211"/>
                  <a:pt x="11278914" y="3365933"/>
                  <a:pt x="11295612" y="3365933"/>
                </a:cubicBezTo>
                <a:close/>
                <a:moveTo>
                  <a:pt x="10429961" y="3365933"/>
                </a:moveTo>
                <a:cubicBezTo>
                  <a:pt x="10446658" y="3365933"/>
                  <a:pt x="10461268" y="3372211"/>
                  <a:pt x="10472748" y="3385290"/>
                </a:cubicBezTo>
                <a:cubicBezTo>
                  <a:pt x="10484227" y="3397847"/>
                  <a:pt x="10489967" y="3416158"/>
                  <a:pt x="10489967" y="3440224"/>
                </a:cubicBezTo>
                <a:cubicBezTo>
                  <a:pt x="10489967" y="3464291"/>
                  <a:pt x="10484227" y="3483125"/>
                  <a:pt x="10472748" y="3496205"/>
                </a:cubicBezTo>
                <a:cubicBezTo>
                  <a:pt x="10461268" y="3508761"/>
                  <a:pt x="10446658" y="3515040"/>
                  <a:pt x="10429961" y="3515040"/>
                </a:cubicBezTo>
                <a:cubicBezTo>
                  <a:pt x="10412742" y="3515040"/>
                  <a:pt x="10398132" y="3508761"/>
                  <a:pt x="10386652" y="3496205"/>
                </a:cubicBezTo>
                <a:cubicBezTo>
                  <a:pt x="10375173" y="3483125"/>
                  <a:pt x="10369433" y="3464814"/>
                  <a:pt x="10369433" y="3440748"/>
                </a:cubicBezTo>
                <a:cubicBezTo>
                  <a:pt x="10369433" y="3416681"/>
                  <a:pt x="10375173" y="3397847"/>
                  <a:pt x="10386652" y="3385290"/>
                </a:cubicBezTo>
                <a:cubicBezTo>
                  <a:pt x="10398132" y="3372211"/>
                  <a:pt x="10412742" y="3365933"/>
                  <a:pt x="10429961" y="3365933"/>
                </a:cubicBezTo>
                <a:close/>
                <a:moveTo>
                  <a:pt x="11414058" y="3318846"/>
                </a:moveTo>
                <a:cubicBezTo>
                  <a:pt x="11414058" y="3318846"/>
                  <a:pt x="11414058" y="3318846"/>
                  <a:pt x="11513720" y="3562126"/>
                </a:cubicBezTo>
                <a:lnTo>
                  <a:pt x="11572161" y="3562126"/>
                </a:lnTo>
                <a:cubicBezTo>
                  <a:pt x="11572161" y="3562126"/>
                  <a:pt x="11572161" y="3562126"/>
                  <a:pt x="11670257" y="3318846"/>
                </a:cubicBezTo>
                <a:cubicBezTo>
                  <a:pt x="11670257" y="3318846"/>
                  <a:pt x="11670257" y="3318846"/>
                  <a:pt x="11603468" y="3318846"/>
                </a:cubicBezTo>
                <a:cubicBezTo>
                  <a:pt x="11603468" y="3318846"/>
                  <a:pt x="11603468" y="3318846"/>
                  <a:pt x="11556507" y="3443364"/>
                </a:cubicBezTo>
                <a:cubicBezTo>
                  <a:pt x="11553898" y="3450165"/>
                  <a:pt x="11551289" y="3456966"/>
                  <a:pt x="11549202" y="3463768"/>
                </a:cubicBezTo>
                <a:cubicBezTo>
                  <a:pt x="11548158" y="3466907"/>
                  <a:pt x="11546071" y="3473708"/>
                  <a:pt x="11542418" y="3484695"/>
                </a:cubicBezTo>
                <a:cubicBezTo>
                  <a:pt x="11542418" y="3484695"/>
                  <a:pt x="11542418" y="3484695"/>
                  <a:pt x="11529374" y="3443364"/>
                </a:cubicBezTo>
                <a:cubicBezTo>
                  <a:pt x="11529374" y="3443364"/>
                  <a:pt x="11529374" y="3443364"/>
                  <a:pt x="11482413" y="3318846"/>
                </a:cubicBezTo>
                <a:cubicBezTo>
                  <a:pt x="11482413" y="3318846"/>
                  <a:pt x="11482413" y="3318846"/>
                  <a:pt x="11414058" y="3318846"/>
                </a:cubicBezTo>
                <a:close/>
                <a:moveTo>
                  <a:pt x="10578149" y="3318846"/>
                </a:moveTo>
                <a:cubicBezTo>
                  <a:pt x="10578149" y="3318846"/>
                  <a:pt x="10578149" y="3318846"/>
                  <a:pt x="10578149" y="3472662"/>
                </a:cubicBezTo>
                <a:cubicBezTo>
                  <a:pt x="10578149" y="3495682"/>
                  <a:pt x="10581280" y="3513470"/>
                  <a:pt x="10587020" y="3526550"/>
                </a:cubicBezTo>
                <a:cubicBezTo>
                  <a:pt x="10593281" y="3539629"/>
                  <a:pt x="10602674" y="3549570"/>
                  <a:pt x="10615718" y="3556894"/>
                </a:cubicBezTo>
                <a:cubicBezTo>
                  <a:pt x="10628763" y="3564219"/>
                  <a:pt x="10643895" y="3567358"/>
                  <a:pt x="10660592" y="3567358"/>
                </a:cubicBezTo>
                <a:cubicBezTo>
                  <a:pt x="10676768" y="3567358"/>
                  <a:pt x="10691900" y="3563696"/>
                  <a:pt x="10706510" y="3556371"/>
                </a:cubicBezTo>
                <a:cubicBezTo>
                  <a:pt x="10721120" y="3549046"/>
                  <a:pt x="10733121" y="3538583"/>
                  <a:pt x="10741992" y="3526026"/>
                </a:cubicBezTo>
                <a:cubicBezTo>
                  <a:pt x="10741992" y="3526026"/>
                  <a:pt x="10741992" y="3526026"/>
                  <a:pt x="10741992" y="3562126"/>
                </a:cubicBezTo>
                <a:lnTo>
                  <a:pt x="10803041" y="3562126"/>
                </a:lnTo>
                <a:cubicBezTo>
                  <a:pt x="10803041" y="3562126"/>
                  <a:pt x="10803041" y="3562126"/>
                  <a:pt x="10803041" y="3318846"/>
                </a:cubicBezTo>
                <a:cubicBezTo>
                  <a:pt x="10803041" y="3318846"/>
                  <a:pt x="10803041" y="3318846"/>
                  <a:pt x="10737296" y="3318846"/>
                </a:cubicBezTo>
                <a:cubicBezTo>
                  <a:pt x="10737296" y="3318846"/>
                  <a:pt x="10737296" y="3318846"/>
                  <a:pt x="10737296" y="3421390"/>
                </a:cubicBezTo>
                <a:cubicBezTo>
                  <a:pt x="10737296" y="3456443"/>
                  <a:pt x="10735730" y="3478417"/>
                  <a:pt x="10732599" y="3487311"/>
                </a:cubicBezTo>
                <a:cubicBezTo>
                  <a:pt x="10729469" y="3496205"/>
                  <a:pt x="10723207" y="3503530"/>
                  <a:pt x="10714337" y="3509808"/>
                </a:cubicBezTo>
                <a:cubicBezTo>
                  <a:pt x="10705466" y="3515563"/>
                  <a:pt x="10695552" y="3518702"/>
                  <a:pt x="10684595" y="3518702"/>
                </a:cubicBezTo>
                <a:cubicBezTo>
                  <a:pt x="10674681" y="3518702"/>
                  <a:pt x="10666854" y="3516086"/>
                  <a:pt x="10660592" y="3511900"/>
                </a:cubicBezTo>
                <a:cubicBezTo>
                  <a:pt x="10653809" y="3507192"/>
                  <a:pt x="10649635" y="3501437"/>
                  <a:pt x="10647026" y="3493589"/>
                </a:cubicBezTo>
                <a:cubicBezTo>
                  <a:pt x="10644939" y="3485741"/>
                  <a:pt x="10643373" y="3464814"/>
                  <a:pt x="10643373" y="3430807"/>
                </a:cubicBezTo>
                <a:cubicBezTo>
                  <a:pt x="10643373" y="3430807"/>
                  <a:pt x="10643373" y="3430807"/>
                  <a:pt x="10643373" y="3318846"/>
                </a:cubicBezTo>
                <a:cubicBezTo>
                  <a:pt x="10643373" y="3318846"/>
                  <a:pt x="10643373" y="3318846"/>
                  <a:pt x="10578149" y="3318846"/>
                </a:cubicBezTo>
                <a:close/>
                <a:moveTo>
                  <a:pt x="12192000" y="3314701"/>
                </a:moveTo>
                <a:lnTo>
                  <a:pt x="12012076" y="3429000"/>
                </a:lnTo>
                <a:lnTo>
                  <a:pt x="12192000" y="3543300"/>
                </a:lnTo>
                <a:close/>
                <a:moveTo>
                  <a:pt x="11295612" y="3313614"/>
                </a:moveTo>
                <a:cubicBezTo>
                  <a:pt x="11271087" y="3313614"/>
                  <a:pt x="11249172" y="3318846"/>
                  <a:pt x="11229866" y="3329310"/>
                </a:cubicBezTo>
                <a:cubicBezTo>
                  <a:pt x="11210560" y="3339774"/>
                  <a:pt x="11194906" y="3354946"/>
                  <a:pt x="11184470" y="3374827"/>
                </a:cubicBezTo>
                <a:cubicBezTo>
                  <a:pt x="11173512" y="3395231"/>
                  <a:pt x="11168295" y="3415635"/>
                  <a:pt x="11168295" y="3437085"/>
                </a:cubicBezTo>
                <a:cubicBezTo>
                  <a:pt x="11168295" y="3464814"/>
                  <a:pt x="11173512" y="3488880"/>
                  <a:pt x="11184470" y="3508238"/>
                </a:cubicBezTo>
                <a:cubicBezTo>
                  <a:pt x="11194906" y="3527596"/>
                  <a:pt x="11210560" y="3542245"/>
                  <a:pt x="11231431" y="3552709"/>
                </a:cubicBezTo>
                <a:cubicBezTo>
                  <a:pt x="11251781" y="3562649"/>
                  <a:pt x="11273174" y="3567358"/>
                  <a:pt x="11296133" y="3567358"/>
                </a:cubicBezTo>
                <a:cubicBezTo>
                  <a:pt x="11332659" y="3567358"/>
                  <a:pt x="11362922" y="3555325"/>
                  <a:pt x="11386925" y="3531258"/>
                </a:cubicBezTo>
                <a:cubicBezTo>
                  <a:pt x="11410927" y="3507192"/>
                  <a:pt x="11422928" y="3476847"/>
                  <a:pt x="11422928" y="3439701"/>
                </a:cubicBezTo>
                <a:cubicBezTo>
                  <a:pt x="11422928" y="3403602"/>
                  <a:pt x="11411449" y="3373257"/>
                  <a:pt x="11387447" y="3349191"/>
                </a:cubicBezTo>
                <a:cubicBezTo>
                  <a:pt x="11363444" y="3325648"/>
                  <a:pt x="11332659" y="3313614"/>
                  <a:pt x="11295612" y="3313614"/>
                </a:cubicBezTo>
                <a:close/>
                <a:moveTo>
                  <a:pt x="10429439" y="3313614"/>
                </a:moveTo>
                <a:cubicBezTo>
                  <a:pt x="10405437" y="3313614"/>
                  <a:pt x="10383521" y="3318846"/>
                  <a:pt x="10363693" y="3329310"/>
                </a:cubicBezTo>
                <a:cubicBezTo>
                  <a:pt x="10344387" y="3339774"/>
                  <a:pt x="10329255" y="3354946"/>
                  <a:pt x="10318298" y="3374827"/>
                </a:cubicBezTo>
                <a:cubicBezTo>
                  <a:pt x="10307862" y="3395231"/>
                  <a:pt x="10302644" y="3415635"/>
                  <a:pt x="10302644" y="3437085"/>
                </a:cubicBezTo>
                <a:cubicBezTo>
                  <a:pt x="10302644" y="3464814"/>
                  <a:pt x="10307862" y="3488880"/>
                  <a:pt x="10318298" y="3508238"/>
                </a:cubicBezTo>
                <a:cubicBezTo>
                  <a:pt x="10329255" y="3527596"/>
                  <a:pt x="10344909" y="3542245"/>
                  <a:pt x="10365259" y="3552709"/>
                </a:cubicBezTo>
                <a:cubicBezTo>
                  <a:pt x="10385609" y="3562649"/>
                  <a:pt x="10407524" y="3567358"/>
                  <a:pt x="10429961" y="3567358"/>
                </a:cubicBezTo>
                <a:cubicBezTo>
                  <a:pt x="10466486" y="3567358"/>
                  <a:pt x="10496750" y="3555325"/>
                  <a:pt x="10520752" y="3531258"/>
                </a:cubicBezTo>
                <a:cubicBezTo>
                  <a:pt x="10545277" y="3507192"/>
                  <a:pt x="10557278" y="3476847"/>
                  <a:pt x="10557278" y="3439701"/>
                </a:cubicBezTo>
                <a:cubicBezTo>
                  <a:pt x="10557278" y="3403602"/>
                  <a:pt x="10545277" y="3373257"/>
                  <a:pt x="10521274" y="3349191"/>
                </a:cubicBezTo>
                <a:cubicBezTo>
                  <a:pt x="10497272" y="3325648"/>
                  <a:pt x="10467008" y="3313614"/>
                  <a:pt x="10429439" y="3313614"/>
                </a:cubicBezTo>
                <a:close/>
                <a:moveTo>
                  <a:pt x="11675997" y="3261296"/>
                </a:moveTo>
                <a:cubicBezTo>
                  <a:pt x="11675997" y="3261296"/>
                  <a:pt x="11675997" y="3261296"/>
                  <a:pt x="11682258" y="3261296"/>
                </a:cubicBezTo>
                <a:cubicBezTo>
                  <a:pt x="11685389" y="3261296"/>
                  <a:pt x="11686954" y="3261296"/>
                  <a:pt x="11687998" y="3261819"/>
                </a:cubicBezTo>
                <a:cubicBezTo>
                  <a:pt x="11689042" y="3262343"/>
                  <a:pt x="11690085" y="3262866"/>
                  <a:pt x="11690607" y="3263389"/>
                </a:cubicBezTo>
                <a:cubicBezTo>
                  <a:pt x="11691129" y="3264435"/>
                  <a:pt x="11691651" y="3265482"/>
                  <a:pt x="11691651" y="3266528"/>
                </a:cubicBezTo>
                <a:cubicBezTo>
                  <a:pt x="11691651" y="3268098"/>
                  <a:pt x="11691129" y="3269144"/>
                  <a:pt x="11689564" y="3270190"/>
                </a:cubicBezTo>
                <a:cubicBezTo>
                  <a:pt x="11688520" y="3271237"/>
                  <a:pt x="11686433" y="3271760"/>
                  <a:pt x="11682780" y="3271760"/>
                </a:cubicBezTo>
                <a:cubicBezTo>
                  <a:pt x="11682780" y="3271760"/>
                  <a:pt x="11682780" y="3271760"/>
                  <a:pt x="11675997" y="3271760"/>
                </a:cubicBezTo>
                <a:close/>
                <a:moveTo>
                  <a:pt x="11670257" y="3256588"/>
                </a:moveTo>
                <a:cubicBezTo>
                  <a:pt x="11670257" y="3256588"/>
                  <a:pt x="11670257" y="3256588"/>
                  <a:pt x="11670257" y="3291641"/>
                </a:cubicBezTo>
                <a:lnTo>
                  <a:pt x="11675997" y="3291641"/>
                </a:lnTo>
                <a:cubicBezTo>
                  <a:pt x="11675997" y="3291641"/>
                  <a:pt x="11675997" y="3291641"/>
                  <a:pt x="11675997" y="3276468"/>
                </a:cubicBezTo>
                <a:cubicBezTo>
                  <a:pt x="11675997" y="3276468"/>
                  <a:pt x="11675997" y="3276468"/>
                  <a:pt x="11679128" y="3276468"/>
                </a:cubicBezTo>
                <a:cubicBezTo>
                  <a:pt x="11681215" y="3276468"/>
                  <a:pt x="11682780" y="3276992"/>
                  <a:pt x="11683824" y="3278038"/>
                </a:cubicBezTo>
                <a:cubicBezTo>
                  <a:pt x="11685389" y="3279085"/>
                  <a:pt x="11687476" y="3281700"/>
                  <a:pt x="11690085" y="3285886"/>
                </a:cubicBezTo>
                <a:cubicBezTo>
                  <a:pt x="11690085" y="3285886"/>
                  <a:pt x="11690085" y="3285886"/>
                  <a:pt x="11693216" y="3291641"/>
                </a:cubicBezTo>
                <a:cubicBezTo>
                  <a:pt x="11693216" y="3291641"/>
                  <a:pt x="11693216" y="3291641"/>
                  <a:pt x="11699999" y="3291641"/>
                </a:cubicBezTo>
                <a:cubicBezTo>
                  <a:pt x="11699999" y="3291641"/>
                  <a:pt x="11699999" y="3291641"/>
                  <a:pt x="11695825" y="3284840"/>
                </a:cubicBezTo>
                <a:cubicBezTo>
                  <a:pt x="11693738" y="3281177"/>
                  <a:pt x="11691651" y="3279085"/>
                  <a:pt x="11690607" y="3277515"/>
                </a:cubicBezTo>
                <a:cubicBezTo>
                  <a:pt x="11689564" y="3276992"/>
                  <a:pt x="11688520" y="3276468"/>
                  <a:pt x="11687476" y="3275945"/>
                </a:cubicBezTo>
                <a:cubicBezTo>
                  <a:pt x="11690607" y="3275422"/>
                  <a:pt x="11693216" y="3274376"/>
                  <a:pt x="11694781" y="3272806"/>
                </a:cubicBezTo>
                <a:cubicBezTo>
                  <a:pt x="11696869" y="3270713"/>
                  <a:pt x="11697390" y="3268621"/>
                  <a:pt x="11697390" y="3266005"/>
                </a:cubicBezTo>
                <a:cubicBezTo>
                  <a:pt x="11697390" y="3263912"/>
                  <a:pt x="11696869" y="3262343"/>
                  <a:pt x="11695825" y="3260773"/>
                </a:cubicBezTo>
                <a:cubicBezTo>
                  <a:pt x="11694781" y="3259204"/>
                  <a:pt x="11693216" y="3258157"/>
                  <a:pt x="11691651" y="3257111"/>
                </a:cubicBezTo>
                <a:cubicBezTo>
                  <a:pt x="11689564" y="3256588"/>
                  <a:pt x="11686433" y="3256588"/>
                  <a:pt x="11682258" y="3256588"/>
                </a:cubicBezTo>
                <a:cubicBezTo>
                  <a:pt x="11682258" y="3256588"/>
                  <a:pt x="11682258" y="3256588"/>
                  <a:pt x="11670257" y="3256588"/>
                </a:cubicBezTo>
                <a:close/>
                <a:moveTo>
                  <a:pt x="11684867" y="3246124"/>
                </a:moveTo>
                <a:cubicBezTo>
                  <a:pt x="11689042" y="3246124"/>
                  <a:pt x="11693738" y="3247694"/>
                  <a:pt x="11698434" y="3249786"/>
                </a:cubicBezTo>
                <a:cubicBezTo>
                  <a:pt x="11702608" y="3252402"/>
                  <a:pt x="11706261" y="3255541"/>
                  <a:pt x="11708348" y="3259727"/>
                </a:cubicBezTo>
                <a:cubicBezTo>
                  <a:pt x="11710957" y="3264435"/>
                  <a:pt x="11712522" y="3268621"/>
                  <a:pt x="11712522" y="3273329"/>
                </a:cubicBezTo>
                <a:cubicBezTo>
                  <a:pt x="11712522" y="3278038"/>
                  <a:pt x="11710957" y="3282747"/>
                  <a:pt x="11708348" y="3286932"/>
                </a:cubicBezTo>
                <a:cubicBezTo>
                  <a:pt x="11706261" y="3291118"/>
                  <a:pt x="11702608" y="3294780"/>
                  <a:pt x="11698434" y="3296873"/>
                </a:cubicBezTo>
                <a:cubicBezTo>
                  <a:pt x="11694260" y="3299488"/>
                  <a:pt x="11689564" y="3300535"/>
                  <a:pt x="11684867" y="3300535"/>
                </a:cubicBezTo>
                <a:cubicBezTo>
                  <a:pt x="11680171" y="3300535"/>
                  <a:pt x="11675475" y="3299488"/>
                  <a:pt x="11670779" y="3296873"/>
                </a:cubicBezTo>
                <a:cubicBezTo>
                  <a:pt x="11666605" y="3294780"/>
                  <a:pt x="11662952" y="3291118"/>
                  <a:pt x="11660865" y="3286932"/>
                </a:cubicBezTo>
                <a:cubicBezTo>
                  <a:pt x="11658256" y="3282747"/>
                  <a:pt x="11657212" y="3278038"/>
                  <a:pt x="11657212" y="3273329"/>
                </a:cubicBezTo>
                <a:cubicBezTo>
                  <a:pt x="11657212" y="3268621"/>
                  <a:pt x="11658256" y="3264435"/>
                  <a:pt x="11660865" y="3259727"/>
                </a:cubicBezTo>
                <a:cubicBezTo>
                  <a:pt x="11663474" y="3255541"/>
                  <a:pt x="11666605" y="3252402"/>
                  <a:pt x="11671301" y="3249786"/>
                </a:cubicBezTo>
                <a:cubicBezTo>
                  <a:pt x="11675475" y="3247694"/>
                  <a:pt x="11680171" y="3246124"/>
                  <a:pt x="11684867" y="3246124"/>
                </a:cubicBezTo>
                <a:close/>
                <a:moveTo>
                  <a:pt x="11684867" y="3240892"/>
                </a:moveTo>
                <a:cubicBezTo>
                  <a:pt x="11679128" y="3240892"/>
                  <a:pt x="11673910" y="3242462"/>
                  <a:pt x="11668692" y="3245078"/>
                </a:cubicBezTo>
                <a:cubicBezTo>
                  <a:pt x="11662952" y="3247694"/>
                  <a:pt x="11658778" y="3251879"/>
                  <a:pt x="11656169" y="3257111"/>
                </a:cubicBezTo>
                <a:cubicBezTo>
                  <a:pt x="11653038" y="3262343"/>
                  <a:pt x="11651473" y="3267574"/>
                  <a:pt x="11651473" y="3273329"/>
                </a:cubicBezTo>
                <a:cubicBezTo>
                  <a:pt x="11651473" y="3279085"/>
                  <a:pt x="11653038" y="3284316"/>
                  <a:pt x="11656169" y="3289548"/>
                </a:cubicBezTo>
                <a:cubicBezTo>
                  <a:pt x="11658778" y="3294780"/>
                  <a:pt x="11662952" y="3298965"/>
                  <a:pt x="11668170" y="3301581"/>
                </a:cubicBezTo>
                <a:cubicBezTo>
                  <a:pt x="11673388" y="3304720"/>
                  <a:pt x="11679128" y="3305767"/>
                  <a:pt x="11684867" y="3305767"/>
                </a:cubicBezTo>
                <a:cubicBezTo>
                  <a:pt x="11690607" y="3305767"/>
                  <a:pt x="11695825" y="3304720"/>
                  <a:pt x="11701043" y="3301581"/>
                </a:cubicBezTo>
                <a:cubicBezTo>
                  <a:pt x="11706261" y="3298965"/>
                  <a:pt x="11710435" y="3294780"/>
                  <a:pt x="11713566" y="3289548"/>
                </a:cubicBezTo>
                <a:cubicBezTo>
                  <a:pt x="11716175" y="3284316"/>
                  <a:pt x="11717740" y="3279085"/>
                  <a:pt x="11717740" y="3273329"/>
                </a:cubicBezTo>
                <a:cubicBezTo>
                  <a:pt x="11717740" y="3267574"/>
                  <a:pt x="11716175" y="3262343"/>
                  <a:pt x="11713044" y="3257111"/>
                </a:cubicBezTo>
                <a:cubicBezTo>
                  <a:pt x="11710435" y="3251879"/>
                  <a:pt x="11706261" y="3247694"/>
                  <a:pt x="11701043" y="3245078"/>
                </a:cubicBezTo>
                <a:cubicBezTo>
                  <a:pt x="11695825" y="3242462"/>
                  <a:pt x="11690085" y="3240892"/>
                  <a:pt x="11684867" y="3240892"/>
                </a:cubicBezTo>
                <a:close/>
                <a:moveTo>
                  <a:pt x="10048010" y="3226243"/>
                </a:moveTo>
                <a:cubicBezTo>
                  <a:pt x="10048010" y="3226243"/>
                  <a:pt x="10048010" y="3226243"/>
                  <a:pt x="10172718" y="3420867"/>
                </a:cubicBezTo>
                <a:lnTo>
                  <a:pt x="10172718" y="3562126"/>
                </a:lnTo>
                <a:cubicBezTo>
                  <a:pt x="10172718" y="3562126"/>
                  <a:pt x="10172718" y="3562126"/>
                  <a:pt x="10241594" y="3562126"/>
                </a:cubicBezTo>
                <a:cubicBezTo>
                  <a:pt x="10241594" y="3562126"/>
                  <a:pt x="10241594" y="3562126"/>
                  <a:pt x="10241594" y="3421390"/>
                </a:cubicBezTo>
                <a:cubicBezTo>
                  <a:pt x="10241594" y="3421390"/>
                  <a:pt x="10241594" y="3421390"/>
                  <a:pt x="10366824" y="3226243"/>
                </a:cubicBezTo>
                <a:cubicBezTo>
                  <a:pt x="10366824" y="3226243"/>
                  <a:pt x="10366824" y="3226243"/>
                  <a:pt x="10287512" y="3226243"/>
                </a:cubicBezTo>
                <a:cubicBezTo>
                  <a:pt x="10287512" y="3226243"/>
                  <a:pt x="10287512" y="3226243"/>
                  <a:pt x="10208722" y="3359131"/>
                </a:cubicBezTo>
                <a:cubicBezTo>
                  <a:pt x="10208722" y="3359131"/>
                  <a:pt x="10208722" y="3359131"/>
                  <a:pt x="10128366" y="3226243"/>
                </a:cubicBezTo>
                <a:cubicBezTo>
                  <a:pt x="10128366" y="3226243"/>
                  <a:pt x="10128366" y="3226243"/>
                  <a:pt x="10048010" y="3226243"/>
                </a:cubicBezTo>
                <a:close/>
                <a:moveTo>
                  <a:pt x="10999756" y="3221011"/>
                </a:moveTo>
                <a:cubicBezTo>
                  <a:pt x="10967405" y="3221011"/>
                  <a:pt x="10939750" y="3226243"/>
                  <a:pt x="10918357" y="3237753"/>
                </a:cubicBezTo>
                <a:cubicBezTo>
                  <a:pt x="10889658" y="3251879"/>
                  <a:pt x="10867743" y="3272806"/>
                  <a:pt x="10852611" y="3300012"/>
                </a:cubicBezTo>
                <a:cubicBezTo>
                  <a:pt x="10838001" y="3327217"/>
                  <a:pt x="10830696" y="3358085"/>
                  <a:pt x="10830696" y="3393138"/>
                </a:cubicBezTo>
                <a:cubicBezTo>
                  <a:pt x="10830696" y="3425575"/>
                  <a:pt x="10836958" y="3455397"/>
                  <a:pt x="10850524" y="3482602"/>
                </a:cubicBezTo>
                <a:cubicBezTo>
                  <a:pt x="10863569" y="3509808"/>
                  <a:pt x="10883919" y="3531258"/>
                  <a:pt x="10910008" y="3545907"/>
                </a:cubicBezTo>
                <a:cubicBezTo>
                  <a:pt x="10936620" y="3560556"/>
                  <a:pt x="10967927" y="3567881"/>
                  <a:pt x="11003409" y="3567881"/>
                </a:cubicBezTo>
                <a:cubicBezTo>
                  <a:pt x="11031585" y="3567881"/>
                  <a:pt x="11059240" y="3562649"/>
                  <a:pt x="11086374" y="3552185"/>
                </a:cubicBezTo>
                <a:cubicBezTo>
                  <a:pt x="11114028" y="3541722"/>
                  <a:pt x="11134900" y="3529689"/>
                  <a:pt x="11148988" y="3515563"/>
                </a:cubicBezTo>
                <a:cubicBezTo>
                  <a:pt x="11148988" y="3515563"/>
                  <a:pt x="11148988" y="3515563"/>
                  <a:pt x="11148988" y="3382151"/>
                </a:cubicBezTo>
                <a:cubicBezTo>
                  <a:pt x="11148988" y="3382151"/>
                  <a:pt x="11148988" y="3382151"/>
                  <a:pt x="11000800" y="3382151"/>
                </a:cubicBezTo>
                <a:cubicBezTo>
                  <a:pt x="11000800" y="3382151"/>
                  <a:pt x="11000800" y="3382151"/>
                  <a:pt x="11000800" y="3438655"/>
                </a:cubicBezTo>
                <a:lnTo>
                  <a:pt x="11079590" y="3438655"/>
                </a:lnTo>
                <a:cubicBezTo>
                  <a:pt x="11079590" y="3438655"/>
                  <a:pt x="11079590" y="3438655"/>
                  <a:pt x="11079590" y="3481033"/>
                </a:cubicBezTo>
                <a:cubicBezTo>
                  <a:pt x="11069154" y="3489404"/>
                  <a:pt x="11056631" y="3496205"/>
                  <a:pt x="11042543" y="3501437"/>
                </a:cubicBezTo>
                <a:cubicBezTo>
                  <a:pt x="11027933" y="3507192"/>
                  <a:pt x="11013323" y="3509808"/>
                  <a:pt x="10998713" y="3509808"/>
                </a:cubicBezTo>
                <a:cubicBezTo>
                  <a:pt x="10970014" y="3509808"/>
                  <a:pt x="10946534" y="3499867"/>
                  <a:pt x="10928271" y="3479986"/>
                </a:cubicBezTo>
                <a:cubicBezTo>
                  <a:pt x="10910530" y="3460105"/>
                  <a:pt x="10901138" y="3430284"/>
                  <a:pt x="10901138" y="3390522"/>
                </a:cubicBezTo>
                <a:cubicBezTo>
                  <a:pt x="10901138" y="3353376"/>
                  <a:pt x="10910008" y="3325648"/>
                  <a:pt x="10927749" y="3306813"/>
                </a:cubicBezTo>
                <a:cubicBezTo>
                  <a:pt x="10945490" y="3287978"/>
                  <a:pt x="10969492" y="3278561"/>
                  <a:pt x="10999756" y="3278561"/>
                </a:cubicBezTo>
                <a:cubicBezTo>
                  <a:pt x="11019584" y="3278561"/>
                  <a:pt x="11036282" y="3283270"/>
                  <a:pt x="11049326" y="3293210"/>
                </a:cubicBezTo>
                <a:cubicBezTo>
                  <a:pt x="11062371" y="3302628"/>
                  <a:pt x="11071242" y="3315707"/>
                  <a:pt x="11076459" y="3331926"/>
                </a:cubicBezTo>
                <a:cubicBezTo>
                  <a:pt x="11076459" y="3331926"/>
                  <a:pt x="11076459" y="3331926"/>
                  <a:pt x="11144814" y="3319369"/>
                </a:cubicBezTo>
                <a:cubicBezTo>
                  <a:pt x="11138031" y="3288502"/>
                  <a:pt x="11122377" y="3264435"/>
                  <a:pt x="11098896" y="3247170"/>
                </a:cubicBezTo>
                <a:cubicBezTo>
                  <a:pt x="11074894" y="3229382"/>
                  <a:pt x="11042021" y="3221011"/>
                  <a:pt x="10999756" y="3221011"/>
                </a:cubicBezTo>
                <a:close/>
                <a:moveTo>
                  <a:pt x="0" y="0"/>
                </a:moveTo>
                <a:lnTo>
                  <a:pt x="12193200" y="0"/>
                </a:lnTo>
                <a:lnTo>
                  <a:pt x="12193200" y="6861600"/>
                </a:lnTo>
                <a:lnTo>
                  <a:pt x="0" y="6861600"/>
                </a:lnTo>
                <a:close/>
              </a:path>
            </a:pathLst>
          </a:custGeom>
          <a:solidFill>
            <a:schemeClr val="bg2"/>
          </a:solidFill>
          <a:ln w="0">
            <a:solidFill>
              <a:schemeClr val="bg1">
                <a:alpha val="0"/>
              </a:schemeClr>
            </a:solidFill>
          </a:ln>
        </p:spPr>
        <p:txBody>
          <a:bodyPr wrap="square" lIns="144000" tIns="108000">
            <a:noAutofit/>
          </a:bodyPr>
          <a:lstStyle>
            <a:lvl1pPr marL="0" indent="0" algn="l">
              <a:buNone/>
              <a:defRPr sz="1600"/>
            </a:lvl1pPr>
          </a:lstStyle>
          <a:p>
            <a:r>
              <a:rPr lang="en-GB" dirty="0"/>
              <a:t>Click on frame and insert picture using the Insert tab, Pictures</a:t>
            </a:r>
          </a:p>
          <a:p>
            <a:endParaRPr lang="en-GB" dirty="0"/>
          </a:p>
        </p:txBody>
      </p:sp>
      <p:sp>
        <p:nvSpPr>
          <p:cNvPr id="2" name="Title 1"/>
          <p:cNvSpPr>
            <a:spLocks noGrp="1"/>
          </p:cNvSpPr>
          <p:nvPr>
            <p:ph type="ctrTitle" hasCustomPrompt="1"/>
          </p:nvPr>
        </p:nvSpPr>
        <p:spPr>
          <a:xfrm>
            <a:off x="540000" y="1980000"/>
            <a:ext cx="8290800" cy="1836000"/>
          </a:xfrm>
        </p:spPr>
        <p:txBody>
          <a:bodyPr anchor="t" anchorCtr="0"/>
          <a:lstStyle>
            <a:lvl1pPr algn="l">
              <a:defRPr sz="6000">
                <a:solidFill>
                  <a:schemeClr val="bg1"/>
                </a:solidFill>
              </a:defRPr>
            </a:lvl1pPr>
          </a:lstStyle>
          <a:p>
            <a:r>
              <a:rPr lang="en-GB" dirty="0"/>
              <a:t>Click to add title</a:t>
            </a:r>
          </a:p>
        </p:txBody>
      </p:sp>
      <p:sp>
        <p:nvSpPr>
          <p:cNvPr id="3" name="Subtitle 2"/>
          <p:cNvSpPr>
            <a:spLocks noGrp="1"/>
          </p:cNvSpPr>
          <p:nvPr>
            <p:ph type="subTitle" idx="1" hasCustomPrompt="1"/>
          </p:nvPr>
        </p:nvSpPr>
        <p:spPr>
          <a:xfrm>
            <a:off x="540000" y="4320000"/>
            <a:ext cx="8290800" cy="910800"/>
          </a:xfrm>
        </p:spPr>
        <p:txBody>
          <a:bodyPr/>
          <a:lstStyle>
            <a:lvl1pPr marL="0" indent="0" algn="l">
              <a:spcBef>
                <a:spcPts val="0"/>
              </a:spcBef>
              <a:buFont typeface="Arial" panose="020B0604020202020204" pitchFamily="34" charset="0"/>
              <a:buChar char="​"/>
              <a:defRPr sz="1800" b="1">
                <a:solidFill>
                  <a:schemeClr val="bg1"/>
                </a:solidFill>
                <a:latin typeface="+mn-lt"/>
              </a:defRPr>
            </a:lvl1pPr>
            <a:lvl2pPr marL="0" indent="0" algn="l">
              <a:buFont typeface="Arial" panose="020B0604020202020204" pitchFamily="34" charset="0"/>
              <a:buNone/>
              <a:defRPr sz="1800" b="1">
                <a:solidFill>
                  <a:schemeClr val="bg1"/>
                </a:solidFill>
                <a:latin typeface="+mn-lt"/>
              </a:defRPr>
            </a:lvl2pPr>
            <a:lvl3pPr marL="0" indent="0" algn="l">
              <a:buFont typeface="Arial" panose="020B0604020202020204" pitchFamily="34" charset="0"/>
              <a:buChar char="​"/>
              <a:defRPr sz="1800" b="1">
                <a:solidFill>
                  <a:schemeClr val="bg1"/>
                </a:solidFill>
                <a:latin typeface="+mn-lt"/>
              </a:defRPr>
            </a:lvl3pPr>
            <a:lvl4pPr marL="0" indent="0" algn="l">
              <a:buFont typeface="Arial" panose="020B0604020202020204" pitchFamily="34" charset="0"/>
              <a:buChar char="​"/>
              <a:defRPr sz="1800" b="1">
                <a:solidFill>
                  <a:schemeClr val="bg1"/>
                </a:solidFill>
                <a:latin typeface="+mn-lt"/>
              </a:defRPr>
            </a:lvl4pPr>
            <a:lvl5pPr marL="0" indent="0" algn="l">
              <a:buFont typeface="Arial" panose="020B0604020202020204" pitchFamily="34" charset="0"/>
              <a:buChar char="​"/>
              <a:defRPr sz="1800" b="1">
                <a:solidFill>
                  <a:schemeClr val="bg1"/>
                </a:solidFill>
                <a:latin typeface="+mn-lt"/>
              </a:defRPr>
            </a:lvl5pPr>
            <a:lvl6pPr marL="0" indent="0" algn="l">
              <a:buFont typeface="Arial" panose="020B0604020202020204" pitchFamily="34" charset="0"/>
              <a:buChar char="​"/>
              <a:defRPr sz="1800" b="1">
                <a:solidFill>
                  <a:schemeClr val="bg1"/>
                </a:solidFill>
                <a:latin typeface="+mn-lt"/>
              </a:defRPr>
            </a:lvl6pPr>
            <a:lvl7pPr marL="0" indent="0" algn="l">
              <a:buFont typeface="Arial" panose="020B0604020202020204" pitchFamily="34" charset="0"/>
              <a:buChar char="​"/>
              <a:defRPr sz="1800" b="1">
                <a:solidFill>
                  <a:schemeClr val="bg1"/>
                </a:solidFill>
                <a:latin typeface="+mn-lt"/>
              </a:defRPr>
            </a:lvl7pPr>
            <a:lvl8pPr marL="0" indent="0" algn="l">
              <a:buFont typeface="Arial" panose="020B0604020202020204" pitchFamily="34" charset="0"/>
              <a:buChar char="​"/>
              <a:defRPr sz="1800" b="1">
                <a:solidFill>
                  <a:schemeClr val="bg1"/>
                </a:solidFill>
                <a:latin typeface="+mn-lt"/>
              </a:defRPr>
            </a:lvl8pPr>
            <a:lvl9pPr marL="0" indent="0" algn="l">
              <a:buFont typeface="Arial" panose="020B0604020202020204" pitchFamily="34" charset="0"/>
              <a:buChar char="​"/>
              <a:defRPr sz="1800" b="1">
                <a:solidFill>
                  <a:schemeClr val="bg1"/>
                </a:solidFill>
                <a:latin typeface="+mn-lt"/>
              </a:defRPr>
            </a:lvl9pPr>
          </a:lstStyle>
          <a:p>
            <a:r>
              <a:rPr lang="en-GB" dirty="0"/>
              <a:t>Click to add subtitle</a:t>
            </a:r>
          </a:p>
        </p:txBody>
      </p:sp>
      <p:sp>
        <p:nvSpPr>
          <p:cNvPr id="13" name="Text Placeholder 4">
            <a:extLst>
              <a:ext uri="{FF2B5EF4-FFF2-40B4-BE49-F238E27FC236}">
                <a16:creationId xmlns:a16="http://schemas.microsoft.com/office/drawing/2014/main" id="{2286B06C-C83D-4A03-8659-518FA18FB12D}"/>
              </a:ext>
            </a:extLst>
          </p:cNvPr>
          <p:cNvSpPr>
            <a:spLocks noGrp="1"/>
          </p:cNvSpPr>
          <p:nvPr>
            <p:ph type="body" sz="quarter" idx="18" hasCustomPrompt="1"/>
          </p:nvPr>
        </p:nvSpPr>
        <p:spPr>
          <a:xfrm>
            <a:off x="540000" y="5760000"/>
            <a:ext cx="8290800" cy="252000"/>
          </a:xfrm>
        </p:spPr>
        <p:txBody>
          <a:bodyPr/>
          <a:lstStyle>
            <a:lvl1pPr marL="0" indent="0">
              <a:lnSpc>
                <a:spcPct val="100000"/>
              </a:lnSpc>
              <a:spcBef>
                <a:spcPts val="0"/>
              </a:spcBef>
              <a:spcAft>
                <a:spcPts val="0"/>
              </a:spcAft>
              <a:buFontTx/>
              <a:buNone/>
              <a:defRPr lang="en-US" sz="1400" b="1" kern="1200" dirty="0" smtClean="0">
                <a:solidFill>
                  <a:schemeClr val="bg1"/>
                </a:solidFill>
                <a:latin typeface="+mn-lt"/>
                <a:ea typeface="+mn-ea"/>
                <a:cs typeface="+mn-cs"/>
              </a:defRPr>
            </a:lvl1pPr>
            <a:lvl2pPr marL="0" indent="0">
              <a:lnSpc>
                <a:spcPct val="100000"/>
              </a:lnSpc>
              <a:spcBef>
                <a:spcPts val="0"/>
              </a:spcBef>
              <a:spcAft>
                <a:spcPts val="0"/>
              </a:spcAft>
              <a:buFontTx/>
              <a:buNone/>
              <a:defRPr lang="en-US" sz="1400" b="0" kern="1200" dirty="0" smtClean="0">
                <a:solidFill>
                  <a:schemeClr val="bg1"/>
                </a:solidFill>
                <a:latin typeface="+mn-lt"/>
                <a:ea typeface="+mn-ea"/>
                <a:cs typeface="+mn-cs"/>
              </a:defRPr>
            </a:lvl2pPr>
            <a:lvl3pPr marL="0" indent="0">
              <a:lnSpc>
                <a:spcPct val="100000"/>
              </a:lnSpc>
              <a:spcBef>
                <a:spcPts val="0"/>
              </a:spcBef>
              <a:spcAft>
                <a:spcPts val="0"/>
              </a:spcAft>
              <a:buFontTx/>
              <a:buNone/>
              <a:defRPr lang="en-US" sz="1400" b="0" kern="1200" dirty="0" smtClean="0">
                <a:solidFill>
                  <a:schemeClr val="bg1"/>
                </a:solidFill>
                <a:latin typeface="+mn-lt"/>
                <a:ea typeface="+mn-ea"/>
                <a:cs typeface="+mn-cs"/>
              </a:defRPr>
            </a:lvl3pPr>
            <a:lvl4pPr marL="0">
              <a:lnSpc>
                <a:spcPct val="100000"/>
              </a:lnSpc>
              <a:spcBef>
                <a:spcPts val="0"/>
              </a:spcBef>
              <a:spcAft>
                <a:spcPts val="0"/>
              </a:spcAft>
              <a:buFontTx/>
              <a:buNone/>
              <a:defRPr lang="en-US" sz="1400" b="0" kern="1200" dirty="0" smtClean="0">
                <a:solidFill>
                  <a:schemeClr val="bg1"/>
                </a:solidFill>
                <a:latin typeface="+mn-lt"/>
                <a:ea typeface="+mn-ea"/>
                <a:cs typeface="+mn-cs"/>
              </a:defRPr>
            </a:lvl4pPr>
            <a:lvl5pPr marL="0">
              <a:lnSpc>
                <a:spcPct val="100000"/>
              </a:lnSpc>
              <a:spcBef>
                <a:spcPts val="0"/>
              </a:spcBef>
              <a:spcAft>
                <a:spcPts val="0"/>
              </a:spcAft>
              <a:buFontTx/>
              <a:buNone/>
              <a:defRPr lang="en-GB" sz="1400" b="0" kern="1200" dirty="0">
                <a:solidFill>
                  <a:schemeClr val="bg1"/>
                </a:solidFill>
                <a:latin typeface="+mn-lt"/>
                <a:ea typeface="+mn-ea"/>
                <a:cs typeface="+mn-cs"/>
              </a:defRPr>
            </a:lvl5pPr>
            <a:lvl6pPr>
              <a:lnSpc>
                <a:spcPct val="100000"/>
              </a:lnSpc>
              <a:spcBef>
                <a:spcPts val="0"/>
              </a:spcBef>
              <a:spcAft>
                <a:spcPts val="0"/>
              </a:spcAft>
              <a:buNone/>
              <a:defRPr lang="en-US" sz="1400" b="0" kern="1200" cap="none" baseline="0" dirty="0" smtClean="0">
                <a:solidFill>
                  <a:schemeClr val="bg1"/>
                </a:solidFill>
                <a:latin typeface="+mn-lt"/>
                <a:ea typeface="+mn-ea"/>
                <a:cs typeface="+mn-cs"/>
              </a:defRPr>
            </a:lvl6pPr>
            <a:lvl7pPr>
              <a:lnSpc>
                <a:spcPct val="100000"/>
              </a:lnSpc>
              <a:spcBef>
                <a:spcPts val="0"/>
              </a:spcBef>
              <a:spcAft>
                <a:spcPts val="0"/>
              </a:spcAft>
              <a:buNone/>
              <a:defRPr lang="en-US" sz="1400" b="0" kern="1200" cap="none" baseline="0" dirty="0" smtClean="0">
                <a:solidFill>
                  <a:schemeClr val="bg1"/>
                </a:solidFill>
                <a:latin typeface="+mn-lt"/>
                <a:ea typeface="+mn-ea"/>
                <a:cs typeface="+mn-cs"/>
              </a:defRPr>
            </a:lvl7pPr>
            <a:lvl8pPr marL="0" indent="0">
              <a:lnSpc>
                <a:spcPct val="100000"/>
              </a:lnSpc>
              <a:spcBef>
                <a:spcPts val="0"/>
              </a:spcBef>
              <a:spcAft>
                <a:spcPts val="0"/>
              </a:spcAft>
              <a:buNone/>
              <a:defRPr lang="en-US" sz="1400" b="0" kern="1200" cap="none" baseline="0" dirty="0" smtClean="0">
                <a:solidFill>
                  <a:schemeClr val="bg1"/>
                </a:solidFill>
                <a:latin typeface="+mn-lt"/>
                <a:ea typeface="+mn-ea"/>
                <a:cs typeface="+mn-cs"/>
              </a:defRPr>
            </a:lvl8pPr>
            <a:lvl9pPr>
              <a:lnSpc>
                <a:spcPct val="100000"/>
              </a:lnSpc>
              <a:spcBef>
                <a:spcPts val="0"/>
              </a:spcBef>
              <a:spcAft>
                <a:spcPts val="0"/>
              </a:spcAft>
              <a:buNone/>
              <a:defRPr lang="en-GB" sz="1400" b="0" kern="1200" cap="none" baseline="0" dirty="0" smtClean="0">
                <a:solidFill>
                  <a:schemeClr val="bg1"/>
                </a:solidFill>
                <a:latin typeface="+mn-lt"/>
                <a:ea typeface="+mn-ea"/>
                <a:cs typeface="+mn-cs"/>
              </a:defRPr>
            </a:lvl9pPr>
          </a:lstStyle>
          <a:p>
            <a:pPr lvl="0"/>
            <a:r>
              <a:rPr lang="en-GB" dirty="0"/>
              <a:t>Click to add text</a:t>
            </a:r>
          </a:p>
        </p:txBody>
      </p:sp>
      <p:sp>
        <p:nvSpPr>
          <p:cNvPr id="17" name="Date Placeholder 1">
            <a:extLst>
              <a:ext uri="{FF2B5EF4-FFF2-40B4-BE49-F238E27FC236}">
                <a16:creationId xmlns:a16="http://schemas.microsoft.com/office/drawing/2014/main" id="{6D60C9B8-54EB-4CAF-B33B-5CBD629B423C}"/>
              </a:ext>
            </a:extLst>
          </p:cNvPr>
          <p:cNvSpPr>
            <a:spLocks noGrp="1"/>
          </p:cNvSpPr>
          <p:nvPr>
            <p:ph type="dt" sz="half" idx="2"/>
          </p:nvPr>
        </p:nvSpPr>
        <p:spPr>
          <a:xfrm>
            <a:off x="540000" y="882000"/>
            <a:ext cx="3582000" cy="216000"/>
          </a:xfrm>
          <a:prstGeom prst="rect">
            <a:avLst/>
          </a:prstGeom>
        </p:spPr>
        <p:txBody>
          <a:bodyPr vert="horz" lIns="0" tIns="0" rIns="0" bIns="0" rtlCol="0" anchor="t" anchorCtr="0"/>
          <a:lstStyle>
            <a:lvl1pPr algn="l">
              <a:defRPr sz="1200">
                <a:solidFill>
                  <a:schemeClr val="bg1"/>
                </a:solidFill>
              </a:defRPr>
            </a:lvl1pPr>
          </a:lstStyle>
          <a:p>
            <a:fld id="{B4D57496-759B-4E99-9FCD-2ACBE4AC4C65}" type="datetime4">
              <a:rPr lang="en-GB" smtClean="0"/>
              <a:t>31 October 2023</a:t>
            </a:fld>
            <a:endParaRPr lang="en-GB" dirty="0"/>
          </a:p>
        </p:txBody>
      </p:sp>
      <p:sp>
        <p:nvSpPr>
          <p:cNvPr id="12" name="TextBox 11">
            <a:extLst>
              <a:ext uri="{FF2B5EF4-FFF2-40B4-BE49-F238E27FC236}">
                <a16:creationId xmlns:a16="http://schemas.microsoft.com/office/drawing/2014/main" id="{17630ABD-E3FB-4A1B-90CD-A8E949DFFDDC}"/>
              </a:ext>
            </a:extLst>
          </p:cNvPr>
          <p:cNvSpPr txBox="1"/>
          <p:nvPr userDrawn="1"/>
        </p:nvSpPr>
        <p:spPr>
          <a:xfrm>
            <a:off x="539750" y="6480000"/>
            <a:ext cx="2822575" cy="169277"/>
          </a:xfrm>
          <a:prstGeom prst="rect">
            <a:avLst/>
          </a:prstGeom>
          <a:noFill/>
        </p:spPr>
        <p:txBody>
          <a:bodyPr wrap="square" lIns="0" tIns="0" rIns="0" bIns="0" rtlCol="0">
            <a:spAutoFit/>
          </a:bodyPr>
          <a:lstStyle/>
          <a:p>
            <a:pPr algn="l"/>
            <a:r>
              <a:rPr lang="en-GB" sz="1100" dirty="0">
                <a:solidFill>
                  <a:schemeClr val="bg1"/>
                </a:solidFill>
                <a:latin typeface="+mj-lt"/>
                <a:hlinkClick r:id="rId2">
                  <a:extLst>
                    <a:ext uri="{A12FA001-AC4F-418D-AE19-62706E023703}">
                      <ahyp:hlinkClr xmlns:ahyp="http://schemas.microsoft.com/office/drawing/2018/hyperlinkcolor" val="tx"/>
                    </a:ext>
                  </a:extLst>
                </a:hlinkClick>
              </a:rPr>
              <a:t>business.yougov.com</a:t>
            </a:r>
            <a:endParaRPr lang="en-GB" sz="1100" dirty="0">
              <a:solidFill>
                <a:schemeClr val="bg1"/>
              </a:solidFill>
              <a:latin typeface="+mj-lt"/>
            </a:endParaRPr>
          </a:p>
        </p:txBody>
      </p:sp>
    </p:spTree>
    <p:extLst>
      <p:ext uri="{BB962C8B-B14F-4D97-AF65-F5344CB8AC3E}">
        <p14:creationId xmlns:p14="http://schemas.microsoft.com/office/powerpoint/2010/main" val="338981405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DIVIDER Blueberry">
    <p:bg>
      <p:bgPr>
        <a:solidFill>
          <a:schemeClr val="accent3"/>
        </a:solidFill>
        <a:effectLst/>
      </p:bgPr>
    </p:bg>
    <p:spTree>
      <p:nvGrpSpPr>
        <p:cNvPr id="1" name=""/>
        <p:cNvGrpSpPr/>
        <p:nvPr/>
      </p:nvGrpSpPr>
      <p:grpSpPr>
        <a:xfrm>
          <a:off x="0" y="0"/>
          <a:ext cx="0" cy="0"/>
          <a:chOff x="0" y="0"/>
          <a:chExt cx="0" cy="0"/>
        </a:xfrm>
      </p:grpSpPr>
      <p:sp>
        <p:nvSpPr>
          <p:cNvPr id="15" name="Date Placeholder 3" hidden="1">
            <a:extLst>
              <a:ext uri="{FF2B5EF4-FFF2-40B4-BE49-F238E27FC236}">
                <a16:creationId xmlns:a16="http://schemas.microsoft.com/office/drawing/2014/main" id="{DF43A14C-D45F-471C-B195-BB18FA9C720F}"/>
              </a:ext>
            </a:extLst>
          </p:cNvPr>
          <p:cNvSpPr>
            <a:spLocks noGrp="1"/>
          </p:cNvSpPr>
          <p:nvPr>
            <p:ph type="dt" sz="half" idx="19"/>
          </p:nvPr>
        </p:nvSpPr>
        <p:spPr>
          <a:xfrm>
            <a:off x="12193200" y="6858000"/>
            <a:ext cx="0" cy="0"/>
          </a:xfrm>
        </p:spPr>
        <p:txBody>
          <a:bodyPr/>
          <a:lstStyle/>
          <a:p>
            <a:fld id="{D061D452-293F-4178-BADE-C44FB31F9C5F}" type="datetime4">
              <a:rPr lang="en-GB" smtClean="0"/>
              <a:t>31 October 2023</a:t>
            </a:fld>
            <a:endParaRPr lang="en-GB" dirty="0"/>
          </a:p>
        </p:txBody>
      </p:sp>
      <p:sp>
        <p:nvSpPr>
          <p:cNvPr id="14" name="Background">
            <a:extLst>
              <a:ext uri="{FF2B5EF4-FFF2-40B4-BE49-F238E27FC236}">
                <a16:creationId xmlns:a16="http://schemas.microsoft.com/office/drawing/2014/main" id="{F9FEB2A6-2D59-4A4E-93FC-AA5346744BD3}"/>
              </a:ext>
            </a:extLst>
          </p:cNvPr>
          <p:cNvSpPr/>
          <p:nvPr userDrawn="1"/>
        </p:nvSpPr>
        <p:spPr>
          <a:xfrm>
            <a:off x="0" y="0"/>
            <a:ext cx="121932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err="1"/>
          </a:p>
        </p:txBody>
      </p:sp>
      <p:sp>
        <p:nvSpPr>
          <p:cNvPr id="9" name="Triangle 12">
            <a:extLst>
              <a:ext uri="{FF2B5EF4-FFF2-40B4-BE49-F238E27FC236}">
                <a16:creationId xmlns:a16="http://schemas.microsoft.com/office/drawing/2014/main" id="{3A10916F-C220-4378-9C2A-98EC215EE4D0}"/>
              </a:ext>
            </a:extLst>
          </p:cNvPr>
          <p:cNvSpPr/>
          <p:nvPr userDrawn="1"/>
        </p:nvSpPr>
        <p:spPr bwMode="white">
          <a:xfrm rot="5400000">
            <a:off x="-24338" y="2293504"/>
            <a:ext cx="228599" cy="179924"/>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10" name="Freeform 1">
            <a:extLst>
              <a:ext uri="{FF2B5EF4-FFF2-40B4-BE49-F238E27FC236}">
                <a16:creationId xmlns:a16="http://schemas.microsoft.com/office/drawing/2014/main" id="{85A140AF-9500-46B6-B1FC-4547A69D895F}"/>
              </a:ext>
            </a:extLst>
          </p:cNvPr>
          <p:cNvSpPr>
            <a:spLocks noChangeArrowheads="1"/>
          </p:cNvSpPr>
          <p:nvPr userDrawn="1"/>
        </p:nvSpPr>
        <p:spPr bwMode="white">
          <a:xfrm>
            <a:off x="539750" y="6062679"/>
            <a:ext cx="1221148" cy="253984"/>
          </a:xfrm>
          <a:custGeom>
            <a:avLst/>
            <a:gdLst>
              <a:gd name="T0" fmla="*/ 3133 w 3201"/>
              <a:gd name="T1" fmla="*/ 97 h 664"/>
              <a:gd name="T2" fmla="*/ 3148 w 3201"/>
              <a:gd name="T3" fmla="*/ 81 h 664"/>
              <a:gd name="T4" fmla="*/ 3120 w 3201"/>
              <a:gd name="T5" fmla="*/ 77 h 664"/>
              <a:gd name="T6" fmla="*/ 3109 w 3201"/>
              <a:gd name="T7" fmla="*/ 135 h 664"/>
              <a:gd name="T8" fmla="*/ 3150 w 3201"/>
              <a:gd name="T9" fmla="*/ 69 h 664"/>
              <a:gd name="T10" fmla="*/ 3156 w 3201"/>
              <a:gd name="T11" fmla="*/ 99 h 664"/>
              <a:gd name="T12" fmla="*/ 3158 w 3201"/>
              <a:gd name="T13" fmla="*/ 122 h 664"/>
              <a:gd name="T14" fmla="*/ 3147 w 3201"/>
              <a:gd name="T15" fmla="*/ 124 h 664"/>
              <a:gd name="T16" fmla="*/ 3120 w 3201"/>
              <a:gd name="T17" fmla="*/ 106 h 664"/>
              <a:gd name="T18" fmla="*/ 2276 w 3201"/>
              <a:gd name="T19" fmla="*/ 420 h 664"/>
              <a:gd name="T20" fmla="*/ 2391 w 3201"/>
              <a:gd name="T21" fmla="*/ 562 h 664"/>
              <a:gd name="T22" fmla="*/ 2473 w 3201"/>
              <a:gd name="T23" fmla="*/ 314 h 664"/>
              <a:gd name="T24" fmla="*/ 2276 w 3201"/>
              <a:gd name="T25" fmla="*/ 420 h 664"/>
              <a:gd name="T26" fmla="*/ 2178 w 3201"/>
              <a:gd name="T27" fmla="*/ 294 h 664"/>
              <a:gd name="T28" fmla="*/ 2567 w 3201"/>
              <a:gd name="T29" fmla="*/ 245 h 664"/>
              <a:gd name="T30" fmla="*/ 2392 w 3201"/>
              <a:gd name="T31" fmla="*/ 662 h 664"/>
              <a:gd name="T32" fmla="*/ 2147 w 3201"/>
              <a:gd name="T33" fmla="*/ 413 h 664"/>
              <a:gd name="T34" fmla="*/ 649 w 3201"/>
              <a:gd name="T35" fmla="*/ 526 h 664"/>
              <a:gd name="T36" fmla="*/ 847 w 3201"/>
              <a:gd name="T37" fmla="*/ 419 h 664"/>
              <a:gd name="T38" fmla="*/ 649 w 3201"/>
              <a:gd name="T39" fmla="*/ 314 h 664"/>
              <a:gd name="T40" fmla="*/ 488 w 3201"/>
              <a:gd name="T41" fmla="*/ 413 h 664"/>
              <a:gd name="T42" fmla="*/ 731 w 3201"/>
              <a:gd name="T43" fmla="*/ 177 h 664"/>
              <a:gd name="T44" fmla="*/ 906 w 3201"/>
              <a:gd name="T45" fmla="*/ 593 h 664"/>
              <a:gd name="T46" fmla="*/ 518 w 3201"/>
              <a:gd name="T47" fmla="*/ 549 h 664"/>
              <a:gd name="T48" fmla="*/ 3137 w 3201"/>
              <a:gd name="T49" fmla="*/ 48 h 664"/>
              <a:gd name="T50" fmla="*/ 3084 w 3201"/>
              <a:gd name="T51" fmla="*/ 100 h 664"/>
              <a:gd name="T52" fmla="*/ 3137 w 3201"/>
              <a:gd name="T53" fmla="*/ 152 h 664"/>
              <a:gd name="T54" fmla="*/ 3190 w 3201"/>
              <a:gd name="T55" fmla="*/ 100 h 664"/>
              <a:gd name="T56" fmla="*/ 3137 w 3201"/>
              <a:gd name="T57" fmla="*/ 48 h 664"/>
              <a:gd name="T58" fmla="*/ 3168 w 3201"/>
              <a:gd name="T59" fmla="*/ 46 h 664"/>
              <a:gd name="T60" fmla="*/ 3192 w 3201"/>
              <a:gd name="T61" fmla="*/ 131 h 664"/>
              <a:gd name="T62" fmla="*/ 3105 w 3201"/>
              <a:gd name="T63" fmla="*/ 154 h 664"/>
              <a:gd name="T64" fmla="*/ 3082 w 3201"/>
              <a:gd name="T65" fmla="*/ 69 h 664"/>
              <a:gd name="T66" fmla="*/ 2809 w 3201"/>
              <a:gd name="T67" fmla="*/ 652 h 664"/>
              <a:gd name="T68" fmla="*/ 2749 w 3201"/>
              <a:gd name="T69" fmla="*/ 187 h 664"/>
              <a:gd name="T70" fmla="*/ 2877 w 3201"/>
              <a:gd name="T71" fmla="*/ 464 h 664"/>
              <a:gd name="T72" fmla="*/ 3109 w 3201"/>
              <a:gd name="T73" fmla="*/ 187 h 664"/>
              <a:gd name="T74" fmla="*/ 1826 w 3201"/>
              <a:gd name="T75" fmla="*/ 416 h 664"/>
              <a:gd name="T76" fmla="*/ 2110 w 3201"/>
              <a:gd name="T77" fmla="*/ 308 h 664"/>
              <a:gd name="T78" fmla="*/ 1831 w 3201"/>
              <a:gd name="T79" fmla="*/ 663 h 664"/>
              <a:gd name="T80" fmla="*/ 1500 w 3201"/>
              <a:gd name="T81" fmla="*/ 329 h 664"/>
              <a:gd name="T82" fmla="*/ 1824 w 3201"/>
              <a:gd name="T83" fmla="*/ 0 h 664"/>
              <a:gd name="T84" fmla="*/ 1971 w 3201"/>
              <a:gd name="T85" fmla="*/ 212 h 664"/>
              <a:gd name="T86" fmla="*/ 1686 w 3201"/>
              <a:gd name="T87" fmla="*/ 164 h 664"/>
              <a:gd name="T88" fmla="*/ 1822 w 3201"/>
              <a:gd name="T89" fmla="*/ 552 h 664"/>
              <a:gd name="T90" fmla="*/ 1977 w 3201"/>
              <a:gd name="T91" fmla="*/ 416 h 664"/>
              <a:gd name="T92" fmla="*/ 1330 w 3201"/>
              <a:gd name="T93" fmla="*/ 652 h 664"/>
              <a:gd name="T94" fmla="*/ 1174 w 3201"/>
              <a:gd name="T95" fmla="*/ 662 h 664"/>
              <a:gd name="T96" fmla="*/ 1016 w 3201"/>
              <a:gd name="T97" fmla="*/ 481 h 664"/>
              <a:gd name="T98" fmla="*/ 1141 w 3201"/>
              <a:gd name="T99" fmla="*/ 401 h 664"/>
              <a:gd name="T100" fmla="*/ 1220 w 3201"/>
              <a:gd name="T101" fmla="*/ 569 h 664"/>
              <a:gd name="T102" fmla="*/ 1321 w 3201"/>
              <a:gd name="T103" fmla="*/ 383 h 664"/>
              <a:gd name="T104" fmla="*/ 1447 w 3201"/>
              <a:gd name="T105" fmla="*/ 652 h 664"/>
              <a:gd name="T106" fmla="*/ 239 w 3201"/>
              <a:gd name="T107" fmla="*/ 382 h 664"/>
              <a:gd name="T108" fmla="*/ 308 w 3201"/>
              <a:gd name="T109" fmla="*/ 264 h 664"/>
              <a:gd name="T110" fmla="*/ 371 w 3201"/>
              <a:gd name="T111" fmla="*/ 383 h 664"/>
              <a:gd name="T112" fmla="*/ 239 w 3201"/>
              <a:gd name="T113" fmla="*/ 382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201" h="664">
                <a:moveTo>
                  <a:pt x="3120" y="97"/>
                </a:moveTo>
                <a:lnTo>
                  <a:pt x="3120" y="97"/>
                </a:lnTo>
                <a:cubicBezTo>
                  <a:pt x="3133" y="97"/>
                  <a:pt x="3133" y="97"/>
                  <a:pt x="3133" y="97"/>
                </a:cubicBezTo>
                <a:cubicBezTo>
                  <a:pt x="3140" y="97"/>
                  <a:pt x="3144" y="96"/>
                  <a:pt x="3146" y="94"/>
                </a:cubicBezTo>
                <a:cubicBezTo>
                  <a:pt x="3149" y="92"/>
                  <a:pt x="3150" y="90"/>
                  <a:pt x="3150" y="87"/>
                </a:cubicBezTo>
                <a:cubicBezTo>
                  <a:pt x="3150" y="85"/>
                  <a:pt x="3149" y="83"/>
                  <a:pt x="3148" y="81"/>
                </a:cubicBezTo>
                <a:cubicBezTo>
                  <a:pt x="3147" y="80"/>
                  <a:pt x="3145" y="79"/>
                  <a:pt x="3143" y="78"/>
                </a:cubicBezTo>
                <a:cubicBezTo>
                  <a:pt x="3141" y="77"/>
                  <a:pt x="3138" y="77"/>
                  <a:pt x="3132" y="77"/>
                </a:cubicBezTo>
                <a:cubicBezTo>
                  <a:pt x="3120" y="77"/>
                  <a:pt x="3120" y="77"/>
                  <a:pt x="3120" y="77"/>
                </a:cubicBezTo>
                <a:lnTo>
                  <a:pt x="3120" y="97"/>
                </a:lnTo>
                <a:close/>
                <a:moveTo>
                  <a:pt x="3109" y="135"/>
                </a:moveTo>
                <a:lnTo>
                  <a:pt x="3109" y="135"/>
                </a:lnTo>
                <a:cubicBezTo>
                  <a:pt x="3109" y="68"/>
                  <a:pt x="3109" y="68"/>
                  <a:pt x="3109" y="68"/>
                </a:cubicBezTo>
                <a:cubicBezTo>
                  <a:pt x="3132" y="68"/>
                  <a:pt x="3132" y="68"/>
                  <a:pt x="3132" y="68"/>
                </a:cubicBezTo>
                <a:cubicBezTo>
                  <a:pt x="3140" y="68"/>
                  <a:pt x="3146" y="68"/>
                  <a:pt x="3150" y="69"/>
                </a:cubicBezTo>
                <a:cubicBezTo>
                  <a:pt x="3153" y="71"/>
                  <a:pt x="3156" y="73"/>
                  <a:pt x="3158" y="76"/>
                </a:cubicBezTo>
                <a:cubicBezTo>
                  <a:pt x="3160" y="79"/>
                  <a:pt x="3161" y="82"/>
                  <a:pt x="3161" y="86"/>
                </a:cubicBezTo>
                <a:cubicBezTo>
                  <a:pt x="3161" y="91"/>
                  <a:pt x="3160" y="95"/>
                  <a:pt x="3156" y="99"/>
                </a:cubicBezTo>
                <a:cubicBezTo>
                  <a:pt x="3153" y="102"/>
                  <a:pt x="3148" y="104"/>
                  <a:pt x="3142" y="105"/>
                </a:cubicBezTo>
                <a:cubicBezTo>
                  <a:pt x="3144" y="106"/>
                  <a:pt x="3146" y="107"/>
                  <a:pt x="3148" y="108"/>
                </a:cubicBezTo>
                <a:cubicBezTo>
                  <a:pt x="3150" y="111"/>
                  <a:pt x="3154" y="115"/>
                  <a:pt x="3158" y="122"/>
                </a:cubicBezTo>
                <a:cubicBezTo>
                  <a:pt x="3166" y="135"/>
                  <a:pt x="3166" y="135"/>
                  <a:pt x="3166" y="135"/>
                </a:cubicBezTo>
                <a:cubicBezTo>
                  <a:pt x="3153" y="135"/>
                  <a:pt x="3153" y="135"/>
                  <a:pt x="3153" y="135"/>
                </a:cubicBezTo>
                <a:cubicBezTo>
                  <a:pt x="3147" y="124"/>
                  <a:pt x="3147" y="124"/>
                  <a:pt x="3147" y="124"/>
                </a:cubicBezTo>
                <a:cubicBezTo>
                  <a:pt x="3142" y="116"/>
                  <a:pt x="3138" y="111"/>
                  <a:pt x="3135" y="109"/>
                </a:cubicBezTo>
                <a:cubicBezTo>
                  <a:pt x="3133" y="107"/>
                  <a:pt x="3130" y="106"/>
                  <a:pt x="3126" y="106"/>
                </a:cubicBezTo>
                <a:cubicBezTo>
                  <a:pt x="3120" y="106"/>
                  <a:pt x="3120" y="106"/>
                  <a:pt x="3120" y="106"/>
                </a:cubicBezTo>
                <a:cubicBezTo>
                  <a:pt x="3120" y="135"/>
                  <a:pt x="3120" y="135"/>
                  <a:pt x="3120" y="135"/>
                </a:cubicBezTo>
                <a:lnTo>
                  <a:pt x="3109" y="135"/>
                </a:lnTo>
                <a:close/>
                <a:moveTo>
                  <a:pt x="2276" y="420"/>
                </a:moveTo>
                <a:lnTo>
                  <a:pt x="2276" y="420"/>
                </a:lnTo>
                <a:cubicBezTo>
                  <a:pt x="2276" y="466"/>
                  <a:pt x="2287" y="501"/>
                  <a:pt x="2309" y="526"/>
                </a:cubicBezTo>
                <a:cubicBezTo>
                  <a:pt x="2331" y="550"/>
                  <a:pt x="2359" y="562"/>
                  <a:pt x="2391" y="562"/>
                </a:cubicBezTo>
                <a:cubicBezTo>
                  <a:pt x="2424" y="562"/>
                  <a:pt x="2451" y="550"/>
                  <a:pt x="2473" y="526"/>
                </a:cubicBezTo>
                <a:cubicBezTo>
                  <a:pt x="2495" y="501"/>
                  <a:pt x="2507" y="465"/>
                  <a:pt x="2507" y="419"/>
                </a:cubicBezTo>
                <a:cubicBezTo>
                  <a:pt x="2507" y="373"/>
                  <a:pt x="2495" y="338"/>
                  <a:pt x="2473" y="314"/>
                </a:cubicBezTo>
                <a:cubicBezTo>
                  <a:pt x="2451" y="289"/>
                  <a:pt x="2424" y="277"/>
                  <a:pt x="2391" y="277"/>
                </a:cubicBezTo>
                <a:cubicBezTo>
                  <a:pt x="2359" y="277"/>
                  <a:pt x="2331" y="289"/>
                  <a:pt x="2309" y="314"/>
                </a:cubicBezTo>
                <a:cubicBezTo>
                  <a:pt x="2287" y="338"/>
                  <a:pt x="2276" y="374"/>
                  <a:pt x="2276" y="420"/>
                </a:cubicBezTo>
                <a:close/>
                <a:moveTo>
                  <a:pt x="2147" y="413"/>
                </a:moveTo>
                <a:lnTo>
                  <a:pt x="2147" y="413"/>
                </a:lnTo>
                <a:cubicBezTo>
                  <a:pt x="2147" y="372"/>
                  <a:pt x="2157" y="333"/>
                  <a:pt x="2178" y="294"/>
                </a:cubicBezTo>
                <a:cubicBezTo>
                  <a:pt x="2198" y="256"/>
                  <a:pt x="2228" y="227"/>
                  <a:pt x="2265" y="207"/>
                </a:cubicBezTo>
                <a:cubicBezTo>
                  <a:pt x="2302" y="187"/>
                  <a:pt x="2344" y="177"/>
                  <a:pt x="2391" y="177"/>
                </a:cubicBezTo>
                <a:cubicBezTo>
                  <a:pt x="2462" y="177"/>
                  <a:pt x="2521" y="200"/>
                  <a:pt x="2567" y="245"/>
                </a:cubicBezTo>
                <a:cubicBezTo>
                  <a:pt x="2613" y="291"/>
                  <a:pt x="2635" y="349"/>
                  <a:pt x="2635" y="418"/>
                </a:cubicBezTo>
                <a:cubicBezTo>
                  <a:pt x="2635" y="489"/>
                  <a:pt x="2612" y="547"/>
                  <a:pt x="2566" y="593"/>
                </a:cubicBezTo>
                <a:cubicBezTo>
                  <a:pt x="2520" y="639"/>
                  <a:pt x="2462" y="662"/>
                  <a:pt x="2392" y="662"/>
                </a:cubicBezTo>
                <a:cubicBezTo>
                  <a:pt x="2348" y="662"/>
                  <a:pt x="2307" y="653"/>
                  <a:pt x="2268" y="634"/>
                </a:cubicBezTo>
                <a:cubicBezTo>
                  <a:pt x="2228" y="614"/>
                  <a:pt x="2198" y="586"/>
                  <a:pt x="2178" y="549"/>
                </a:cubicBezTo>
                <a:cubicBezTo>
                  <a:pt x="2157" y="512"/>
                  <a:pt x="2147" y="466"/>
                  <a:pt x="2147" y="413"/>
                </a:cubicBezTo>
                <a:close/>
                <a:moveTo>
                  <a:pt x="616" y="420"/>
                </a:moveTo>
                <a:lnTo>
                  <a:pt x="616" y="420"/>
                </a:lnTo>
                <a:cubicBezTo>
                  <a:pt x="616" y="466"/>
                  <a:pt x="627" y="501"/>
                  <a:pt x="649" y="526"/>
                </a:cubicBezTo>
                <a:cubicBezTo>
                  <a:pt x="671" y="550"/>
                  <a:pt x="699" y="562"/>
                  <a:pt x="732" y="562"/>
                </a:cubicBezTo>
                <a:cubicBezTo>
                  <a:pt x="764" y="562"/>
                  <a:pt x="792" y="550"/>
                  <a:pt x="814" y="526"/>
                </a:cubicBezTo>
                <a:cubicBezTo>
                  <a:pt x="836" y="501"/>
                  <a:pt x="847" y="465"/>
                  <a:pt x="847" y="419"/>
                </a:cubicBezTo>
                <a:cubicBezTo>
                  <a:pt x="847" y="373"/>
                  <a:pt x="836" y="338"/>
                  <a:pt x="814" y="314"/>
                </a:cubicBezTo>
                <a:cubicBezTo>
                  <a:pt x="792" y="289"/>
                  <a:pt x="764" y="277"/>
                  <a:pt x="732" y="277"/>
                </a:cubicBezTo>
                <a:cubicBezTo>
                  <a:pt x="699" y="277"/>
                  <a:pt x="671" y="289"/>
                  <a:pt x="649" y="314"/>
                </a:cubicBezTo>
                <a:cubicBezTo>
                  <a:pt x="627" y="338"/>
                  <a:pt x="616" y="374"/>
                  <a:pt x="616" y="420"/>
                </a:cubicBezTo>
                <a:close/>
                <a:moveTo>
                  <a:pt x="488" y="413"/>
                </a:moveTo>
                <a:lnTo>
                  <a:pt x="488" y="413"/>
                </a:lnTo>
                <a:cubicBezTo>
                  <a:pt x="488" y="372"/>
                  <a:pt x="498" y="333"/>
                  <a:pt x="518" y="294"/>
                </a:cubicBezTo>
                <a:cubicBezTo>
                  <a:pt x="539" y="256"/>
                  <a:pt x="568" y="227"/>
                  <a:pt x="605" y="207"/>
                </a:cubicBezTo>
                <a:cubicBezTo>
                  <a:pt x="643" y="187"/>
                  <a:pt x="685" y="177"/>
                  <a:pt x="731" y="177"/>
                </a:cubicBezTo>
                <a:cubicBezTo>
                  <a:pt x="803" y="177"/>
                  <a:pt x="861" y="200"/>
                  <a:pt x="907" y="245"/>
                </a:cubicBezTo>
                <a:cubicBezTo>
                  <a:pt x="953" y="291"/>
                  <a:pt x="976" y="349"/>
                  <a:pt x="976" y="418"/>
                </a:cubicBezTo>
                <a:cubicBezTo>
                  <a:pt x="976" y="489"/>
                  <a:pt x="953" y="547"/>
                  <a:pt x="906" y="593"/>
                </a:cubicBezTo>
                <a:cubicBezTo>
                  <a:pt x="860" y="639"/>
                  <a:pt x="802" y="662"/>
                  <a:pt x="732" y="662"/>
                </a:cubicBezTo>
                <a:cubicBezTo>
                  <a:pt x="689" y="662"/>
                  <a:pt x="647" y="653"/>
                  <a:pt x="608" y="634"/>
                </a:cubicBezTo>
                <a:cubicBezTo>
                  <a:pt x="569" y="614"/>
                  <a:pt x="539" y="586"/>
                  <a:pt x="518" y="549"/>
                </a:cubicBezTo>
                <a:cubicBezTo>
                  <a:pt x="498" y="512"/>
                  <a:pt x="488" y="466"/>
                  <a:pt x="488" y="413"/>
                </a:cubicBezTo>
                <a:close/>
                <a:moveTo>
                  <a:pt x="3137" y="48"/>
                </a:moveTo>
                <a:lnTo>
                  <a:pt x="3137" y="48"/>
                </a:lnTo>
                <a:cubicBezTo>
                  <a:pt x="3128" y="48"/>
                  <a:pt x="3119" y="51"/>
                  <a:pt x="3111" y="55"/>
                </a:cubicBezTo>
                <a:cubicBezTo>
                  <a:pt x="3102" y="60"/>
                  <a:pt x="3096" y="66"/>
                  <a:pt x="3091" y="74"/>
                </a:cubicBezTo>
                <a:cubicBezTo>
                  <a:pt x="3086" y="83"/>
                  <a:pt x="3084" y="91"/>
                  <a:pt x="3084" y="100"/>
                </a:cubicBezTo>
                <a:cubicBezTo>
                  <a:pt x="3084" y="109"/>
                  <a:pt x="3086" y="118"/>
                  <a:pt x="3091" y="126"/>
                </a:cubicBezTo>
                <a:cubicBezTo>
                  <a:pt x="3095" y="134"/>
                  <a:pt x="3102" y="141"/>
                  <a:pt x="3110" y="145"/>
                </a:cubicBezTo>
                <a:cubicBezTo>
                  <a:pt x="3119" y="150"/>
                  <a:pt x="3128" y="152"/>
                  <a:pt x="3137" y="152"/>
                </a:cubicBezTo>
                <a:cubicBezTo>
                  <a:pt x="3146" y="152"/>
                  <a:pt x="3155" y="150"/>
                  <a:pt x="3163" y="145"/>
                </a:cubicBezTo>
                <a:cubicBezTo>
                  <a:pt x="3171" y="141"/>
                  <a:pt x="3178" y="134"/>
                  <a:pt x="3182" y="126"/>
                </a:cubicBezTo>
                <a:cubicBezTo>
                  <a:pt x="3187" y="118"/>
                  <a:pt x="3190" y="109"/>
                  <a:pt x="3190" y="100"/>
                </a:cubicBezTo>
                <a:cubicBezTo>
                  <a:pt x="3190" y="91"/>
                  <a:pt x="3187" y="83"/>
                  <a:pt x="3182" y="74"/>
                </a:cubicBezTo>
                <a:cubicBezTo>
                  <a:pt x="3178" y="66"/>
                  <a:pt x="3171" y="60"/>
                  <a:pt x="3163" y="55"/>
                </a:cubicBezTo>
                <a:cubicBezTo>
                  <a:pt x="3154" y="51"/>
                  <a:pt x="3145" y="48"/>
                  <a:pt x="3137" y="48"/>
                </a:cubicBezTo>
                <a:close/>
                <a:moveTo>
                  <a:pt x="3137" y="38"/>
                </a:moveTo>
                <a:lnTo>
                  <a:pt x="3137" y="38"/>
                </a:lnTo>
                <a:cubicBezTo>
                  <a:pt x="3147" y="38"/>
                  <a:pt x="3158" y="41"/>
                  <a:pt x="3168" y="46"/>
                </a:cubicBezTo>
                <a:cubicBezTo>
                  <a:pt x="3178" y="51"/>
                  <a:pt x="3186" y="59"/>
                  <a:pt x="3191" y="69"/>
                </a:cubicBezTo>
                <a:cubicBezTo>
                  <a:pt x="3197" y="79"/>
                  <a:pt x="3200" y="89"/>
                  <a:pt x="3200" y="100"/>
                </a:cubicBezTo>
                <a:cubicBezTo>
                  <a:pt x="3200" y="111"/>
                  <a:pt x="3197" y="121"/>
                  <a:pt x="3192" y="131"/>
                </a:cubicBezTo>
                <a:cubicBezTo>
                  <a:pt x="3186" y="141"/>
                  <a:pt x="3178" y="149"/>
                  <a:pt x="3168" y="154"/>
                </a:cubicBezTo>
                <a:cubicBezTo>
                  <a:pt x="3158" y="160"/>
                  <a:pt x="3148" y="162"/>
                  <a:pt x="3137" y="162"/>
                </a:cubicBezTo>
                <a:cubicBezTo>
                  <a:pt x="3126" y="162"/>
                  <a:pt x="3115" y="160"/>
                  <a:pt x="3105" y="154"/>
                </a:cubicBezTo>
                <a:cubicBezTo>
                  <a:pt x="3095" y="149"/>
                  <a:pt x="3087" y="141"/>
                  <a:pt x="3082" y="131"/>
                </a:cubicBezTo>
                <a:cubicBezTo>
                  <a:pt x="3076" y="121"/>
                  <a:pt x="3073" y="111"/>
                  <a:pt x="3073" y="100"/>
                </a:cubicBezTo>
                <a:cubicBezTo>
                  <a:pt x="3073" y="89"/>
                  <a:pt x="3076" y="79"/>
                  <a:pt x="3082" y="69"/>
                </a:cubicBezTo>
                <a:cubicBezTo>
                  <a:pt x="3087" y="59"/>
                  <a:pt x="3095" y="51"/>
                  <a:pt x="3106" y="46"/>
                </a:cubicBezTo>
                <a:cubicBezTo>
                  <a:pt x="3116" y="41"/>
                  <a:pt x="3126" y="38"/>
                  <a:pt x="3137" y="38"/>
                </a:cubicBezTo>
                <a:close/>
                <a:moveTo>
                  <a:pt x="2809" y="652"/>
                </a:moveTo>
                <a:lnTo>
                  <a:pt x="2809" y="652"/>
                </a:lnTo>
                <a:cubicBezTo>
                  <a:pt x="2618" y="187"/>
                  <a:pt x="2618" y="187"/>
                  <a:pt x="2618" y="187"/>
                </a:cubicBezTo>
                <a:cubicBezTo>
                  <a:pt x="2749" y="187"/>
                  <a:pt x="2749" y="187"/>
                  <a:pt x="2749" y="187"/>
                </a:cubicBezTo>
                <a:cubicBezTo>
                  <a:pt x="2839" y="425"/>
                  <a:pt x="2839" y="425"/>
                  <a:pt x="2839" y="425"/>
                </a:cubicBezTo>
                <a:cubicBezTo>
                  <a:pt x="2864" y="504"/>
                  <a:pt x="2864" y="504"/>
                  <a:pt x="2864" y="504"/>
                </a:cubicBezTo>
                <a:cubicBezTo>
                  <a:pt x="2871" y="483"/>
                  <a:pt x="2875" y="470"/>
                  <a:pt x="2877" y="464"/>
                </a:cubicBezTo>
                <a:cubicBezTo>
                  <a:pt x="2881" y="451"/>
                  <a:pt x="2886" y="438"/>
                  <a:pt x="2891" y="425"/>
                </a:cubicBezTo>
                <a:cubicBezTo>
                  <a:pt x="2981" y="187"/>
                  <a:pt x="2981" y="187"/>
                  <a:pt x="2981" y="187"/>
                </a:cubicBezTo>
                <a:cubicBezTo>
                  <a:pt x="3109" y="187"/>
                  <a:pt x="3109" y="187"/>
                  <a:pt x="3109" y="187"/>
                </a:cubicBezTo>
                <a:cubicBezTo>
                  <a:pt x="2921" y="652"/>
                  <a:pt x="2921" y="652"/>
                  <a:pt x="2921" y="652"/>
                </a:cubicBezTo>
                <a:lnTo>
                  <a:pt x="2809" y="652"/>
                </a:lnTo>
                <a:close/>
                <a:moveTo>
                  <a:pt x="1826" y="416"/>
                </a:moveTo>
                <a:lnTo>
                  <a:pt x="1826" y="416"/>
                </a:lnTo>
                <a:cubicBezTo>
                  <a:pt x="1826" y="308"/>
                  <a:pt x="1826" y="308"/>
                  <a:pt x="1826" y="308"/>
                </a:cubicBezTo>
                <a:cubicBezTo>
                  <a:pt x="2110" y="308"/>
                  <a:pt x="2110" y="308"/>
                  <a:pt x="2110" y="308"/>
                </a:cubicBezTo>
                <a:cubicBezTo>
                  <a:pt x="2110" y="563"/>
                  <a:pt x="2110" y="563"/>
                  <a:pt x="2110" y="563"/>
                </a:cubicBezTo>
                <a:cubicBezTo>
                  <a:pt x="2083" y="590"/>
                  <a:pt x="2043" y="613"/>
                  <a:pt x="1990" y="633"/>
                </a:cubicBezTo>
                <a:cubicBezTo>
                  <a:pt x="1938" y="653"/>
                  <a:pt x="1885" y="663"/>
                  <a:pt x="1831" y="663"/>
                </a:cubicBezTo>
                <a:cubicBezTo>
                  <a:pt x="1763" y="663"/>
                  <a:pt x="1703" y="649"/>
                  <a:pt x="1652" y="621"/>
                </a:cubicBezTo>
                <a:cubicBezTo>
                  <a:pt x="1602" y="593"/>
                  <a:pt x="1563" y="552"/>
                  <a:pt x="1538" y="500"/>
                </a:cubicBezTo>
                <a:cubicBezTo>
                  <a:pt x="1512" y="448"/>
                  <a:pt x="1500" y="391"/>
                  <a:pt x="1500" y="329"/>
                </a:cubicBezTo>
                <a:cubicBezTo>
                  <a:pt x="1500" y="262"/>
                  <a:pt x="1514" y="203"/>
                  <a:pt x="1542" y="151"/>
                </a:cubicBezTo>
                <a:cubicBezTo>
                  <a:pt x="1571" y="99"/>
                  <a:pt x="1613" y="59"/>
                  <a:pt x="1668" y="32"/>
                </a:cubicBezTo>
                <a:cubicBezTo>
                  <a:pt x="1709" y="10"/>
                  <a:pt x="1762" y="0"/>
                  <a:pt x="1824" y="0"/>
                </a:cubicBezTo>
                <a:cubicBezTo>
                  <a:pt x="1905" y="0"/>
                  <a:pt x="1968" y="16"/>
                  <a:pt x="2014" y="50"/>
                </a:cubicBezTo>
                <a:cubicBezTo>
                  <a:pt x="2059" y="83"/>
                  <a:pt x="2089" y="129"/>
                  <a:pt x="2102" y="188"/>
                </a:cubicBezTo>
                <a:cubicBezTo>
                  <a:pt x="1971" y="212"/>
                  <a:pt x="1971" y="212"/>
                  <a:pt x="1971" y="212"/>
                </a:cubicBezTo>
                <a:cubicBezTo>
                  <a:pt x="1961" y="181"/>
                  <a:pt x="1944" y="156"/>
                  <a:pt x="1919" y="138"/>
                </a:cubicBezTo>
                <a:cubicBezTo>
                  <a:pt x="1894" y="119"/>
                  <a:pt x="1862" y="110"/>
                  <a:pt x="1824" y="110"/>
                </a:cubicBezTo>
                <a:cubicBezTo>
                  <a:pt x="1766" y="110"/>
                  <a:pt x="1720" y="128"/>
                  <a:pt x="1686" y="164"/>
                </a:cubicBezTo>
                <a:cubicBezTo>
                  <a:pt x="1652" y="200"/>
                  <a:pt x="1635" y="253"/>
                  <a:pt x="1635" y="324"/>
                </a:cubicBezTo>
                <a:cubicBezTo>
                  <a:pt x="1635" y="400"/>
                  <a:pt x="1653" y="457"/>
                  <a:pt x="1687" y="495"/>
                </a:cubicBezTo>
                <a:cubicBezTo>
                  <a:pt x="1722" y="533"/>
                  <a:pt x="1767" y="552"/>
                  <a:pt x="1822" y="552"/>
                </a:cubicBezTo>
                <a:cubicBezTo>
                  <a:pt x="1850" y="552"/>
                  <a:pt x="1878" y="547"/>
                  <a:pt x="1906" y="536"/>
                </a:cubicBezTo>
                <a:cubicBezTo>
                  <a:pt x="1933" y="526"/>
                  <a:pt x="1957" y="513"/>
                  <a:pt x="1977" y="497"/>
                </a:cubicBezTo>
                <a:cubicBezTo>
                  <a:pt x="1977" y="416"/>
                  <a:pt x="1977" y="416"/>
                  <a:pt x="1977" y="416"/>
                </a:cubicBezTo>
                <a:lnTo>
                  <a:pt x="1826" y="416"/>
                </a:lnTo>
                <a:close/>
                <a:moveTo>
                  <a:pt x="1330" y="652"/>
                </a:moveTo>
                <a:lnTo>
                  <a:pt x="1330" y="652"/>
                </a:lnTo>
                <a:cubicBezTo>
                  <a:pt x="1330" y="583"/>
                  <a:pt x="1330" y="583"/>
                  <a:pt x="1330" y="583"/>
                </a:cubicBezTo>
                <a:cubicBezTo>
                  <a:pt x="1313" y="607"/>
                  <a:pt x="1290" y="627"/>
                  <a:pt x="1262" y="641"/>
                </a:cubicBezTo>
                <a:cubicBezTo>
                  <a:pt x="1234" y="655"/>
                  <a:pt x="1205" y="662"/>
                  <a:pt x="1174" y="662"/>
                </a:cubicBezTo>
                <a:cubicBezTo>
                  <a:pt x="1142" y="662"/>
                  <a:pt x="1113" y="656"/>
                  <a:pt x="1088" y="642"/>
                </a:cubicBezTo>
                <a:cubicBezTo>
                  <a:pt x="1063" y="628"/>
                  <a:pt x="1045" y="609"/>
                  <a:pt x="1033" y="584"/>
                </a:cubicBezTo>
                <a:cubicBezTo>
                  <a:pt x="1022" y="559"/>
                  <a:pt x="1016" y="525"/>
                  <a:pt x="1016" y="481"/>
                </a:cubicBezTo>
                <a:cubicBezTo>
                  <a:pt x="1016" y="187"/>
                  <a:pt x="1016" y="187"/>
                  <a:pt x="1016" y="187"/>
                </a:cubicBezTo>
                <a:cubicBezTo>
                  <a:pt x="1141" y="187"/>
                  <a:pt x="1141" y="187"/>
                  <a:pt x="1141" y="187"/>
                </a:cubicBezTo>
                <a:cubicBezTo>
                  <a:pt x="1141" y="401"/>
                  <a:pt x="1141" y="401"/>
                  <a:pt x="1141" y="401"/>
                </a:cubicBezTo>
                <a:cubicBezTo>
                  <a:pt x="1141" y="466"/>
                  <a:pt x="1144" y="506"/>
                  <a:pt x="1148" y="521"/>
                </a:cubicBezTo>
                <a:cubicBezTo>
                  <a:pt x="1153" y="536"/>
                  <a:pt x="1161" y="547"/>
                  <a:pt x="1174" y="556"/>
                </a:cubicBezTo>
                <a:cubicBezTo>
                  <a:pt x="1186" y="564"/>
                  <a:pt x="1201" y="569"/>
                  <a:pt x="1220" y="569"/>
                </a:cubicBezTo>
                <a:cubicBezTo>
                  <a:pt x="1241" y="569"/>
                  <a:pt x="1260" y="563"/>
                  <a:pt x="1277" y="552"/>
                </a:cubicBezTo>
                <a:cubicBezTo>
                  <a:pt x="1294" y="540"/>
                  <a:pt x="1306" y="526"/>
                  <a:pt x="1312" y="509"/>
                </a:cubicBezTo>
                <a:cubicBezTo>
                  <a:pt x="1318" y="492"/>
                  <a:pt x="1321" y="450"/>
                  <a:pt x="1321" y="383"/>
                </a:cubicBezTo>
                <a:cubicBezTo>
                  <a:pt x="1321" y="187"/>
                  <a:pt x="1321" y="187"/>
                  <a:pt x="1321" y="187"/>
                </a:cubicBezTo>
                <a:cubicBezTo>
                  <a:pt x="1447" y="187"/>
                  <a:pt x="1447" y="187"/>
                  <a:pt x="1447" y="187"/>
                </a:cubicBezTo>
                <a:cubicBezTo>
                  <a:pt x="1447" y="652"/>
                  <a:pt x="1447" y="652"/>
                  <a:pt x="1447" y="652"/>
                </a:cubicBezTo>
                <a:lnTo>
                  <a:pt x="1330" y="652"/>
                </a:lnTo>
                <a:close/>
                <a:moveTo>
                  <a:pt x="239" y="382"/>
                </a:moveTo>
                <a:lnTo>
                  <a:pt x="239" y="382"/>
                </a:lnTo>
                <a:cubicBezTo>
                  <a:pt x="0" y="10"/>
                  <a:pt x="0" y="10"/>
                  <a:pt x="0" y="10"/>
                </a:cubicBezTo>
                <a:cubicBezTo>
                  <a:pt x="154" y="10"/>
                  <a:pt x="154" y="10"/>
                  <a:pt x="154" y="10"/>
                </a:cubicBezTo>
                <a:cubicBezTo>
                  <a:pt x="308" y="264"/>
                  <a:pt x="308" y="264"/>
                  <a:pt x="308" y="264"/>
                </a:cubicBezTo>
                <a:cubicBezTo>
                  <a:pt x="459" y="10"/>
                  <a:pt x="459" y="10"/>
                  <a:pt x="459" y="10"/>
                </a:cubicBezTo>
                <a:cubicBezTo>
                  <a:pt x="611" y="10"/>
                  <a:pt x="611" y="10"/>
                  <a:pt x="611" y="10"/>
                </a:cubicBezTo>
                <a:cubicBezTo>
                  <a:pt x="371" y="383"/>
                  <a:pt x="371" y="383"/>
                  <a:pt x="371" y="383"/>
                </a:cubicBezTo>
                <a:cubicBezTo>
                  <a:pt x="371" y="652"/>
                  <a:pt x="371" y="652"/>
                  <a:pt x="371" y="652"/>
                </a:cubicBezTo>
                <a:cubicBezTo>
                  <a:pt x="239" y="652"/>
                  <a:pt x="239" y="652"/>
                  <a:pt x="239" y="652"/>
                </a:cubicBezTo>
                <a:lnTo>
                  <a:pt x="239" y="382"/>
                </a:lnTo>
                <a:close/>
              </a:path>
            </a:pathLst>
          </a:custGeom>
          <a:solidFill>
            <a:schemeClr val="tx1"/>
          </a:solidFill>
          <a:ln>
            <a:noFill/>
          </a:ln>
          <a:effectLst/>
        </p:spPr>
        <p:txBody>
          <a:bodyPr wrap="none" anchor="ctr"/>
          <a:lstStyle/>
          <a:p>
            <a:endParaRPr lang="en-GB" noProof="0" dirty="0"/>
          </a:p>
        </p:txBody>
      </p:sp>
      <p:sp>
        <p:nvSpPr>
          <p:cNvPr id="2" name="Title 1"/>
          <p:cNvSpPr>
            <a:spLocks noGrp="1"/>
          </p:cNvSpPr>
          <p:nvPr>
            <p:ph type="ctrTitle" hasCustomPrompt="1"/>
          </p:nvPr>
        </p:nvSpPr>
        <p:spPr bwMode="white">
          <a:xfrm>
            <a:off x="2422800" y="1980000"/>
            <a:ext cx="6408000" cy="2073600"/>
          </a:xfrm>
        </p:spPr>
        <p:txBody>
          <a:bodyPr anchor="t" anchorCtr="0"/>
          <a:lstStyle>
            <a:lvl1pPr algn="l">
              <a:lnSpc>
                <a:spcPct val="90000"/>
              </a:lnSpc>
              <a:defRPr sz="7200">
                <a:solidFill>
                  <a:schemeClr val="tx1"/>
                </a:solidFill>
              </a:defRPr>
            </a:lvl1pPr>
          </a:lstStyle>
          <a:p>
            <a:r>
              <a:rPr lang="en-GB" noProof="0" dirty="0"/>
              <a:t>Click to add title</a:t>
            </a:r>
            <a:endParaRPr lang="en-GB" dirty="0"/>
          </a:p>
        </p:txBody>
      </p:sp>
      <p:sp>
        <p:nvSpPr>
          <p:cNvPr id="5" name="Text Placeholder 4">
            <a:extLst>
              <a:ext uri="{FF2B5EF4-FFF2-40B4-BE49-F238E27FC236}">
                <a16:creationId xmlns:a16="http://schemas.microsoft.com/office/drawing/2014/main" id="{E1F28C65-3092-4106-A8DF-27457D5E8693}"/>
              </a:ext>
            </a:extLst>
          </p:cNvPr>
          <p:cNvSpPr>
            <a:spLocks noGrp="1"/>
          </p:cNvSpPr>
          <p:nvPr>
            <p:ph type="body" sz="quarter" idx="18" hasCustomPrompt="1"/>
          </p:nvPr>
        </p:nvSpPr>
        <p:spPr bwMode="white">
          <a:xfrm>
            <a:off x="540000" y="1980000"/>
            <a:ext cx="1702800" cy="1036800"/>
          </a:xfrm>
        </p:spPr>
        <p:txBody>
          <a:bodyPr/>
          <a:lstStyle>
            <a:lvl1pPr marL="0" indent="0">
              <a:lnSpc>
                <a:spcPct val="90000"/>
              </a:lnSpc>
              <a:buNone/>
              <a:defRPr sz="7200">
                <a:latin typeface="+mj-lt"/>
              </a:defRPr>
            </a:lvl1pPr>
            <a:lvl2pPr marL="180000" indent="0">
              <a:buNone/>
              <a:defRPr sz="7200"/>
            </a:lvl2pPr>
          </a:lstStyle>
          <a:p>
            <a:pPr lvl="0"/>
            <a:r>
              <a:rPr lang="en-GB" dirty="0"/>
              <a:t>0</a:t>
            </a:r>
          </a:p>
        </p:txBody>
      </p:sp>
      <p:sp>
        <p:nvSpPr>
          <p:cNvPr id="16" name="Footer Placeholder 5">
            <a:extLst>
              <a:ext uri="{FF2B5EF4-FFF2-40B4-BE49-F238E27FC236}">
                <a16:creationId xmlns:a16="http://schemas.microsoft.com/office/drawing/2014/main" id="{4A41B9FF-B8AC-42F0-AB05-28E3EE073BCD}"/>
              </a:ext>
            </a:extLst>
          </p:cNvPr>
          <p:cNvSpPr>
            <a:spLocks noGrp="1"/>
          </p:cNvSpPr>
          <p:nvPr>
            <p:ph type="ftr" sz="quarter" idx="20"/>
          </p:nvPr>
        </p:nvSpPr>
        <p:spPr>
          <a:xfrm>
            <a:off x="3693599" y="481818"/>
            <a:ext cx="5135612" cy="154800"/>
          </a:xfrm>
        </p:spPr>
        <p:txBody>
          <a:bodyPr/>
          <a:lstStyle>
            <a:lvl1pPr>
              <a:defRPr>
                <a:solidFill>
                  <a:schemeClr val="tx1"/>
                </a:solidFill>
              </a:defRPr>
            </a:lvl1pPr>
          </a:lstStyle>
          <a:p>
            <a:endParaRPr lang="en-GB" dirty="0"/>
          </a:p>
        </p:txBody>
      </p:sp>
      <p:sp>
        <p:nvSpPr>
          <p:cNvPr id="17" name="Slide Number Placeholder 6">
            <a:extLst>
              <a:ext uri="{FF2B5EF4-FFF2-40B4-BE49-F238E27FC236}">
                <a16:creationId xmlns:a16="http://schemas.microsoft.com/office/drawing/2014/main" id="{B2ADDC84-8ACF-4AC0-AFFC-0FBBEF2685EE}"/>
              </a:ext>
            </a:extLst>
          </p:cNvPr>
          <p:cNvSpPr>
            <a:spLocks noGrp="1"/>
          </p:cNvSpPr>
          <p:nvPr>
            <p:ph type="sldNum" sz="quarter" idx="21"/>
          </p:nvPr>
        </p:nvSpPr>
        <p:spPr>
          <a:xfrm>
            <a:off x="3362400" y="481818"/>
            <a:ext cx="270000" cy="154800"/>
          </a:xfrm>
        </p:spPr>
        <p:txBody>
          <a:bodyPr/>
          <a:lstStyle>
            <a:lvl1pPr>
              <a:defRPr>
                <a:solidFill>
                  <a:schemeClr val="tx1"/>
                </a:solidFill>
              </a:defRPr>
            </a:lvl1p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1540561715"/>
      </p:ext>
    </p:extLst>
  </p:cSld>
  <p:clrMapOvr>
    <a:overrideClrMapping bg1="dk1" tx1="lt1" bg2="dk2" tx2="lt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DIVIDER Avocado">
    <p:bg>
      <p:bgPr>
        <a:solidFill>
          <a:schemeClr val="accent4"/>
        </a:solidFill>
        <a:effectLst/>
      </p:bgPr>
    </p:bg>
    <p:spTree>
      <p:nvGrpSpPr>
        <p:cNvPr id="1" name=""/>
        <p:cNvGrpSpPr/>
        <p:nvPr/>
      </p:nvGrpSpPr>
      <p:grpSpPr>
        <a:xfrm>
          <a:off x="0" y="0"/>
          <a:ext cx="0" cy="0"/>
          <a:chOff x="0" y="0"/>
          <a:chExt cx="0" cy="0"/>
        </a:xfrm>
      </p:grpSpPr>
      <p:sp>
        <p:nvSpPr>
          <p:cNvPr id="15" name="Date Placeholder 3" hidden="1">
            <a:extLst>
              <a:ext uri="{FF2B5EF4-FFF2-40B4-BE49-F238E27FC236}">
                <a16:creationId xmlns:a16="http://schemas.microsoft.com/office/drawing/2014/main" id="{237257E9-003F-4361-8E0D-31D2199510A1}"/>
              </a:ext>
            </a:extLst>
          </p:cNvPr>
          <p:cNvSpPr>
            <a:spLocks noGrp="1"/>
          </p:cNvSpPr>
          <p:nvPr>
            <p:ph type="dt" sz="half" idx="19"/>
          </p:nvPr>
        </p:nvSpPr>
        <p:spPr>
          <a:xfrm>
            <a:off x="12193200" y="6858000"/>
            <a:ext cx="0" cy="0"/>
          </a:xfrm>
        </p:spPr>
        <p:txBody>
          <a:bodyPr/>
          <a:lstStyle/>
          <a:p>
            <a:fld id="{1F095D85-9F39-4DE2-BB77-A8EADE955EE2}" type="datetime4">
              <a:rPr lang="en-GB" smtClean="0"/>
              <a:t>31 October 2023</a:t>
            </a:fld>
            <a:endParaRPr lang="en-GB" dirty="0"/>
          </a:p>
        </p:txBody>
      </p:sp>
      <p:sp>
        <p:nvSpPr>
          <p:cNvPr id="14" name="Background">
            <a:extLst>
              <a:ext uri="{FF2B5EF4-FFF2-40B4-BE49-F238E27FC236}">
                <a16:creationId xmlns:a16="http://schemas.microsoft.com/office/drawing/2014/main" id="{F9FEB2A6-2D59-4A4E-93FC-AA5346744BD3}"/>
              </a:ext>
            </a:extLst>
          </p:cNvPr>
          <p:cNvSpPr/>
          <p:nvPr userDrawn="1"/>
        </p:nvSpPr>
        <p:spPr>
          <a:xfrm>
            <a:off x="0" y="0"/>
            <a:ext cx="12193200" cy="68616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err="1"/>
          </a:p>
        </p:txBody>
      </p:sp>
      <p:sp>
        <p:nvSpPr>
          <p:cNvPr id="9" name="Triangle 12">
            <a:extLst>
              <a:ext uri="{FF2B5EF4-FFF2-40B4-BE49-F238E27FC236}">
                <a16:creationId xmlns:a16="http://schemas.microsoft.com/office/drawing/2014/main" id="{3A10916F-C220-4378-9C2A-98EC215EE4D0}"/>
              </a:ext>
            </a:extLst>
          </p:cNvPr>
          <p:cNvSpPr/>
          <p:nvPr userDrawn="1"/>
        </p:nvSpPr>
        <p:spPr bwMode="white">
          <a:xfrm rot="5400000">
            <a:off x="-24338" y="2293504"/>
            <a:ext cx="228599" cy="179924"/>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10" name="Freeform 1">
            <a:extLst>
              <a:ext uri="{FF2B5EF4-FFF2-40B4-BE49-F238E27FC236}">
                <a16:creationId xmlns:a16="http://schemas.microsoft.com/office/drawing/2014/main" id="{85A140AF-9500-46B6-B1FC-4547A69D895F}"/>
              </a:ext>
            </a:extLst>
          </p:cNvPr>
          <p:cNvSpPr>
            <a:spLocks noChangeArrowheads="1"/>
          </p:cNvSpPr>
          <p:nvPr userDrawn="1"/>
        </p:nvSpPr>
        <p:spPr bwMode="white">
          <a:xfrm>
            <a:off x="539750" y="6062679"/>
            <a:ext cx="1221148" cy="253984"/>
          </a:xfrm>
          <a:custGeom>
            <a:avLst/>
            <a:gdLst>
              <a:gd name="T0" fmla="*/ 3133 w 3201"/>
              <a:gd name="T1" fmla="*/ 97 h 664"/>
              <a:gd name="T2" fmla="*/ 3148 w 3201"/>
              <a:gd name="T3" fmla="*/ 81 h 664"/>
              <a:gd name="T4" fmla="*/ 3120 w 3201"/>
              <a:gd name="T5" fmla="*/ 77 h 664"/>
              <a:gd name="T6" fmla="*/ 3109 w 3201"/>
              <a:gd name="T7" fmla="*/ 135 h 664"/>
              <a:gd name="T8" fmla="*/ 3150 w 3201"/>
              <a:gd name="T9" fmla="*/ 69 h 664"/>
              <a:gd name="T10" fmla="*/ 3156 w 3201"/>
              <a:gd name="T11" fmla="*/ 99 h 664"/>
              <a:gd name="T12" fmla="*/ 3158 w 3201"/>
              <a:gd name="T13" fmla="*/ 122 h 664"/>
              <a:gd name="T14" fmla="*/ 3147 w 3201"/>
              <a:gd name="T15" fmla="*/ 124 h 664"/>
              <a:gd name="T16" fmla="*/ 3120 w 3201"/>
              <a:gd name="T17" fmla="*/ 106 h 664"/>
              <a:gd name="T18" fmla="*/ 2276 w 3201"/>
              <a:gd name="T19" fmla="*/ 420 h 664"/>
              <a:gd name="T20" fmla="*/ 2391 w 3201"/>
              <a:gd name="T21" fmla="*/ 562 h 664"/>
              <a:gd name="T22" fmla="*/ 2473 w 3201"/>
              <a:gd name="T23" fmla="*/ 314 h 664"/>
              <a:gd name="T24" fmla="*/ 2276 w 3201"/>
              <a:gd name="T25" fmla="*/ 420 h 664"/>
              <a:gd name="T26" fmla="*/ 2178 w 3201"/>
              <a:gd name="T27" fmla="*/ 294 h 664"/>
              <a:gd name="T28" fmla="*/ 2567 w 3201"/>
              <a:gd name="T29" fmla="*/ 245 h 664"/>
              <a:gd name="T30" fmla="*/ 2392 w 3201"/>
              <a:gd name="T31" fmla="*/ 662 h 664"/>
              <a:gd name="T32" fmla="*/ 2147 w 3201"/>
              <a:gd name="T33" fmla="*/ 413 h 664"/>
              <a:gd name="T34" fmla="*/ 649 w 3201"/>
              <a:gd name="T35" fmla="*/ 526 h 664"/>
              <a:gd name="T36" fmla="*/ 847 w 3201"/>
              <a:gd name="T37" fmla="*/ 419 h 664"/>
              <a:gd name="T38" fmla="*/ 649 w 3201"/>
              <a:gd name="T39" fmla="*/ 314 h 664"/>
              <a:gd name="T40" fmla="*/ 488 w 3201"/>
              <a:gd name="T41" fmla="*/ 413 h 664"/>
              <a:gd name="T42" fmla="*/ 731 w 3201"/>
              <a:gd name="T43" fmla="*/ 177 h 664"/>
              <a:gd name="T44" fmla="*/ 906 w 3201"/>
              <a:gd name="T45" fmla="*/ 593 h 664"/>
              <a:gd name="T46" fmla="*/ 518 w 3201"/>
              <a:gd name="T47" fmla="*/ 549 h 664"/>
              <a:gd name="T48" fmla="*/ 3137 w 3201"/>
              <a:gd name="T49" fmla="*/ 48 h 664"/>
              <a:gd name="T50" fmla="*/ 3084 w 3201"/>
              <a:gd name="T51" fmla="*/ 100 h 664"/>
              <a:gd name="T52" fmla="*/ 3137 w 3201"/>
              <a:gd name="T53" fmla="*/ 152 h 664"/>
              <a:gd name="T54" fmla="*/ 3190 w 3201"/>
              <a:gd name="T55" fmla="*/ 100 h 664"/>
              <a:gd name="T56" fmla="*/ 3137 w 3201"/>
              <a:gd name="T57" fmla="*/ 48 h 664"/>
              <a:gd name="T58" fmla="*/ 3168 w 3201"/>
              <a:gd name="T59" fmla="*/ 46 h 664"/>
              <a:gd name="T60" fmla="*/ 3192 w 3201"/>
              <a:gd name="T61" fmla="*/ 131 h 664"/>
              <a:gd name="T62" fmla="*/ 3105 w 3201"/>
              <a:gd name="T63" fmla="*/ 154 h 664"/>
              <a:gd name="T64" fmla="*/ 3082 w 3201"/>
              <a:gd name="T65" fmla="*/ 69 h 664"/>
              <a:gd name="T66" fmla="*/ 2809 w 3201"/>
              <a:gd name="T67" fmla="*/ 652 h 664"/>
              <a:gd name="T68" fmla="*/ 2749 w 3201"/>
              <a:gd name="T69" fmla="*/ 187 h 664"/>
              <a:gd name="T70" fmla="*/ 2877 w 3201"/>
              <a:gd name="T71" fmla="*/ 464 h 664"/>
              <a:gd name="T72" fmla="*/ 3109 w 3201"/>
              <a:gd name="T73" fmla="*/ 187 h 664"/>
              <a:gd name="T74" fmla="*/ 1826 w 3201"/>
              <a:gd name="T75" fmla="*/ 416 h 664"/>
              <a:gd name="T76" fmla="*/ 2110 w 3201"/>
              <a:gd name="T77" fmla="*/ 308 h 664"/>
              <a:gd name="T78" fmla="*/ 1831 w 3201"/>
              <a:gd name="T79" fmla="*/ 663 h 664"/>
              <a:gd name="T80" fmla="*/ 1500 w 3201"/>
              <a:gd name="T81" fmla="*/ 329 h 664"/>
              <a:gd name="T82" fmla="*/ 1824 w 3201"/>
              <a:gd name="T83" fmla="*/ 0 h 664"/>
              <a:gd name="T84" fmla="*/ 1971 w 3201"/>
              <a:gd name="T85" fmla="*/ 212 h 664"/>
              <a:gd name="T86" fmla="*/ 1686 w 3201"/>
              <a:gd name="T87" fmla="*/ 164 h 664"/>
              <a:gd name="T88" fmla="*/ 1822 w 3201"/>
              <a:gd name="T89" fmla="*/ 552 h 664"/>
              <a:gd name="T90" fmla="*/ 1977 w 3201"/>
              <a:gd name="T91" fmla="*/ 416 h 664"/>
              <a:gd name="T92" fmla="*/ 1330 w 3201"/>
              <a:gd name="T93" fmla="*/ 652 h 664"/>
              <a:gd name="T94" fmla="*/ 1174 w 3201"/>
              <a:gd name="T95" fmla="*/ 662 h 664"/>
              <a:gd name="T96" fmla="*/ 1016 w 3201"/>
              <a:gd name="T97" fmla="*/ 481 h 664"/>
              <a:gd name="T98" fmla="*/ 1141 w 3201"/>
              <a:gd name="T99" fmla="*/ 401 h 664"/>
              <a:gd name="T100" fmla="*/ 1220 w 3201"/>
              <a:gd name="T101" fmla="*/ 569 h 664"/>
              <a:gd name="T102" fmla="*/ 1321 w 3201"/>
              <a:gd name="T103" fmla="*/ 383 h 664"/>
              <a:gd name="T104" fmla="*/ 1447 w 3201"/>
              <a:gd name="T105" fmla="*/ 652 h 664"/>
              <a:gd name="T106" fmla="*/ 239 w 3201"/>
              <a:gd name="T107" fmla="*/ 382 h 664"/>
              <a:gd name="T108" fmla="*/ 308 w 3201"/>
              <a:gd name="T109" fmla="*/ 264 h 664"/>
              <a:gd name="T110" fmla="*/ 371 w 3201"/>
              <a:gd name="T111" fmla="*/ 383 h 664"/>
              <a:gd name="T112" fmla="*/ 239 w 3201"/>
              <a:gd name="T113" fmla="*/ 382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201" h="664">
                <a:moveTo>
                  <a:pt x="3120" y="97"/>
                </a:moveTo>
                <a:lnTo>
                  <a:pt x="3120" y="97"/>
                </a:lnTo>
                <a:cubicBezTo>
                  <a:pt x="3133" y="97"/>
                  <a:pt x="3133" y="97"/>
                  <a:pt x="3133" y="97"/>
                </a:cubicBezTo>
                <a:cubicBezTo>
                  <a:pt x="3140" y="97"/>
                  <a:pt x="3144" y="96"/>
                  <a:pt x="3146" y="94"/>
                </a:cubicBezTo>
                <a:cubicBezTo>
                  <a:pt x="3149" y="92"/>
                  <a:pt x="3150" y="90"/>
                  <a:pt x="3150" y="87"/>
                </a:cubicBezTo>
                <a:cubicBezTo>
                  <a:pt x="3150" y="85"/>
                  <a:pt x="3149" y="83"/>
                  <a:pt x="3148" y="81"/>
                </a:cubicBezTo>
                <a:cubicBezTo>
                  <a:pt x="3147" y="80"/>
                  <a:pt x="3145" y="79"/>
                  <a:pt x="3143" y="78"/>
                </a:cubicBezTo>
                <a:cubicBezTo>
                  <a:pt x="3141" y="77"/>
                  <a:pt x="3138" y="77"/>
                  <a:pt x="3132" y="77"/>
                </a:cubicBezTo>
                <a:cubicBezTo>
                  <a:pt x="3120" y="77"/>
                  <a:pt x="3120" y="77"/>
                  <a:pt x="3120" y="77"/>
                </a:cubicBezTo>
                <a:lnTo>
                  <a:pt x="3120" y="97"/>
                </a:lnTo>
                <a:close/>
                <a:moveTo>
                  <a:pt x="3109" y="135"/>
                </a:moveTo>
                <a:lnTo>
                  <a:pt x="3109" y="135"/>
                </a:lnTo>
                <a:cubicBezTo>
                  <a:pt x="3109" y="68"/>
                  <a:pt x="3109" y="68"/>
                  <a:pt x="3109" y="68"/>
                </a:cubicBezTo>
                <a:cubicBezTo>
                  <a:pt x="3132" y="68"/>
                  <a:pt x="3132" y="68"/>
                  <a:pt x="3132" y="68"/>
                </a:cubicBezTo>
                <a:cubicBezTo>
                  <a:pt x="3140" y="68"/>
                  <a:pt x="3146" y="68"/>
                  <a:pt x="3150" y="69"/>
                </a:cubicBezTo>
                <a:cubicBezTo>
                  <a:pt x="3153" y="71"/>
                  <a:pt x="3156" y="73"/>
                  <a:pt x="3158" y="76"/>
                </a:cubicBezTo>
                <a:cubicBezTo>
                  <a:pt x="3160" y="79"/>
                  <a:pt x="3161" y="82"/>
                  <a:pt x="3161" y="86"/>
                </a:cubicBezTo>
                <a:cubicBezTo>
                  <a:pt x="3161" y="91"/>
                  <a:pt x="3160" y="95"/>
                  <a:pt x="3156" y="99"/>
                </a:cubicBezTo>
                <a:cubicBezTo>
                  <a:pt x="3153" y="102"/>
                  <a:pt x="3148" y="104"/>
                  <a:pt x="3142" y="105"/>
                </a:cubicBezTo>
                <a:cubicBezTo>
                  <a:pt x="3144" y="106"/>
                  <a:pt x="3146" y="107"/>
                  <a:pt x="3148" y="108"/>
                </a:cubicBezTo>
                <a:cubicBezTo>
                  <a:pt x="3150" y="111"/>
                  <a:pt x="3154" y="115"/>
                  <a:pt x="3158" y="122"/>
                </a:cubicBezTo>
                <a:cubicBezTo>
                  <a:pt x="3166" y="135"/>
                  <a:pt x="3166" y="135"/>
                  <a:pt x="3166" y="135"/>
                </a:cubicBezTo>
                <a:cubicBezTo>
                  <a:pt x="3153" y="135"/>
                  <a:pt x="3153" y="135"/>
                  <a:pt x="3153" y="135"/>
                </a:cubicBezTo>
                <a:cubicBezTo>
                  <a:pt x="3147" y="124"/>
                  <a:pt x="3147" y="124"/>
                  <a:pt x="3147" y="124"/>
                </a:cubicBezTo>
                <a:cubicBezTo>
                  <a:pt x="3142" y="116"/>
                  <a:pt x="3138" y="111"/>
                  <a:pt x="3135" y="109"/>
                </a:cubicBezTo>
                <a:cubicBezTo>
                  <a:pt x="3133" y="107"/>
                  <a:pt x="3130" y="106"/>
                  <a:pt x="3126" y="106"/>
                </a:cubicBezTo>
                <a:cubicBezTo>
                  <a:pt x="3120" y="106"/>
                  <a:pt x="3120" y="106"/>
                  <a:pt x="3120" y="106"/>
                </a:cubicBezTo>
                <a:cubicBezTo>
                  <a:pt x="3120" y="135"/>
                  <a:pt x="3120" y="135"/>
                  <a:pt x="3120" y="135"/>
                </a:cubicBezTo>
                <a:lnTo>
                  <a:pt x="3109" y="135"/>
                </a:lnTo>
                <a:close/>
                <a:moveTo>
                  <a:pt x="2276" y="420"/>
                </a:moveTo>
                <a:lnTo>
                  <a:pt x="2276" y="420"/>
                </a:lnTo>
                <a:cubicBezTo>
                  <a:pt x="2276" y="466"/>
                  <a:pt x="2287" y="501"/>
                  <a:pt x="2309" y="526"/>
                </a:cubicBezTo>
                <a:cubicBezTo>
                  <a:pt x="2331" y="550"/>
                  <a:pt x="2359" y="562"/>
                  <a:pt x="2391" y="562"/>
                </a:cubicBezTo>
                <a:cubicBezTo>
                  <a:pt x="2424" y="562"/>
                  <a:pt x="2451" y="550"/>
                  <a:pt x="2473" y="526"/>
                </a:cubicBezTo>
                <a:cubicBezTo>
                  <a:pt x="2495" y="501"/>
                  <a:pt x="2507" y="465"/>
                  <a:pt x="2507" y="419"/>
                </a:cubicBezTo>
                <a:cubicBezTo>
                  <a:pt x="2507" y="373"/>
                  <a:pt x="2495" y="338"/>
                  <a:pt x="2473" y="314"/>
                </a:cubicBezTo>
                <a:cubicBezTo>
                  <a:pt x="2451" y="289"/>
                  <a:pt x="2424" y="277"/>
                  <a:pt x="2391" y="277"/>
                </a:cubicBezTo>
                <a:cubicBezTo>
                  <a:pt x="2359" y="277"/>
                  <a:pt x="2331" y="289"/>
                  <a:pt x="2309" y="314"/>
                </a:cubicBezTo>
                <a:cubicBezTo>
                  <a:pt x="2287" y="338"/>
                  <a:pt x="2276" y="374"/>
                  <a:pt x="2276" y="420"/>
                </a:cubicBezTo>
                <a:close/>
                <a:moveTo>
                  <a:pt x="2147" y="413"/>
                </a:moveTo>
                <a:lnTo>
                  <a:pt x="2147" y="413"/>
                </a:lnTo>
                <a:cubicBezTo>
                  <a:pt x="2147" y="372"/>
                  <a:pt x="2157" y="333"/>
                  <a:pt x="2178" y="294"/>
                </a:cubicBezTo>
                <a:cubicBezTo>
                  <a:pt x="2198" y="256"/>
                  <a:pt x="2228" y="227"/>
                  <a:pt x="2265" y="207"/>
                </a:cubicBezTo>
                <a:cubicBezTo>
                  <a:pt x="2302" y="187"/>
                  <a:pt x="2344" y="177"/>
                  <a:pt x="2391" y="177"/>
                </a:cubicBezTo>
                <a:cubicBezTo>
                  <a:pt x="2462" y="177"/>
                  <a:pt x="2521" y="200"/>
                  <a:pt x="2567" y="245"/>
                </a:cubicBezTo>
                <a:cubicBezTo>
                  <a:pt x="2613" y="291"/>
                  <a:pt x="2635" y="349"/>
                  <a:pt x="2635" y="418"/>
                </a:cubicBezTo>
                <a:cubicBezTo>
                  <a:pt x="2635" y="489"/>
                  <a:pt x="2612" y="547"/>
                  <a:pt x="2566" y="593"/>
                </a:cubicBezTo>
                <a:cubicBezTo>
                  <a:pt x="2520" y="639"/>
                  <a:pt x="2462" y="662"/>
                  <a:pt x="2392" y="662"/>
                </a:cubicBezTo>
                <a:cubicBezTo>
                  <a:pt x="2348" y="662"/>
                  <a:pt x="2307" y="653"/>
                  <a:pt x="2268" y="634"/>
                </a:cubicBezTo>
                <a:cubicBezTo>
                  <a:pt x="2228" y="614"/>
                  <a:pt x="2198" y="586"/>
                  <a:pt x="2178" y="549"/>
                </a:cubicBezTo>
                <a:cubicBezTo>
                  <a:pt x="2157" y="512"/>
                  <a:pt x="2147" y="466"/>
                  <a:pt x="2147" y="413"/>
                </a:cubicBezTo>
                <a:close/>
                <a:moveTo>
                  <a:pt x="616" y="420"/>
                </a:moveTo>
                <a:lnTo>
                  <a:pt x="616" y="420"/>
                </a:lnTo>
                <a:cubicBezTo>
                  <a:pt x="616" y="466"/>
                  <a:pt x="627" y="501"/>
                  <a:pt x="649" y="526"/>
                </a:cubicBezTo>
                <a:cubicBezTo>
                  <a:pt x="671" y="550"/>
                  <a:pt x="699" y="562"/>
                  <a:pt x="732" y="562"/>
                </a:cubicBezTo>
                <a:cubicBezTo>
                  <a:pt x="764" y="562"/>
                  <a:pt x="792" y="550"/>
                  <a:pt x="814" y="526"/>
                </a:cubicBezTo>
                <a:cubicBezTo>
                  <a:pt x="836" y="501"/>
                  <a:pt x="847" y="465"/>
                  <a:pt x="847" y="419"/>
                </a:cubicBezTo>
                <a:cubicBezTo>
                  <a:pt x="847" y="373"/>
                  <a:pt x="836" y="338"/>
                  <a:pt x="814" y="314"/>
                </a:cubicBezTo>
                <a:cubicBezTo>
                  <a:pt x="792" y="289"/>
                  <a:pt x="764" y="277"/>
                  <a:pt x="732" y="277"/>
                </a:cubicBezTo>
                <a:cubicBezTo>
                  <a:pt x="699" y="277"/>
                  <a:pt x="671" y="289"/>
                  <a:pt x="649" y="314"/>
                </a:cubicBezTo>
                <a:cubicBezTo>
                  <a:pt x="627" y="338"/>
                  <a:pt x="616" y="374"/>
                  <a:pt x="616" y="420"/>
                </a:cubicBezTo>
                <a:close/>
                <a:moveTo>
                  <a:pt x="488" y="413"/>
                </a:moveTo>
                <a:lnTo>
                  <a:pt x="488" y="413"/>
                </a:lnTo>
                <a:cubicBezTo>
                  <a:pt x="488" y="372"/>
                  <a:pt x="498" y="333"/>
                  <a:pt x="518" y="294"/>
                </a:cubicBezTo>
                <a:cubicBezTo>
                  <a:pt x="539" y="256"/>
                  <a:pt x="568" y="227"/>
                  <a:pt x="605" y="207"/>
                </a:cubicBezTo>
                <a:cubicBezTo>
                  <a:pt x="643" y="187"/>
                  <a:pt x="685" y="177"/>
                  <a:pt x="731" y="177"/>
                </a:cubicBezTo>
                <a:cubicBezTo>
                  <a:pt x="803" y="177"/>
                  <a:pt x="861" y="200"/>
                  <a:pt x="907" y="245"/>
                </a:cubicBezTo>
                <a:cubicBezTo>
                  <a:pt x="953" y="291"/>
                  <a:pt x="976" y="349"/>
                  <a:pt x="976" y="418"/>
                </a:cubicBezTo>
                <a:cubicBezTo>
                  <a:pt x="976" y="489"/>
                  <a:pt x="953" y="547"/>
                  <a:pt x="906" y="593"/>
                </a:cubicBezTo>
                <a:cubicBezTo>
                  <a:pt x="860" y="639"/>
                  <a:pt x="802" y="662"/>
                  <a:pt x="732" y="662"/>
                </a:cubicBezTo>
                <a:cubicBezTo>
                  <a:pt x="689" y="662"/>
                  <a:pt x="647" y="653"/>
                  <a:pt x="608" y="634"/>
                </a:cubicBezTo>
                <a:cubicBezTo>
                  <a:pt x="569" y="614"/>
                  <a:pt x="539" y="586"/>
                  <a:pt x="518" y="549"/>
                </a:cubicBezTo>
                <a:cubicBezTo>
                  <a:pt x="498" y="512"/>
                  <a:pt x="488" y="466"/>
                  <a:pt x="488" y="413"/>
                </a:cubicBezTo>
                <a:close/>
                <a:moveTo>
                  <a:pt x="3137" y="48"/>
                </a:moveTo>
                <a:lnTo>
                  <a:pt x="3137" y="48"/>
                </a:lnTo>
                <a:cubicBezTo>
                  <a:pt x="3128" y="48"/>
                  <a:pt x="3119" y="51"/>
                  <a:pt x="3111" y="55"/>
                </a:cubicBezTo>
                <a:cubicBezTo>
                  <a:pt x="3102" y="60"/>
                  <a:pt x="3096" y="66"/>
                  <a:pt x="3091" y="74"/>
                </a:cubicBezTo>
                <a:cubicBezTo>
                  <a:pt x="3086" y="83"/>
                  <a:pt x="3084" y="91"/>
                  <a:pt x="3084" y="100"/>
                </a:cubicBezTo>
                <a:cubicBezTo>
                  <a:pt x="3084" y="109"/>
                  <a:pt x="3086" y="118"/>
                  <a:pt x="3091" y="126"/>
                </a:cubicBezTo>
                <a:cubicBezTo>
                  <a:pt x="3095" y="134"/>
                  <a:pt x="3102" y="141"/>
                  <a:pt x="3110" y="145"/>
                </a:cubicBezTo>
                <a:cubicBezTo>
                  <a:pt x="3119" y="150"/>
                  <a:pt x="3128" y="152"/>
                  <a:pt x="3137" y="152"/>
                </a:cubicBezTo>
                <a:cubicBezTo>
                  <a:pt x="3146" y="152"/>
                  <a:pt x="3155" y="150"/>
                  <a:pt x="3163" y="145"/>
                </a:cubicBezTo>
                <a:cubicBezTo>
                  <a:pt x="3171" y="141"/>
                  <a:pt x="3178" y="134"/>
                  <a:pt x="3182" y="126"/>
                </a:cubicBezTo>
                <a:cubicBezTo>
                  <a:pt x="3187" y="118"/>
                  <a:pt x="3190" y="109"/>
                  <a:pt x="3190" y="100"/>
                </a:cubicBezTo>
                <a:cubicBezTo>
                  <a:pt x="3190" y="91"/>
                  <a:pt x="3187" y="83"/>
                  <a:pt x="3182" y="74"/>
                </a:cubicBezTo>
                <a:cubicBezTo>
                  <a:pt x="3178" y="66"/>
                  <a:pt x="3171" y="60"/>
                  <a:pt x="3163" y="55"/>
                </a:cubicBezTo>
                <a:cubicBezTo>
                  <a:pt x="3154" y="51"/>
                  <a:pt x="3145" y="48"/>
                  <a:pt x="3137" y="48"/>
                </a:cubicBezTo>
                <a:close/>
                <a:moveTo>
                  <a:pt x="3137" y="38"/>
                </a:moveTo>
                <a:lnTo>
                  <a:pt x="3137" y="38"/>
                </a:lnTo>
                <a:cubicBezTo>
                  <a:pt x="3147" y="38"/>
                  <a:pt x="3158" y="41"/>
                  <a:pt x="3168" y="46"/>
                </a:cubicBezTo>
                <a:cubicBezTo>
                  <a:pt x="3178" y="51"/>
                  <a:pt x="3186" y="59"/>
                  <a:pt x="3191" y="69"/>
                </a:cubicBezTo>
                <a:cubicBezTo>
                  <a:pt x="3197" y="79"/>
                  <a:pt x="3200" y="89"/>
                  <a:pt x="3200" y="100"/>
                </a:cubicBezTo>
                <a:cubicBezTo>
                  <a:pt x="3200" y="111"/>
                  <a:pt x="3197" y="121"/>
                  <a:pt x="3192" y="131"/>
                </a:cubicBezTo>
                <a:cubicBezTo>
                  <a:pt x="3186" y="141"/>
                  <a:pt x="3178" y="149"/>
                  <a:pt x="3168" y="154"/>
                </a:cubicBezTo>
                <a:cubicBezTo>
                  <a:pt x="3158" y="160"/>
                  <a:pt x="3148" y="162"/>
                  <a:pt x="3137" y="162"/>
                </a:cubicBezTo>
                <a:cubicBezTo>
                  <a:pt x="3126" y="162"/>
                  <a:pt x="3115" y="160"/>
                  <a:pt x="3105" y="154"/>
                </a:cubicBezTo>
                <a:cubicBezTo>
                  <a:pt x="3095" y="149"/>
                  <a:pt x="3087" y="141"/>
                  <a:pt x="3082" y="131"/>
                </a:cubicBezTo>
                <a:cubicBezTo>
                  <a:pt x="3076" y="121"/>
                  <a:pt x="3073" y="111"/>
                  <a:pt x="3073" y="100"/>
                </a:cubicBezTo>
                <a:cubicBezTo>
                  <a:pt x="3073" y="89"/>
                  <a:pt x="3076" y="79"/>
                  <a:pt x="3082" y="69"/>
                </a:cubicBezTo>
                <a:cubicBezTo>
                  <a:pt x="3087" y="59"/>
                  <a:pt x="3095" y="51"/>
                  <a:pt x="3106" y="46"/>
                </a:cubicBezTo>
                <a:cubicBezTo>
                  <a:pt x="3116" y="41"/>
                  <a:pt x="3126" y="38"/>
                  <a:pt x="3137" y="38"/>
                </a:cubicBezTo>
                <a:close/>
                <a:moveTo>
                  <a:pt x="2809" y="652"/>
                </a:moveTo>
                <a:lnTo>
                  <a:pt x="2809" y="652"/>
                </a:lnTo>
                <a:cubicBezTo>
                  <a:pt x="2618" y="187"/>
                  <a:pt x="2618" y="187"/>
                  <a:pt x="2618" y="187"/>
                </a:cubicBezTo>
                <a:cubicBezTo>
                  <a:pt x="2749" y="187"/>
                  <a:pt x="2749" y="187"/>
                  <a:pt x="2749" y="187"/>
                </a:cubicBezTo>
                <a:cubicBezTo>
                  <a:pt x="2839" y="425"/>
                  <a:pt x="2839" y="425"/>
                  <a:pt x="2839" y="425"/>
                </a:cubicBezTo>
                <a:cubicBezTo>
                  <a:pt x="2864" y="504"/>
                  <a:pt x="2864" y="504"/>
                  <a:pt x="2864" y="504"/>
                </a:cubicBezTo>
                <a:cubicBezTo>
                  <a:pt x="2871" y="483"/>
                  <a:pt x="2875" y="470"/>
                  <a:pt x="2877" y="464"/>
                </a:cubicBezTo>
                <a:cubicBezTo>
                  <a:pt x="2881" y="451"/>
                  <a:pt x="2886" y="438"/>
                  <a:pt x="2891" y="425"/>
                </a:cubicBezTo>
                <a:cubicBezTo>
                  <a:pt x="2981" y="187"/>
                  <a:pt x="2981" y="187"/>
                  <a:pt x="2981" y="187"/>
                </a:cubicBezTo>
                <a:cubicBezTo>
                  <a:pt x="3109" y="187"/>
                  <a:pt x="3109" y="187"/>
                  <a:pt x="3109" y="187"/>
                </a:cubicBezTo>
                <a:cubicBezTo>
                  <a:pt x="2921" y="652"/>
                  <a:pt x="2921" y="652"/>
                  <a:pt x="2921" y="652"/>
                </a:cubicBezTo>
                <a:lnTo>
                  <a:pt x="2809" y="652"/>
                </a:lnTo>
                <a:close/>
                <a:moveTo>
                  <a:pt x="1826" y="416"/>
                </a:moveTo>
                <a:lnTo>
                  <a:pt x="1826" y="416"/>
                </a:lnTo>
                <a:cubicBezTo>
                  <a:pt x="1826" y="308"/>
                  <a:pt x="1826" y="308"/>
                  <a:pt x="1826" y="308"/>
                </a:cubicBezTo>
                <a:cubicBezTo>
                  <a:pt x="2110" y="308"/>
                  <a:pt x="2110" y="308"/>
                  <a:pt x="2110" y="308"/>
                </a:cubicBezTo>
                <a:cubicBezTo>
                  <a:pt x="2110" y="563"/>
                  <a:pt x="2110" y="563"/>
                  <a:pt x="2110" y="563"/>
                </a:cubicBezTo>
                <a:cubicBezTo>
                  <a:pt x="2083" y="590"/>
                  <a:pt x="2043" y="613"/>
                  <a:pt x="1990" y="633"/>
                </a:cubicBezTo>
                <a:cubicBezTo>
                  <a:pt x="1938" y="653"/>
                  <a:pt x="1885" y="663"/>
                  <a:pt x="1831" y="663"/>
                </a:cubicBezTo>
                <a:cubicBezTo>
                  <a:pt x="1763" y="663"/>
                  <a:pt x="1703" y="649"/>
                  <a:pt x="1652" y="621"/>
                </a:cubicBezTo>
                <a:cubicBezTo>
                  <a:pt x="1602" y="593"/>
                  <a:pt x="1563" y="552"/>
                  <a:pt x="1538" y="500"/>
                </a:cubicBezTo>
                <a:cubicBezTo>
                  <a:pt x="1512" y="448"/>
                  <a:pt x="1500" y="391"/>
                  <a:pt x="1500" y="329"/>
                </a:cubicBezTo>
                <a:cubicBezTo>
                  <a:pt x="1500" y="262"/>
                  <a:pt x="1514" y="203"/>
                  <a:pt x="1542" y="151"/>
                </a:cubicBezTo>
                <a:cubicBezTo>
                  <a:pt x="1571" y="99"/>
                  <a:pt x="1613" y="59"/>
                  <a:pt x="1668" y="32"/>
                </a:cubicBezTo>
                <a:cubicBezTo>
                  <a:pt x="1709" y="10"/>
                  <a:pt x="1762" y="0"/>
                  <a:pt x="1824" y="0"/>
                </a:cubicBezTo>
                <a:cubicBezTo>
                  <a:pt x="1905" y="0"/>
                  <a:pt x="1968" y="16"/>
                  <a:pt x="2014" y="50"/>
                </a:cubicBezTo>
                <a:cubicBezTo>
                  <a:pt x="2059" y="83"/>
                  <a:pt x="2089" y="129"/>
                  <a:pt x="2102" y="188"/>
                </a:cubicBezTo>
                <a:cubicBezTo>
                  <a:pt x="1971" y="212"/>
                  <a:pt x="1971" y="212"/>
                  <a:pt x="1971" y="212"/>
                </a:cubicBezTo>
                <a:cubicBezTo>
                  <a:pt x="1961" y="181"/>
                  <a:pt x="1944" y="156"/>
                  <a:pt x="1919" y="138"/>
                </a:cubicBezTo>
                <a:cubicBezTo>
                  <a:pt x="1894" y="119"/>
                  <a:pt x="1862" y="110"/>
                  <a:pt x="1824" y="110"/>
                </a:cubicBezTo>
                <a:cubicBezTo>
                  <a:pt x="1766" y="110"/>
                  <a:pt x="1720" y="128"/>
                  <a:pt x="1686" y="164"/>
                </a:cubicBezTo>
                <a:cubicBezTo>
                  <a:pt x="1652" y="200"/>
                  <a:pt x="1635" y="253"/>
                  <a:pt x="1635" y="324"/>
                </a:cubicBezTo>
                <a:cubicBezTo>
                  <a:pt x="1635" y="400"/>
                  <a:pt x="1653" y="457"/>
                  <a:pt x="1687" y="495"/>
                </a:cubicBezTo>
                <a:cubicBezTo>
                  <a:pt x="1722" y="533"/>
                  <a:pt x="1767" y="552"/>
                  <a:pt x="1822" y="552"/>
                </a:cubicBezTo>
                <a:cubicBezTo>
                  <a:pt x="1850" y="552"/>
                  <a:pt x="1878" y="547"/>
                  <a:pt x="1906" y="536"/>
                </a:cubicBezTo>
                <a:cubicBezTo>
                  <a:pt x="1933" y="526"/>
                  <a:pt x="1957" y="513"/>
                  <a:pt x="1977" y="497"/>
                </a:cubicBezTo>
                <a:cubicBezTo>
                  <a:pt x="1977" y="416"/>
                  <a:pt x="1977" y="416"/>
                  <a:pt x="1977" y="416"/>
                </a:cubicBezTo>
                <a:lnTo>
                  <a:pt x="1826" y="416"/>
                </a:lnTo>
                <a:close/>
                <a:moveTo>
                  <a:pt x="1330" y="652"/>
                </a:moveTo>
                <a:lnTo>
                  <a:pt x="1330" y="652"/>
                </a:lnTo>
                <a:cubicBezTo>
                  <a:pt x="1330" y="583"/>
                  <a:pt x="1330" y="583"/>
                  <a:pt x="1330" y="583"/>
                </a:cubicBezTo>
                <a:cubicBezTo>
                  <a:pt x="1313" y="607"/>
                  <a:pt x="1290" y="627"/>
                  <a:pt x="1262" y="641"/>
                </a:cubicBezTo>
                <a:cubicBezTo>
                  <a:pt x="1234" y="655"/>
                  <a:pt x="1205" y="662"/>
                  <a:pt x="1174" y="662"/>
                </a:cubicBezTo>
                <a:cubicBezTo>
                  <a:pt x="1142" y="662"/>
                  <a:pt x="1113" y="656"/>
                  <a:pt x="1088" y="642"/>
                </a:cubicBezTo>
                <a:cubicBezTo>
                  <a:pt x="1063" y="628"/>
                  <a:pt x="1045" y="609"/>
                  <a:pt x="1033" y="584"/>
                </a:cubicBezTo>
                <a:cubicBezTo>
                  <a:pt x="1022" y="559"/>
                  <a:pt x="1016" y="525"/>
                  <a:pt x="1016" y="481"/>
                </a:cubicBezTo>
                <a:cubicBezTo>
                  <a:pt x="1016" y="187"/>
                  <a:pt x="1016" y="187"/>
                  <a:pt x="1016" y="187"/>
                </a:cubicBezTo>
                <a:cubicBezTo>
                  <a:pt x="1141" y="187"/>
                  <a:pt x="1141" y="187"/>
                  <a:pt x="1141" y="187"/>
                </a:cubicBezTo>
                <a:cubicBezTo>
                  <a:pt x="1141" y="401"/>
                  <a:pt x="1141" y="401"/>
                  <a:pt x="1141" y="401"/>
                </a:cubicBezTo>
                <a:cubicBezTo>
                  <a:pt x="1141" y="466"/>
                  <a:pt x="1144" y="506"/>
                  <a:pt x="1148" y="521"/>
                </a:cubicBezTo>
                <a:cubicBezTo>
                  <a:pt x="1153" y="536"/>
                  <a:pt x="1161" y="547"/>
                  <a:pt x="1174" y="556"/>
                </a:cubicBezTo>
                <a:cubicBezTo>
                  <a:pt x="1186" y="564"/>
                  <a:pt x="1201" y="569"/>
                  <a:pt x="1220" y="569"/>
                </a:cubicBezTo>
                <a:cubicBezTo>
                  <a:pt x="1241" y="569"/>
                  <a:pt x="1260" y="563"/>
                  <a:pt x="1277" y="552"/>
                </a:cubicBezTo>
                <a:cubicBezTo>
                  <a:pt x="1294" y="540"/>
                  <a:pt x="1306" y="526"/>
                  <a:pt x="1312" y="509"/>
                </a:cubicBezTo>
                <a:cubicBezTo>
                  <a:pt x="1318" y="492"/>
                  <a:pt x="1321" y="450"/>
                  <a:pt x="1321" y="383"/>
                </a:cubicBezTo>
                <a:cubicBezTo>
                  <a:pt x="1321" y="187"/>
                  <a:pt x="1321" y="187"/>
                  <a:pt x="1321" y="187"/>
                </a:cubicBezTo>
                <a:cubicBezTo>
                  <a:pt x="1447" y="187"/>
                  <a:pt x="1447" y="187"/>
                  <a:pt x="1447" y="187"/>
                </a:cubicBezTo>
                <a:cubicBezTo>
                  <a:pt x="1447" y="652"/>
                  <a:pt x="1447" y="652"/>
                  <a:pt x="1447" y="652"/>
                </a:cubicBezTo>
                <a:lnTo>
                  <a:pt x="1330" y="652"/>
                </a:lnTo>
                <a:close/>
                <a:moveTo>
                  <a:pt x="239" y="382"/>
                </a:moveTo>
                <a:lnTo>
                  <a:pt x="239" y="382"/>
                </a:lnTo>
                <a:cubicBezTo>
                  <a:pt x="0" y="10"/>
                  <a:pt x="0" y="10"/>
                  <a:pt x="0" y="10"/>
                </a:cubicBezTo>
                <a:cubicBezTo>
                  <a:pt x="154" y="10"/>
                  <a:pt x="154" y="10"/>
                  <a:pt x="154" y="10"/>
                </a:cubicBezTo>
                <a:cubicBezTo>
                  <a:pt x="308" y="264"/>
                  <a:pt x="308" y="264"/>
                  <a:pt x="308" y="264"/>
                </a:cubicBezTo>
                <a:cubicBezTo>
                  <a:pt x="459" y="10"/>
                  <a:pt x="459" y="10"/>
                  <a:pt x="459" y="10"/>
                </a:cubicBezTo>
                <a:cubicBezTo>
                  <a:pt x="611" y="10"/>
                  <a:pt x="611" y="10"/>
                  <a:pt x="611" y="10"/>
                </a:cubicBezTo>
                <a:cubicBezTo>
                  <a:pt x="371" y="383"/>
                  <a:pt x="371" y="383"/>
                  <a:pt x="371" y="383"/>
                </a:cubicBezTo>
                <a:cubicBezTo>
                  <a:pt x="371" y="652"/>
                  <a:pt x="371" y="652"/>
                  <a:pt x="371" y="652"/>
                </a:cubicBezTo>
                <a:cubicBezTo>
                  <a:pt x="239" y="652"/>
                  <a:pt x="239" y="652"/>
                  <a:pt x="239" y="652"/>
                </a:cubicBezTo>
                <a:lnTo>
                  <a:pt x="239" y="382"/>
                </a:lnTo>
                <a:close/>
              </a:path>
            </a:pathLst>
          </a:custGeom>
          <a:solidFill>
            <a:schemeClr val="tx1"/>
          </a:solidFill>
          <a:ln>
            <a:noFill/>
          </a:ln>
          <a:effectLst/>
        </p:spPr>
        <p:txBody>
          <a:bodyPr wrap="none" anchor="ctr"/>
          <a:lstStyle/>
          <a:p>
            <a:endParaRPr lang="en-GB" noProof="0" dirty="0"/>
          </a:p>
        </p:txBody>
      </p:sp>
      <p:sp>
        <p:nvSpPr>
          <p:cNvPr id="2" name="Title 1"/>
          <p:cNvSpPr>
            <a:spLocks noGrp="1"/>
          </p:cNvSpPr>
          <p:nvPr>
            <p:ph type="ctrTitle" hasCustomPrompt="1"/>
          </p:nvPr>
        </p:nvSpPr>
        <p:spPr bwMode="white">
          <a:xfrm>
            <a:off x="2422800" y="1980000"/>
            <a:ext cx="6408000" cy="2073600"/>
          </a:xfrm>
        </p:spPr>
        <p:txBody>
          <a:bodyPr anchor="t" anchorCtr="0"/>
          <a:lstStyle>
            <a:lvl1pPr algn="l">
              <a:lnSpc>
                <a:spcPct val="90000"/>
              </a:lnSpc>
              <a:defRPr sz="7200">
                <a:solidFill>
                  <a:schemeClr val="tx1"/>
                </a:solidFill>
              </a:defRPr>
            </a:lvl1pPr>
          </a:lstStyle>
          <a:p>
            <a:r>
              <a:rPr lang="en-GB" noProof="0" dirty="0"/>
              <a:t>Click to add title</a:t>
            </a:r>
            <a:endParaRPr lang="en-GB" dirty="0"/>
          </a:p>
        </p:txBody>
      </p:sp>
      <p:sp>
        <p:nvSpPr>
          <p:cNvPr id="5" name="Text Placeholder 4">
            <a:extLst>
              <a:ext uri="{FF2B5EF4-FFF2-40B4-BE49-F238E27FC236}">
                <a16:creationId xmlns:a16="http://schemas.microsoft.com/office/drawing/2014/main" id="{E1F28C65-3092-4106-A8DF-27457D5E8693}"/>
              </a:ext>
            </a:extLst>
          </p:cNvPr>
          <p:cNvSpPr>
            <a:spLocks noGrp="1"/>
          </p:cNvSpPr>
          <p:nvPr>
            <p:ph type="body" sz="quarter" idx="18" hasCustomPrompt="1"/>
          </p:nvPr>
        </p:nvSpPr>
        <p:spPr bwMode="white">
          <a:xfrm>
            <a:off x="540000" y="1980000"/>
            <a:ext cx="1702800" cy="1036800"/>
          </a:xfrm>
        </p:spPr>
        <p:txBody>
          <a:bodyPr/>
          <a:lstStyle>
            <a:lvl1pPr marL="0" indent="0">
              <a:lnSpc>
                <a:spcPct val="90000"/>
              </a:lnSpc>
              <a:buNone/>
              <a:defRPr sz="7200">
                <a:latin typeface="+mj-lt"/>
              </a:defRPr>
            </a:lvl1pPr>
            <a:lvl2pPr marL="180000" indent="0">
              <a:buNone/>
              <a:defRPr sz="7200"/>
            </a:lvl2pPr>
          </a:lstStyle>
          <a:p>
            <a:pPr lvl="0"/>
            <a:r>
              <a:rPr lang="en-GB" dirty="0"/>
              <a:t>0</a:t>
            </a:r>
          </a:p>
        </p:txBody>
      </p:sp>
      <p:sp>
        <p:nvSpPr>
          <p:cNvPr id="16" name="Footer Placeholder 5">
            <a:extLst>
              <a:ext uri="{FF2B5EF4-FFF2-40B4-BE49-F238E27FC236}">
                <a16:creationId xmlns:a16="http://schemas.microsoft.com/office/drawing/2014/main" id="{678A522C-A782-419E-A379-C7FCA58CC76A}"/>
              </a:ext>
            </a:extLst>
          </p:cNvPr>
          <p:cNvSpPr>
            <a:spLocks noGrp="1"/>
          </p:cNvSpPr>
          <p:nvPr>
            <p:ph type="ftr" sz="quarter" idx="20"/>
          </p:nvPr>
        </p:nvSpPr>
        <p:spPr>
          <a:xfrm>
            <a:off x="3693599" y="481818"/>
            <a:ext cx="5135612" cy="154800"/>
          </a:xfrm>
        </p:spPr>
        <p:txBody>
          <a:bodyPr/>
          <a:lstStyle>
            <a:lvl1pPr>
              <a:defRPr>
                <a:solidFill>
                  <a:schemeClr val="tx1"/>
                </a:solidFill>
              </a:defRPr>
            </a:lvl1pPr>
          </a:lstStyle>
          <a:p>
            <a:endParaRPr lang="en-GB" dirty="0"/>
          </a:p>
        </p:txBody>
      </p:sp>
      <p:sp>
        <p:nvSpPr>
          <p:cNvPr id="17" name="Slide Number Placeholder 6">
            <a:extLst>
              <a:ext uri="{FF2B5EF4-FFF2-40B4-BE49-F238E27FC236}">
                <a16:creationId xmlns:a16="http://schemas.microsoft.com/office/drawing/2014/main" id="{7F09F5A7-A8EE-4145-A2AA-D55B4AF86642}"/>
              </a:ext>
            </a:extLst>
          </p:cNvPr>
          <p:cNvSpPr>
            <a:spLocks noGrp="1"/>
          </p:cNvSpPr>
          <p:nvPr>
            <p:ph type="sldNum" sz="quarter" idx="21"/>
          </p:nvPr>
        </p:nvSpPr>
        <p:spPr>
          <a:xfrm>
            <a:off x="3362400" y="481818"/>
            <a:ext cx="270000" cy="154800"/>
          </a:xfrm>
        </p:spPr>
        <p:txBody>
          <a:bodyPr/>
          <a:lstStyle>
            <a:lvl1pPr>
              <a:defRPr>
                <a:solidFill>
                  <a:schemeClr val="tx1"/>
                </a:solidFill>
              </a:defRPr>
            </a:lvl1p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16441385"/>
      </p:ext>
    </p:extLst>
  </p:cSld>
  <p:clrMapOvr>
    <a:overrideClrMapping bg1="dk1" tx1="lt1" bg2="dk2" tx2="lt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DIVIDER Pomegranate">
    <p:bg>
      <p:bgPr>
        <a:solidFill>
          <a:schemeClr val="accent6"/>
        </a:solidFill>
        <a:effectLst/>
      </p:bgPr>
    </p:bg>
    <p:spTree>
      <p:nvGrpSpPr>
        <p:cNvPr id="1" name=""/>
        <p:cNvGrpSpPr/>
        <p:nvPr/>
      </p:nvGrpSpPr>
      <p:grpSpPr>
        <a:xfrm>
          <a:off x="0" y="0"/>
          <a:ext cx="0" cy="0"/>
          <a:chOff x="0" y="0"/>
          <a:chExt cx="0" cy="0"/>
        </a:xfrm>
      </p:grpSpPr>
      <p:sp>
        <p:nvSpPr>
          <p:cNvPr id="15" name="Date Placeholder 3" hidden="1">
            <a:extLst>
              <a:ext uri="{FF2B5EF4-FFF2-40B4-BE49-F238E27FC236}">
                <a16:creationId xmlns:a16="http://schemas.microsoft.com/office/drawing/2014/main" id="{8D5466A6-EB15-4D42-87D9-451BF7303925}"/>
              </a:ext>
            </a:extLst>
          </p:cNvPr>
          <p:cNvSpPr>
            <a:spLocks noGrp="1"/>
          </p:cNvSpPr>
          <p:nvPr>
            <p:ph type="dt" sz="half" idx="19"/>
          </p:nvPr>
        </p:nvSpPr>
        <p:spPr>
          <a:xfrm>
            <a:off x="12193200" y="6858000"/>
            <a:ext cx="0" cy="0"/>
          </a:xfrm>
        </p:spPr>
        <p:txBody>
          <a:bodyPr/>
          <a:lstStyle/>
          <a:p>
            <a:fld id="{332A11C6-7718-4DD5-9F80-2E9BE6890F1C}" type="datetime4">
              <a:rPr lang="en-GB" smtClean="0"/>
              <a:t>31 October 2023</a:t>
            </a:fld>
            <a:endParaRPr lang="en-GB" dirty="0"/>
          </a:p>
        </p:txBody>
      </p:sp>
      <p:sp>
        <p:nvSpPr>
          <p:cNvPr id="14" name="Background">
            <a:extLst>
              <a:ext uri="{FF2B5EF4-FFF2-40B4-BE49-F238E27FC236}">
                <a16:creationId xmlns:a16="http://schemas.microsoft.com/office/drawing/2014/main" id="{F9FEB2A6-2D59-4A4E-93FC-AA5346744BD3}"/>
              </a:ext>
            </a:extLst>
          </p:cNvPr>
          <p:cNvSpPr/>
          <p:nvPr userDrawn="1"/>
        </p:nvSpPr>
        <p:spPr>
          <a:xfrm>
            <a:off x="0" y="0"/>
            <a:ext cx="12193200" cy="6861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err="1"/>
          </a:p>
        </p:txBody>
      </p:sp>
      <p:sp>
        <p:nvSpPr>
          <p:cNvPr id="9" name="Triangle 12">
            <a:extLst>
              <a:ext uri="{FF2B5EF4-FFF2-40B4-BE49-F238E27FC236}">
                <a16:creationId xmlns:a16="http://schemas.microsoft.com/office/drawing/2014/main" id="{3A10916F-C220-4378-9C2A-98EC215EE4D0}"/>
              </a:ext>
            </a:extLst>
          </p:cNvPr>
          <p:cNvSpPr/>
          <p:nvPr userDrawn="1"/>
        </p:nvSpPr>
        <p:spPr bwMode="white">
          <a:xfrm rot="5400000">
            <a:off x="-24338" y="2293504"/>
            <a:ext cx="228599" cy="179924"/>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10" name="Freeform 1">
            <a:extLst>
              <a:ext uri="{FF2B5EF4-FFF2-40B4-BE49-F238E27FC236}">
                <a16:creationId xmlns:a16="http://schemas.microsoft.com/office/drawing/2014/main" id="{85A140AF-9500-46B6-B1FC-4547A69D895F}"/>
              </a:ext>
            </a:extLst>
          </p:cNvPr>
          <p:cNvSpPr>
            <a:spLocks noChangeArrowheads="1"/>
          </p:cNvSpPr>
          <p:nvPr userDrawn="1"/>
        </p:nvSpPr>
        <p:spPr bwMode="white">
          <a:xfrm>
            <a:off x="539750" y="6062679"/>
            <a:ext cx="1221148" cy="253984"/>
          </a:xfrm>
          <a:custGeom>
            <a:avLst/>
            <a:gdLst>
              <a:gd name="T0" fmla="*/ 3133 w 3201"/>
              <a:gd name="T1" fmla="*/ 97 h 664"/>
              <a:gd name="T2" fmla="*/ 3148 w 3201"/>
              <a:gd name="T3" fmla="*/ 81 h 664"/>
              <a:gd name="T4" fmla="*/ 3120 w 3201"/>
              <a:gd name="T5" fmla="*/ 77 h 664"/>
              <a:gd name="T6" fmla="*/ 3109 w 3201"/>
              <a:gd name="T7" fmla="*/ 135 h 664"/>
              <a:gd name="T8" fmla="*/ 3150 w 3201"/>
              <a:gd name="T9" fmla="*/ 69 h 664"/>
              <a:gd name="T10" fmla="*/ 3156 w 3201"/>
              <a:gd name="T11" fmla="*/ 99 h 664"/>
              <a:gd name="T12" fmla="*/ 3158 w 3201"/>
              <a:gd name="T13" fmla="*/ 122 h 664"/>
              <a:gd name="T14" fmla="*/ 3147 w 3201"/>
              <a:gd name="T15" fmla="*/ 124 h 664"/>
              <a:gd name="T16" fmla="*/ 3120 w 3201"/>
              <a:gd name="T17" fmla="*/ 106 h 664"/>
              <a:gd name="T18" fmla="*/ 2276 w 3201"/>
              <a:gd name="T19" fmla="*/ 420 h 664"/>
              <a:gd name="T20" fmla="*/ 2391 w 3201"/>
              <a:gd name="T21" fmla="*/ 562 h 664"/>
              <a:gd name="T22" fmla="*/ 2473 w 3201"/>
              <a:gd name="T23" fmla="*/ 314 h 664"/>
              <a:gd name="T24" fmla="*/ 2276 w 3201"/>
              <a:gd name="T25" fmla="*/ 420 h 664"/>
              <a:gd name="T26" fmla="*/ 2178 w 3201"/>
              <a:gd name="T27" fmla="*/ 294 h 664"/>
              <a:gd name="T28" fmla="*/ 2567 w 3201"/>
              <a:gd name="T29" fmla="*/ 245 h 664"/>
              <a:gd name="T30" fmla="*/ 2392 w 3201"/>
              <a:gd name="T31" fmla="*/ 662 h 664"/>
              <a:gd name="T32" fmla="*/ 2147 w 3201"/>
              <a:gd name="T33" fmla="*/ 413 h 664"/>
              <a:gd name="T34" fmla="*/ 649 w 3201"/>
              <a:gd name="T35" fmla="*/ 526 h 664"/>
              <a:gd name="T36" fmla="*/ 847 w 3201"/>
              <a:gd name="T37" fmla="*/ 419 h 664"/>
              <a:gd name="T38" fmla="*/ 649 w 3201"/>
              <a:gd name="T39" fmla="*/ 314 h 664"/>
              <a:gd name="T40" fmla="*/ 488 w 3201"/>
              <a:gd name="T41" fmla="*/ 413 h 664"/>
              <a:gd name="T42" fmla="*/ 731 w 3201"/>
              <a:gd name="T43" fmla="*/ 177 h 664"/>
              <a:gd name="T44" fmla="*/ 906 w 3201"/>
              <a:gd name="T45" fmla="*/ 593 h 664"/>
              <a:gd name="T46" fmla="*/ 518 w 3201"/>
              <a:gd name="T47" fmla="*/ 549 h 664"/>
              <a:gd name="T48" fmla="*/ 3137 w 3201"/>
              <a:gd name="T49" fmla="*/ 48 h 664"/>
              <a:gd name="T50" fmla="*/ 3084 w 3201"/>
              <a:gd name="T51" fmla="*/ 100 h 664"/>
              <a:gd name="T52" fmla="*/ 3137 w 3201"/>
              <a:gd name="T53" fmla="*/ 152 h 664"/>
              <a:gd name="T54" fmla="*/ 3190 w 3201"/>
              <a:gd name="T55" fmla="*/ 100 h 664"/>
              <a:gd name="T56" fmla="*/ 3137 w 3201"/>
              <a:gd name="T57" fmla="*/ 48 h 664"/>
              <a:gd name="T58" fmla="*/ 3168 w 3201"/>
              <a:gd name="T59" fmla="*/ 46 h 664"/>
              <a:gd name="T60" fmla="*/ 3192 w 3201"/>
              <a:gd name="T61" fmla="*/ 131 h 664"/>
              <a:gd name="T62" fmla="*/ 3105 w 3201"/>
              <a:gd name="T63" fmla="*/ 154 h 664"/>
              <a:gd name="T64" fmla="*/ 3082 w 3201"/>
              <a:gd name="T65" fmla="*/ 69 h 664"/>
              <a:gd name="T66" fmla="*/ 2809 w 3201"/>
              <a:gd name="T67" fmla="*/ 652 h 664"/>
              <a:gd name="T68" fmla="*/ 2749 w 3201"/>
              <a:gd name="T69" fmla="*/ 187 h 664"/>
              <a:gd name="T70" fmla="*/ 2877 w 3201"/>
              <a:gd name="T71" fmla="*/ 464 h 664"/>
              <a:gd name="T72" fmla="*/ 3109 w 3201"/>
              <a:gd name="T73" fmla="*/ 187 h 664"/>
              <a:gd name="T74" fmla="*/ 1826 w 3201"/>
              <a:gd name="T75" fmla="*/ 416 h 664"/>
              <a:gd name="T76" fmla="*/ 2110 w 3201"/>
              <a:gd name="T77" fmla="*/ 308 h 664"/>
              <a:gd name="T78" fmla="*/ 1831 w 3201"/>
              <a:gd name="T79" fmla="*/ 663 h 664"/>
              <a:gd name="T80" fmla="*/ 1500 w 3201"/>
              <a:gd name="T81" fmla="*/ 329 h 664"/>
              <a:gd name="T82" fmla="*/ 1824 w 3201"/>
              <a:gd name="T83" fmla="*/ 0 h 664"/>
              <a:gd name="T84" fmla="*/ 1971 w 3201"/>
              <a:gd name="T85" fmla="*/ 212 h 664"/>
              <a:gd name="T86" fmla="*/ 1686 w 3201"/>
              <a:gd name="T87" fmla="*/ 164 h 664"/>
              <a:gd name="T88" fmla="*/ 1822 w 3201"/>
              <a:gd name="T89" fmla="*/ 552 h 664"/>
              <a:gd name="T90" fmla="*/ 1977 w 3201"/>
              <a:gd name="T91" fmla="*/ 416 h 664"/>
              <a:gd name="T92" fmla="*/ 1330 w 3201"/>
              <a:gd name="T93" fmla="*/ 652 h 664"/>
              <a:gd name="T94" fmla="*/ 1174 w 3201"/>
              <a:gd name="T95" fmla="*/ 662 h 664"/>
              <a:gd name="T96" fmla="*/ 1016 w 3201"/>
              <a:gd name="T97" fmla="*/ 481 h 664"/>
              <a:gd name="T98" fmla="*/ 1141 w 3201"/>
              <a:gd name="T99" fmla="*/ 401 h 664"/>
              <a:gd name="T100" fmla="*/ 1220 w 3201"/>
              <a:gd name="T101" fmla="*/ 569 h 664"/>
              <a:gd name="T102" fmla="*/ 1321 w 3201"/>
              <a:gd name="T103" fmla="*/ 383 h 664"/>
              <a:gd name="T104" fmla="*/ 1447 w 3201"/>
              <a:gd name="T105" fmla="*/ 652 h 664"/>
              <a:gd name="T106" fmla="*/ 239 w 3201"/>
              <a:gd name="T107" fmla="*/ 382 h 664"/>
              <a:gd name="T108" fmla="*/ 308 w 3201"/>
              <a:gd name="T109" fmla="*/ 264 h 664"/>
              <a:gd name="T110" fmla="*/ 371 w 3201"/>
              <a:gd name="T111" fmla="*/ 383 h 664"/>
              <a:gd name="T112" fmla="*/ 239 w 3201"/>
              <a:gd name="T113" fmla="*/ 382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201" h="664">
                <a:moveTo>
                  <a:pt x="3120" y="97"/>
                </a:moveTo>
                <a:lnTo>
                  <a:pt x="3120" y="97"/>
                </a:lnTo>
                <a:cubicBezTo>
                  <a:pt x="3133" y="97"/>
                  <a:pt x="3133" y="97"/>
                  <a:pt x="3133" y="97"/>
                </a:cubicBezTo>
                <a:cubicBezTo>
                  <a:pt x="3140" y="97"/>
                  <a:pt x="3144" y="96"/>
                  <a:pt x="3146" y="94"/>
                </a:cubicBezTo>
                <a:cubicBezTo>
                  <a:pt x="3149" y="92"/>
                  <a:pt x="3150" y="90"/>
                  <a:pt x="3150" y="87"/>
                </a:cubicBezTo>
                <a:cubicBezTo>
                  <a:pt x="3150" y="85"/>
                  <a:pt x="3149" y="83"/>
                  <a:pt x="3148" y="81"/>
                </a:cubicBezTo>
                <a:cubicBezTo>
                  <a:pt x="3147" y="80"/>
                  <a:pt x="3145" y="79"/>
                  <a:pt x="3143" y="78"/>
                </a:cubicBezTo>
                <a:cubicBezTo>
                  <a:pt x="3141" y="77"/>
                  <a:pt x="3138" y="77"/>
                  <a:pt x="3132" y="77"/>
                </a:cubicBezTo>
                <a:cubicBezTo>
                  <a:pt x="3120" y="77"/>
                  <a:pt x="3120" y="77"/>
                  <a:pt x="3120" y="77"/>
                </a:cubicBezTo>
                <a:lnTo>
                  <a:pt x="3120" y="97"/>
                </a:lnTo>
                <a:close/>
                <a:moveTo>
                  <a:pt x="3109" y="135"/>
                </a:moveTo>
                <a:lnTo>
                  <a:pt x="3109" y="135"/>
                </a:lnTo>
                <a:cubicBezTo>
                  <a:pt x="3109" y="68"/>
                  <a:pt x="3109" y="68"/>
                  <a:pt x="3109" y="68"/>
                </a:cubicBezTo>
                <a:cubicBezTo>
                  <a:pt x="3132" y="68"/>
                  <a:pt x="3132" y="68"/>
                  <a:pt x="3132" y="68"/>
                </a:cubicBezTo>
                <a:cubicBezTo>
                  <a:pt x="3140" y="68"/>
                  <a:pt x="3146" y="68"/>
                  <a:pt x="3150" y="69"/>
                </a:cubicBezTo>
                <a:cubicBezTo>
                  <a:pt x="3153" y="71"/>
                  <a:pt x="3156" y="73"/>
                  <a:pt x="3158" y="76"/>
                </a:cubicBezTo>
                <a:cubicBezTo>
                  <a:pt x="3160" y="79"/>
                  <a:pt x="3161" y="82"/>
                  <a:pt x="3161" y="86"/>
                </a:cubicBezTo>
                <a:cubicBezTo>
                  <a:pt x="3161" y="91"/>
                  <a:pt x="3160" y="95"/>
                  <a:pt x="3156" y="99"/>
                </a:cubicBezTo>
                <a:cubicBezTo>
                  <a:pt x="3153" y="102"/>
                  <a:pt x="3148" y="104"/>
                  <a:pt x="3142" y="105"/>
                </a:cubicBezTo>
                <a:cubicBezTo>
                  <a:pt x="3144" y="106"/>
                  <a:pt x="3146" y="107"/>
                  <a:pt x="3148" y="108"/>
                </a:cubicBezTo>
                <a:cubicBezTo>
                  <a:pt x="3150" y="111"/>
                  <a:pt x="3154" y="115"/>
                  <a:pt x="3158" y="122"/>
                </a:cubicBezTo>
                <a:cubicBezTo>
                  <a:pt x="3166" y="135"/>
                  <a:pt x="3166" y="135"/>
                  <a:pt x="3166" y="135"/>
                </a:cubicBezTo>
                <a:cubicBezTo>
                  <a:pt x="3153" y="135"/>
                  <a:pt x="3153" y="135"/>
                  <a:pt x="3153" y="135"/>
                </a:cubicBezTo>
                <a:cubicBezTo>
                  <a:pt x="3147" y="124"/>
                  <a:pt x="3147" y="124"/>
                  <a:pt x="3147" y="124"/>
                </a:cubicBezTo>
                <a:cubicBezTo>
                  <a:pt x="3142" y="116"/>
                  <a:pt x="3138" y="111"/>
                  <a:pt x="3135" y="109"/>
                </a:cubicBezTo>
                <a:cubicBezTo>
                  <a:pt x="3133" y="107"/>
                  <a:pt x="3130" y="106"/>
                  <a:pt x="3126" y="106"/>
                </a:cubicBezTo>
                <a:cubicBezTo>
                  <a:pt x="3120" y="106"/>
                  <a:pt x="3120" y="106"/>
                  <a:pt x="3120" y="106"/>
                </a:cubicBezTo>
                <a:cubicBezTo>
                  <a:pt x="3120" y="135"/>
                  <a:pt x="3120" y="135"/>
                  <a:pt x="3120" y="135"/>
                </a:cubicBezTo>
                <a:lnTo>
                  <a:pt x="3109" y="135"/>
                </a:lnTo>
                <a:close/>
                <a:moveTo>
                  <a:pt x="2276" y="420"/>
                </a:moveTo>
                <a:lnTo>
                  <a:pt x="2276" y="420"/>
                </a:lnTo>
                <a:cubicBezTo>
                  <a:pt x="2276" y="466"/>
                  <a:pt x="2287" y="501"/>
                  <a:pt x="2309" y="526"/>
                </a:cubicBezTo>
                <a:cubicBezTo>
                  <a:pt x="2331" y="550"/>
                  <a:pt x="2359" y="562"/>
                  <a:pt x="2391" y="562"/>
                </a:cubicBezTo>
                <a:cubicBezTo>
                  <a:pt x="2424" y="562"/>
                  <a:pt x="2451" y="550"/>
                  <a:pt x="2473" y="526"/>
                </a:cubicBezTo>
                <a:cubicBezTo>
                  <a:pt x="2495" y="501"/>
                  <a:pt x="2507" y="465"/>
                  <a:pt x="2507" y="419"/>
                </a:cubicBezTo>
                <a:cubicBezTo>
                  <a:pt x="2507" y="373"/>
                  <a:pt x="2495" y="338"/>
                  <a:pt x="2473" y="314"/>
                </a:cubicBezTo>
                <a:cubicBezTo>
                  <a:pt x="2451" y="289"/>
                  <a:pt x="2424" y="277"/>
                  <a:pt x="2391" y="277"/>
                </a:cubicBezTo>
                <a:cubicBezTo>
                  <a:pt x="2359" y="277"/>
                  <a:pt x="2331" y="289"/>
                  <a:pt x="2309" y="314"/>
                </a:cubicBezTo>
                <a:cubicBezTo>
                  <a:pt x="2287" y="338"/>
                  <a:pt x="2276" y="374"/>
                  <a:pt x="2276" y="420"/>
                </a:cubicBezTo>
                <a:close/>
                <a:moveTo>
                  <a:pt x="2147" y="413"/>
                </a:moveTo>
                <a:lnTo>
                  <a:pt x="2147" y="413"/>
                </a:lnTo>
                <a:cubicBezTo>
                  <a:pt x="2147" y="372"/>
                  <a:pt x="2157" y="333"/>
                  <a:pt x="2178" y="294"/>
                </a:cubicBezTo>
                <a:cubicBezTo>
                  <a:pt x="2198" y="256"/>
                  <a:pt x="2228" y="227"/>
                  <a:pt x="2265" y="207"/>
                </a:cubicBezTo>
                <a:cubicBezTo>
                  <a:pt x="2302" y="187"/>
                  <a:pt x="2344" y="177"/>
                  <a:pt x="2391" y="177"/>
                </a:cubicBezTo>
                <a:cubicBezTo>
                  <a:pt x="2462" y="177"/>
                  <a:pt x="2521" y="200"/>
                  <a:pt x="2567" y="245"/>
                </a:cubicBezTo>
                <a:cubicBezTo>
                  <a:pt x="2613" y="291"/>
                  <a:pt x="2635" y="349"/>
                  <a:pt x="2635" y="418"/>
                </a:cubicBezTo>
                <a:cubicBezTo>
                  <a:pt x="2635" y="489"/>
                  <a:pt x="2612" y="547"/>
                  <a:pt x="2566" y="593"/>
                </a:cubicBezTo>
                <a:cubicBezTo>
                  <a:pt x="2520" y="639"/>
                  <a:pt x="2462" y="662"/>
                  <a:pt x="2392" y="662"/>
                </a:cubicBezTo>
                <a:cubicBezTo>
                  <a:pt x="2348" y="662"/>
                  <a:pt x="2307" y="653"/>
                  <a:pt x="2268" y="634"/>
                </a:cubicBezTo>
                <a:cubicBezTo>
                  <a:pt x="2228" y="614"/>
                  <a:pt x="2198" y="586"/>
                  <a:pt x="2178" y="549"/>
                </a:cubicBezTo>
                <a:cubicBezTo>
                  <a:pt x="2157" y="512"/>
                  <a:pt x="2147" y="466"/>
                  <a:pt x="2147" y="413"/>
                </a:cubicBezTo>
                <a:close/>
                <a:moveTo>
                  <a:pt x="616" y="420"/>
                </a:moveTo>
                <a:lnTo>
                  <a:pt x="616" y="420"/>
                </a:lnTo>
                <a:cubicBezTo>
                  <a:pt x="616" y="466"/>
                  <a:pt x="627" y="501"/>
                  <a:pt x="649" y="526"/>
                </a:cubicBezTo>
                <a:cubicBezTo>
                  <a:pt x="671" y="550"/>
                  <a:pt x="699" y="562"/>
                  <a:pt x="732" y="562"/>
                </a:cubicBezTo>
                <a:cubicBezTo>
                  <a:pt x="764" y="562"/>
                  <a:pt x="792" y="550"/>
                  <a:pt x="814" y="526"/>
                </a:cubicBezTo>
                <a:cubicBezTo>
                  <a:pt x="836" y="501"/>
                  <a:pt x="847" y="465"/>
                  <a:pt x="847" y="419"/>
                </a:cubicBezTo>
                <a:cubicBezTo>
                  <a:pt x="847" y="373"/>
                  <a:pt x="836" y="338"/>
                  <a:pt x="814" y="314"/>
                </a:cubicBezTo>
                <a:cubicBezTo>
                  <a:pt x="792" y="289"/>
                  <a:pt x="764" y="277"/>
                  <a:pt x="732" y="277"/>
                </a:cubicBezTo>
                <a:cubicBezTo>
                  <a:pt x="699" y="277"/>
                  <a:pt x="671" y="289"/>
                  <a:pt x="649" y="314"/>
                </a:cubicBezTo>
                <a:cubicBezTo>
                  <a:pt x="627" y="338"/>
                  <a:pt x="616" y="374"/>
                  <a:pt x="616" y="420"/>
                </a:cubicBezTo>
                <a:close/>
                <a:moveTo>
                  <a:pt x="488" y="413"/>
                </a:moveTo>
                <a:lnTo>
                  <a:pt x="488" y="413"/>
                </a:lnTo>
                <a:cubicBezTo>
                  <a:pt x="488" y="372"/>
                  <a:pt x="498" y="333"/>
                  <a:pt x="518" y="294"/>
                </a:cubicBezTo>
                <a:cubicBezTo>
                  <a:pt x="539" y="256"/>
                  <a:pt x="568" y="227"/>
                  <a:pt x="605" y="207"/>
                </a:cubicBezTo>
                <a:cubicBezTo>
                  <a:pt x="643" y="187"/>
                  <a:pt x="685" y="177"/>
                  <a:pt x="731" y="177"/>
                </a:cubicBezTo>
                <a:cubicBezTo>
                  <a:pt x="803" y="177"/>
                  <a:pt x="861" y="200"/>
                  <a:pt x="907" y="245"/>
                </a:cubicBezTo>
                <a:cubicBezTo>
                  <a:pt x="953" y="291"/>
                  <a:pt x="976" y="349"/>
                  <a:pt x="976" y="418"/>
                </a:cubicBezTo>
                <a:cubicBezTo>
                  <a:pt x="976" y="489"/>
                  <a:pt x="953" y="547"/>
                  <a:pt x="906" y="593"/>
                </a:cubicBezTo>
                <a:cubicBezTo>
                  <a:pt x="860" y="639"/>
                  <a:pt x="802" y="662"/>
                  <a:pt x="732" y="662"/>
                </a:cubicBezTo>
                <a:cubicBezTo>
                  <a:pt x="689" y="662"/>
                  <a:pt x="647" y="653"/>
                  <a:pt x="608" y="634"/>
                </a:cubicBezTo>
                <a:cubicBezTo>
                  <a:pt x="569" y="614"/>
                  <a:pt x="539" y="586"/>
                  <a:pt x="518" y="549"/>
                </a:cubicBezTo>
                <a:cubicBezTo>
                  <a:pt x="498" y="512"/>
                  <a:pt x="488" y="466"/>
                  <a:pt x="488" y="413"/>
                </a:cubicBezTo>
                <a:close/>
                <a:moveTo>
                  <a:pt x="3137" y="48"/>
                </a:moveTo>
                <a:lnTo>
                  <a:pt x="3137" y="48"/>
                </a:lnTo>
                <a:cubicBezTo>
                  <a:pt x="3128" y="48"/>
                  <a:pt x="3119" y="51"/>
                  <a:pt x="3111" y="55"/>
                </a:cubicBezTo>
                <a:cubicBezTo>
                  <a:pt x="3102" y="60"/>
                  <a:pt x="3096" y="66"/>
                  <a:pt x="3091" y="74"/>
                </a:cubicBezTo>
                <a:cubicBezTo>
                  <a:pt x="3086" y="83"/>
                  <a:pt x="3084" y="91"/>
                  <a:pt x="3084" y="100"/>
                </a:cubicBezTo>
                <a:cubicBezTo>
                  <a:pt x="3084" y="109"/>
                  <a:pt x="3086" y="118"/>
                  <a:pt x="3091" y="126"/>
                </a:cubicBezTo>
                <a:cubicBezTo>
                  <a:pt x="3095" y="134"/>
                  <a:pt x="3102" y="141"/>
                  <a:pt x="3110" y="145"/>
                </a:cubicBezTo>
                <a:cubicBezTo>
                  <a:pt x="3119" y="150"/>
                  <a:pt x="3128" y="152"/>
                  <a:pt x="3137" y="152"/>
                </a:cubicBezTo>
                <a:cubicBezTo>
                  <a:pt x="3146" y="152"/>
                  <a:pt x="3155" y="150"/>
                  <a:pt x="3163" y="145"/>
                </a:cubicBezTo>
                <a:cubicBezTo>
                  <a:pt x="3171" y="141"/>
                  <a:pt x="3178" y="134"/>
                  <a:pt x="3182" y="126"/>
                </a:cubicBezTo>
                <a:cubicBezTo>
                  <a:pt x="3187" y="118"/>
                  <a:pt x="3190" y="109"/>
                  <a:pt x="3190" y="100"/>
                </a:cubicBezTo>
                <a:cubicBezTo>
                  <a:pt x="3190" y="91"/>
                  <a:pt x="3187" y="83"/>
                  <a:pt x="3182" y="74"/>
                </a:cubicBezTo>
                <a:cubicBezTo>
                  <a:pt x="3178" y="66"/>
                  <a:pt x="3171" y="60"/>
                  <a:pt x="3163" y="55"/>
                </a:cubicBezTo>
                <a:cubicBezTo>
                  <a:pt x="3154" y="51"/>
                  <a:pt x="3145" y="48"/>
                  <a:pt x="3137" y="48"/>
                </a:cubicBezTo>
                <a:close/>
                <a:moveTo>
                  <a:pt x="3137" y="38"/>
                </a:moveTo>
                <a:lnTo>
                  <a:pt x="3137" y="38"/>
                </a:lnTo>
                <a:cubicBezTo>
                  <a:pt x="3147" y="38"/>
                  <a:pt x="3158" y="41"/>
                  <a:pt x="3168" y="46"/>
                </a:cubicBezTo>
                <a:cubicBezTo>
                  <a:pt x="3178" y="51"/>
                  <a:pt x="3186" y="59"/>
                  <a:pt x="3191" y="69"/>
                </a:cubicBezTo>
                <a:cubicBezTo>
                  <a:pt x="3197" y="79"/>
                  <a:pt x="3200" y="89"/>
                  <a:pt x="3200" y="100"/>
                </a:cubicBezTo>
                <a:cubicBezTo>
                  <a:pt x="3200" y="111"/>
                  <a:pt x="3197" y="121"/>
                  <a:pt x="3192" y="131"/>
                </a:cubicBezTo>
                <a:cubicBezTo>
                  <a:pt x="3186" y="141"/>
                  <a:pt x="3178" y="149"/>
                  <a:pt x="3168" y="154"/>
                </a:cubicBezTo>
                <a:cubicBezTo>
                  <a:pt x="3158" y="160"/>
                  <a:pt x="3148" y="162"/>
                  <a:pt x="3137" y="162"/>
                </a:cubicBezTo>
                <a:cubicBezTo>
                  <a:pt x="3126" y="162"/>
                  <a:pt x="3115" y="160"/>
                  <a:pt x="3105" y="154"/>
                </a:cubicBezTo>
                <a:cubicBezTo>
                  <a:pt x="3095" y="149"/>
                  <a:pt x="3087" y="141"/>
                  <a:pt x="3082" y="131"/>
                </a:cubicBezTo>
                <a:cubicBezTo>
                  <a:pt x="3076" y="121"/>
                  <a:pt x="3073" y="111"/>
                  <a:pt x="3073" y="100"/>
                </a:cubicBezTo>
                <a:cubicBezTo>
                  <a:pt x="3073" y="89"/>
                  <a:pt x="3076" y="79"/>
                  <a:pt x="3082" y="69"/>
                </a:cubicBezTo>
                <a:cubicBezTo>
                  <a:pt x="3087" y="59"/>
                  <a:pt x="3095" y="51"/>
                  <a:pt x="3106" y="46"/>
                </a:cubicBezTo>
                <a:cubicBezTo>
                  <a:pt x="3116" y="41"/>
                  <a:pt x="3126" y="38"/>
                  <a:pt x="3137" y="38"/>
                </a:cubicBezTo>
                <a:close/>
                <a:moveTo>
                  <a:pt x="2809" y="652"/>
                </a:moveTo>
                <a:lnTo>
                  <a:pt x="2809" y="652"/>
                </a:lnTo>
                <a:cubicBezTo>
                  <a:pt x="2618" y="187"/>
                  <a:pt x="2618" y="187"/>
                  <a:pt x="2618" y="187"/>
                </a:cubicBezTo>
                <a:cubicBezTo>
                  <a:pt x="2749" y="187"/>
                  <a:pt x="2749" y="187"/>
                  <a:pt x="2749" y="187"/>
                </a:cubicBezTo>
                <a:cubicBezTo>
                  <a:pt x="2839" y="425"/>
                  <a:pt x="2839" y="425"/>
                  <a:pt x="2839" y="425"/>
                </a:cubicBezTo>
                <a:cubicBezTo>
                  <a:pt x="2864" y="504"/>
                  <a:pt x="2864" y="504"/>
                  <a:pt x="2864" y="504"/>
                </a:cubicBezTo>
                <a:cubicBezTo>
                  <a:pt x="2871" y="483"/>
                  <a:pt x="2875" y="470"/>
                  <a:pt x="2877" y="464"/>
                </a:cubicBezTo>
                <a:cubicBezTo>
                  <a:pt x="2881" y="451"/>
                  <a:pt x="2886" y="438"/>
                  <a:pt x="2891" y="425"/>
                </a:cubicBezTo>
                <a:cubicBezTo>
                  <a:pt x="2981" y="187"/>
                  <a:pt x="2981" y="187"/>
                  <a:pt x="2981" y="187"/>
                </a:cubicBezTo>
                <a:cubicBezTo>
                  <a:pt x="3109" y="187"/>
                  <a:pt x="3109" y="187"/>
                  <a:pt x="3109" y="187"/>
                </a:cubicBezTo>
                <a:cubicBezTo>
                  <a:pt x="2921" y="652"/>
                  <a:pt x="2921" y="652"/>
                  <a:pt x="2921" y="652"/>
                </a:cubicBezTo>
                <a:lnTo>
                  <a:pt x="2809" y="652"/>
                </a:lnTo>
                <a:close/>
                <a:moveTo>
                  <a:pt x="1826" y="416"/>
                </a:moveTo>
                <a:lnTo>
                  <a:pt x="1826" y="416"/>
                </a:lnTo>
                <a:cubicBezTo>
                  <a:pt x="1826" y="308"/>
                  <a:pt x="1826" y="308"/>
                  <a:pt x="1826" y="308"/>
                </a:cubicBezTo>
                <a:cubicBezTo>
                  <a:pt x="2110" y="308"/>
                  <a:pt x="2110" y="308"/>
                  <a:pt x="2110" y="308"/>
                </a:cubicBezTo>
                <a:cubicBezTo>
                  <a:pt x="2110" y="563"/>
                  <a:pt x="2110" y="563"/>
                  <a:pt x="2110" y="563"/>
                </a:cubicBezTo>
                <a:cubicBezTo>
                  <a:pt x="2083" y="590"/>
                  <a:pt x="2043" y="613"/>
                  <a:pt x="1990" y="633"/>
                </a:cubicBezTo>
                <a:cubicBezTo>
                  <a:pt x="1938" y="653"/>
                  <a:pt x="1885" y="663"/>
                  <a:pt x="1831" y="663"/>
                </a:cubicBezTo>
                <a:cubicBezTo>
                  <a:pt x="1763" y="663"/>
                  <a:pt x="1703" y="649"/>
                  <a:pt x="1652" y="621"/>
                </a:cubicBezTo>
                <a:cubicBezTo>
                  <a:pt x="1602" y="593"/>
                  <a:pt x="1563" y="552"/>
                  <a:pt x="1538" y="500"/>
                </a:cubicBezTo>
                <a:cubicBezTo>
                  <a:pt x="1512" y="448"/>
                  <a:pt x="1500" y="391"/>
                  <a:pt x="1500" y="329"/>
                </a:cubicBezTo>
                <a:cubicBezTo>
                  <a:pt x="1500" y="262"/>
                  <a:pt x="1514" y="203"/>
                  <a:pt x="1542" y="151"/>
                </a:cubicBezTo>
                <a:cubicBezTo>
                  <a:pt x="1571" y="99"/>
                  <a:pt x="1613" y="59"/>
                  <a:pt x="1668" y="32"/>
                </a:cubicBezTo>
                <a:cubicBezTo>
                  <a:pt x="1709" y="10"/>
                  <a:pt x="1762" y="0"/>
                  <a:pt x="1824" y="0"/>
                </a:cubicBezTo>
                <a:cubicBezTo>
                  <a:pt x="1905" y="0"/>
                  <a:pt x="1968" y="16"/>
                  <a:pt x="2014" y="50"/>
                </a:cubicBezTo>
                <a:cubicBezTo>
                  <a:pt x="2059" y="83"/>
                  <a:pt x="2089" y="129"/>
                  <a:pt x="2102" y="188"/>
                </a:cubicBezTo>
                <a:cubicBezTo>
                  <a:pt x="1971" y="212"/>
                  <a:pt x="1971" y="212"/>
                  <a:pt x="1971" y="212"/>
                </a:cubicBezTo>
                <a:cubicBezTo>
                  <a:pt x="1961" y="181"/>
                  <a:pt x="1944" y="156"/>
                  <a:pt x="1919" y="138"/>
                </a:cubicBezTo>
                <a:cubicBezTo>
                  <a:pt x="1894" y="119"/>
                  <a:pt x="1862" y="110"/>
                  <a:pt x="1824" y="110"/>
                </a:cubicBezTo>
                <a:cubicBezTo>
                  <a:pt x="1766" y="110"/>
                  <a:pt x="1720" y="128"/>
                  <a:pt x="1686" y="164"/>
                </a:cubicBezTo>
                <a:cubicBezTo>
                  <a:pt x="1652" y="200"/>
                  <a:pt x="1635" y="253"/>
                  <a:pt x="1635" y="324"/>
                </a:cubicBezTo>
                <a:cubicBezTo>
                  <a:pt x="1635" y="400"/>
                  <a:pt x="1653" y="457"/>
                  <a:pt x="1687" y="495"/>
                </a:cubicBezTo>
                <a:cubicBezTo>
                  <a:pt x="1722" y="533"/>
                  <a:pt x="1767" y="552"/>
                  <a:pt x="1822" y="552"/>
                </a:cubicBezTo>
                <a:cubicBezTo>
                  <a:pt x="1850" y="552"/>
                  <a:pt x="1878" y="547"/>
                  <a:pt x="1906" y="536"/>
                </a:cubicBezTo>
                <a:cubicBezTo>
                  <a:pt x="1933" y="526"/>
                  <a:pt x="1957" y="513"/>
                  <a:pt x="1977" y="497"/>
                </a:cubicBezTo>
                <a:cubicBezTo>
                  <a:pt x="1977" y="416"/>
                  <a:pt x="1977" y="416"/>
                  <a:pt x="1977" y="416"/>
                </a:cubicBezTo>
                <a:lnTo>
                  <a:pt x="1826" y="416"/>
                </a:lnTo>
                <a:close/>
                <a:moveTo>
                  <a:pt x="1330" y="652"/>
                </a:moveTo>
                <a:lnTo>
                  <a:pt x="1330" y="652"/>
                </a:lnTo>
                <a:cubicBezTo>
                  <a:pt x="1330" y="583"/>
                  <a:pt x="1330" y="583"/>
                  <a:pt x="1330" y="583"/>
                </a:cubicBezTo>
                <a:cubicBezTo>
                  <a:pt x="1313" y="607"/>
                  <a:pt x="1290" y="627"/>
                  <a:pt x="1262" y="641"/>
                </a:cubicBezTo>
                <a:cubicBezTo>
                  <a:pt x="1234" y="655"/>
                  <a:pt x="1205" y="662"/>
                  <a:pt x="1174" y="662"/>
                </a:cubicBezTo>
                <a:cubicBezTo>
                  <a:pt x="1142" y="662"/>
                  <a:pt x="1113" y="656"/>
                  <a:pt x="1088" y="642"/>
                </a:cubicBezTo>
                <a:cubicBezTo>
                  <a:pt x="1063" y="628"/>
                  <a:pt x="1045" y="609"/>
                  <a:pt x="1033" y="584"/>
                </a:cubicBezTo>
                <a:cubicBezTo>
                  <a:pt x="1022" y="559"/>
                  <a:pt x="1016" y="525"/>
                  <a:pt x="1016" y="481"/>
                </a:cubicBezTo>
                <a:cubicBezTo>
                  <a:pt x="1016" y="187"/>
                  <a:pt x="1016" y="187"/>
                  <a:pt x="1016" y="187"/>
                </a:cubicBezTo>
                <a:cubicBezTo>
                  <a:pt x="1141" y="187"/>
                  <a:pt x="1141" y="187"/>
                  <a:pt x="1141" y="187"/>
                </a:cubicBezTo>
                <a:cubicBezTo>
                  <a:pt x="1141" y="401"/>
                  <a:pt x="1141" y="401"/>
                  <a:pt x="1141" y="401"/>
                </a:cubicBezTo>
                <a:cubicBezTo>
                  <a:pt x="1141" y="466"/>
                  <a:pt x="1144" y="506"/>
                  <a:pt x="1148" y="521"/>
                </a:cubicBezTo>
                <a:cubicBezTo>
                  <a:pt x="1153" y="536"/>
                  <a:pt x="1161" y="547"/>
                  <a:pt x="1174" y="556"/>
                </a:cubicBezTo>
                <a:cubicBezTo>
                  <a:pt x="1186" y="564"/>
                  <a:pt x="1201" y="569"/>
                  <a:pt x="1220" y="569"/>
                </a:cubicBezTo>
                <a:cubicBezTo>
                  <a:pt x="1241" y="569"/>
                  <a:pt x="1260" y="563"/>
                  <a:pt x="1277" y="552"/>
                </a:cubicBezTo>
                <a:cubicBezTo>
                  <a:pt x="1294" y="540"/>
                  <a:pt x="1306" y="526"/>
                  <a:pt x="1312" y="509"/>
                </a:cubicBezTo>
                <a:cubicBezTo>
                  <a:pt x="1318" y="492"/>
                  <a:pt x="1321" y="450"/>
                  <a:pt x="1321" y="383"/>
                </a:cubicBezTo>
                <a:cubicBezTo>
                  <a:pt x="1321" y="187"/>
                  <a:pt x="1321" y="187"/>
                  <a:pt x="1321" y="187"/>
                </a:cubicBezTo>
                <a:cubicBezTo>
                  <a:pt x="1447" y="187"/>
                  <a:pt x="1447" y="187"/>
                  <a:pt x="1447" y="187"/>
                </a:cubicBezTo>
                <a:cubicBezTo>
                  <a:pt x="1447" y="652"/>
                  <a:pt x="1447" y="652"/>
                  <a:pt x="1447" y="652"/>
                </a:cubicBezTo>
                <a:lnTo>
                  <a:pt x="1330" y="652"/>
                </a:lnTo>
                <a:close/>
                <a:moveTo>
                  <a:pt x="239" y="382"/>
                </a:moveTo>
                <a:lnTo>
                  <a:pt x="239" y="382"/>
                </a:lnTo>
                <a:cubicBezTo>
                  <a:pt x="0" y="10"/>
                  <a:pt x="0" y="10"/>
                  <a:pt x="0" y="10"/>
                </a:cubicBezTo>
                <a:cubicBezTo>
                  <a:pt x="154" y="10"/>
                  <a:pt x="154" y="10"/>
                  <a:pt x="154" y="10"/>
                </a:cubicBezTo>
                <a:cubicBezTo>
                  <a:pt x="308" y="264"/>
                  <a:pt x="308" y="264"/>
                  <a:pt x="308" y="264"/>
                </a:cubicBezTo>
                <a:cubicBezTo>
                  <a:pt x="459" y="10"/>
                  <a:pt x="459" y="10"/>
                  <a:pt x="459" y="10"/>
                </a:cubicBezTo>
                <a:cubicBezTo>
                  <a:pt x="611" y="10"/>
                  <a:pt x="611" y="10"/>
                  <a:pt x="611" y="10"/>
                </a:cubicBezTo>
                <a:cubicBezTo>
                  <a:pt x="371" y="383"/>
                  <a:pt x="371" y="383"/>
                  <a:pt x="371" y="383"/>
                </a:cubicBezTo>
                <a:cubicBezTo>
                  <a:pt x="371" y="652"/>
                  <a:pt x="371" y="652"/>
                  <a:pt x="371" y="652"/>
                </a:cubicBezTo>
                <a:cubicBezTo>
                  <a:pt x="239" y="652"/>
                  <a:pt x="239" y="652"/>
                  <a:pt x="239" y="652"/>
                </a:cubicBezTo>
                <a:lnTo>
                  <a:pt x="239" y="382"/>
                </a:lnTo>
                <a:close/>
              </a:path>
            </a:pathLst>
          </a:custGeom>
          <a:solidFill>
            <a:schemeClr val="tx1"/>
          </a:solidFill>
          <a:ln>
            <a:noFill/>
          </a:ln>
          <a:effectLst/>
        </p:spPr>
        <p:txBody>
          <a:bodyPr wrap="none" anchor="ctr"/>
          <a:lstStyle/>
          <a:p>
            <a:endParaRPr lang="en-GB" noProof="0" dirty="0"/>
          </a:p>
        </p:txBody>
      </p:sp>
      <p:sp>
        <p:nvSpPr>
          <p:cNvPr id="2" name="Title 1"/>
          <p:cNvSpPr>
            <a:spLocks noGrp="1"/>
          </p:cNvSpPr>
          <p:nvPr>
            <p:ph type="ctrTitle" hasCustomPrompt="1"/>
          </p:nvPr>
        </p:nvSpPr>
        <p:spPr bwMode="white">
          <a:xfrm>
            <a:off x="2422800" y="1980000"/>
            <a:ext cx="6408000" cy="2073600"/>
          </a:xfrm>
        </p:spPr>
        <p:txBody>
          <a:bodyPr anchor="t" anchorCtr="0"/>
          <a:lstStyle>
            <a:lvl1pPr algn="l">
              <a:lnSpc>
                <a:spcPct val="90000"/>
              </a:lnSpc>
              <a:defRPr sz="7200">
                <a:solidFill>
                  <a:schemeClr val="tx1"/>
                </a:solidFill>
              </a:defRPr>
            </a:lvl1pPr>
          </a:lstStyle>
          <a:p>
            <a:r>
              <a:rPr lang="en-GB" noProof="0" dirty="0"/>
              <a:t>Click to add title</a:t>
            </a:r>
            <a:endParaRPr lang="en-GB" dirty="0"/>
          </a:p>
        </p:txBody>
      </p:sp>
      <p:sp>
        <p:nvSpPr>
          <p:cNvPr id="5" name="Text Placeholder 4">
            <a:extLst>
              <a:ext uri="{FF2B5EF4-FFF2-40B4-BE49-F238E27FC236}">
                <a16:creationId xmlns:a16="http://schemas.microsoft.com/office/drawing/2014/main" id="{E1F28C65-3092-4106-A8DF-27457D5E8693}"/>
              </a:ext>
            </a:extLst>
          </p:cNvPr>
          <p:cNvSpPr>
            <a:spLocks noGrp="1"/>
          </p:cNvSpPr>
          <p:nvPr>
            <p:ph type="body" sz="quarter" idx="18" hasCustomPrompt="1"/>
          </p:nvPr>
        </p:nvSpPr>
        <p:spPr bwMode="white">
          <a:xfrm>
            <a:off x="540000" y="1980000"/>
            <a:ext cx="1702800" cy="1036800"/>
          </a:xfrm>
        </p:spPr>
        <p:txBody>
          <a:bodyPr/>
          <a:lstStyle>
            <a:lvl1pPr marL="0" indent="0">
              <a:lnSpc>
                <a:spcPct val="90000"/>
              </a:lnSpc>
              <a:buNone/>
              <a:defRPr sz="7200">
                <a:latin typeface="+mj-lt"/>
              </a:defRPr>
            </a:lvl1pPr>
            <a:lvl2pPr marL="180000" indent="0">
              <a:buNone/>
              <a:defRPr sz="7200"/>
            </a:lvl2pPr>
          </a:lstStyle>
          <a:p>
            <a:pPr lvl="0"/>
            <a:r>
              <a:rPr lang="en-GB" dirty="0"/>
              <a:t>0</a:t>
            </a:r>
          </a:p>
        </p:txBody>
      </p:sp>
      <p:sp>
        <p:nvSpPr>
          <p:cNvPr id="16" name="Footer Placeholder 5">
            <a:extLst>
              <a:ext uri="{FF2B5EF4-FFF2-40B4-BE49-F238E27FC236}">
                <a16:creationId xmlns:a16="http://schemas.microsoft.com/office/drawing/2014/main" id="{B8C422AF-E862-42F9-8F72-07273FFC5901}"/>
              </a:ext>
            </a:extLst>
          </p:cNvPr>
          <p:cNvSpPr>
            <a:spLocks noGrp="1"/>
          </p:cNvSpPr>
          <p:nvPr>
            <p:ph type="ftr" sz="quarter" idx="20"/>
          </p:nvPr>
        </p:nvSpPr>
        <p:spPr>
          <a:xfrm>
            <a:off x="3693599" y="481818"/>
            <a:ext cx="5135612" cy="154800"/>
          </a:xfrm>
        </p:spPr>
        <p:txBody>
          <a:bodyPr/>
          <a:lstStyle>
            <a:lvl1pPr>
              <a:defRPr>
                <a:solidFill>
                  <a:schemeClr val="tx1"/>
                </a:solidFill>
              </a:defRPr>
            </a:lvl1pPr>
          </a:lstStyle>
          <a:p>
            <a:endParaRPr lang="en-GB" dirty="0"/>
          </a:p>
        </p:txBody>
      </p:sp>
      <p:sp>
        <p:nvSpPr>
          <p:cNvPr id="17" name="Slide Number Placeholder 6">
            <a:extLst>
              <a:ext uri="{FF2B5EF4-FFF2-40B4-BE49-F238E27FC236}">
                <a16:creationId xmlns:a16="http://schemas.microsoft.com/office/drawing/2014/main" id="{EB9A1BEC-469F-4795-BAFF-5EA8BCC27D92}"/>
              </a:ext>
            </a:extLst>
          </p:cNvPr>
          <p:cNvSpPr>
            <a:spLocks noGrp="1"/>
          </p:cNvSpPr>
          <p:nvPr>
            <p:ph type="sldNum" sz="quarter" idx="21"/>
          </p:nvPr>
        </p:nvSpPr>
        <p:spPr>
          <a:xfrm>
            <a:off x="3362400" y="481818"/>
            <a:ext cx="270000" cy="154800"/>
          </a:xfrm>
        </p:spPr>
        <p:txBody>
          <a:bodyPr/>
          <a:lstStyle>
            <a:lvl1pPr>
              <a:defRPr>
                <a:solidFill>
                  <a:schemeClr val="tx1"/>
                </a:solidFill>
              </a:defRPr>
            </a:lvl1p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183745224"/>
      </p:ext>
    </p:extLst>
  </p:cSld>
  <p:clrMapOvr>
    <a:overrideClrMapping bg1="dk1" tx1="lt1" bg2="dk2" tx2="lt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DIVIDER Picture">
    <p:bg>
      <p:bgRef idx="1001">
        <a:schemeClr val="bg1"/>
      </p:bgRef>
    </p:bg>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CA9F90AE-747B-4F08-976F-009FBF0E16F9}"/>
              </a:ext>
            </a:extLst>
          </p:cNvPr>
          <p:cNvSpPr>
            <a:spLocks noGrp="1"/>
          </p:cNvSpPr>
          <p:nvPr>
            <p:ph type="pic" sz="quarter" idx="22" hasCustomPrompt="1"/>
          </p:nvPr>
        </p:nvSpPr>
        <p:spPr>
          <a:xfrm>
            <a:off x="0" y="0"/>
            <a:ext cx="12192000" cy="6858000"/>
          </a:xfrm>
          <a:custGeom>
            <a:avLst/>
            <a:gdLst>
              <a:gd name="connsiteX0" fmla="*/ 1451892 w 12192000"/>
              <a:gd name="connsiteY0" fmla="*/ 6168633 h 6858000"/>
              <a:gd name="connsiteX1" fmla="*/ 1483174 w 12192000"/>
              <a:gd name="connsiteY1" fmla="*/ 6182786 h 6858000"/>
              <a:gd name="connsiteX2" fmla="*/ 1496145 w 12192000"/>
              <a:gd name="connsiteY2" fmla="*/ 6222949 h 6858000"/>
              <a:gd name="connsiteX3" fmla="*/ 1483174 w 12192000"/>
              <a:gd name="connsiteY3" fmla="*/ 6263877 h 6858000"/>
              <a:gd name="connsiteX4" fmla="*/ 1451892 w 12192000"/>
              <a:gd name="connsiteY4" fmla="*/ 6277648 h 6858000"/>
              <a:gd name="connsiteX5" fmla="*/ 1420610 w 12192000"/>
              <a:gd name="connsiteY5" fmla="*/ 6263877 h 6858000"/>
              <a:gd name="connsiteX6" fmla="*/ 1408020 w 12192000"/>
              <a:gd name="connsiteY6" fmla="*/ 6223332 h 6858000"/>
              <a:gd name="connsiteX7" fmla="*/ 1420610 w 12192000"/>
              <a:gd name="connsiteY7" fmla="*/ 6182786 h 6858000"/>
              <a:gd name="connsiteX8" fmla="*/ 1451892 w 12192000"/>
              <a:gd name="connsiteY8" fmla="*/ 6168633 h 6858000"/>
              <a:gd name="connsiteX9" fmla="*/ 819001 w 12192000"/>
              <a:gd name="connsiteY9" fmla="*/ 6168633 h 6858000"/>
              <a:gd name="connsiteX10" fmla="*/ 850283 w 12192000"/>
              <a:gd name="connsiteY10" fmla="*/ 6182786 h 6858000"/>
              <a:gd name="connsiteX11" fmla="*/ 862872 w 12192000"/>
              <a:gd name="connsiteY11" fmla="*/ 6222949 h 6858000"/>
              <a:gd name="connsiteX12" fmla="*/ 850283 w 12192000"/>
              <a:gd name="connsiteY12" fmla="*/ 6263877 h 6858000"/>
              <a:gd name="connsiteX13" fmla="*/ 819001 w 12192000"/>
              <a:gd name="connsiteY13" fmla="*/ 6277648 h 6858000"/>
              <a:gd name="connsiteX14" fmla="*/ 787337 w 12192000"/>
              <a:gd name="connsiteY14" fmla="*/ 6263877 h 6858000"/>
              <a:gd name="connsiteX15" fmla="*/ 774748 w 12192000"/>
              <a:gd name="connsiteY15" fmla="*/ 6223332 h 6858000"/>
              <a:gd name="connsiteX16" fmla="*/ 787337 w 12192000"/>
              <a:gd name="connsiteY16" fmla="*/ 6182786 h 6858000"/>
              <a:gd name="connsiteX17" fmla="*/ 819001 w 12192000"/>
              <a:gd name="connsiteY17" fmla="*/ 6168633 h 6858000"/>
              <a:gd name="connsiteX18" fmla="*/ 1538490 w 12192000"/>
              <a:gd name="connsiteY18" fmla="*/ 6134208 h 6858000"/>
              <a:gd name="connsiteX19" fmla="*/ 1611354 w 12192000"/>
              <a:gd name="connsiteY19" fmla="*/ 6312073 h 6858000"/>
              <a:gd name="connsiteX20" fmla="*/ 1654081 w 12192000"/>
              <a:gd name="connsiteY20" fmla="*/ 6312073 h 6858000"/>
              <a:gd name="connsiteX21" fmla="*/ 1725801 w 12192000"/>
              <a:gd name="connsiteY21" fmla="*/ 6134208 h 6858000"/>
              <a:gd name="connsiteX22" fmla="*/ 1676971 w 12192000"/>
              <a:gd name="connsiteY22" fmla="*/ 6134208 h 6858000"/>
              <a:gd name="connsiteX23" fmla="*/ 1642637 w 12192000"/>
              <a:gd name="connsiteY23" fmla="*/ 6225244 h 6858000"/>
              <a:gd name="connsiteX24" fmla="*/ 1637296 w 12192000"/>
              <a:gd name="connsiteY24" fmla="*/ 6240162 h 6858000"/>
              <a:gd name="connsiteX25" fmla="*/ 1632336 w 12192000"/>
              <a:gd name="connsiteY25" fmla="*/ 6255462 h 6858000"/>
              <a:gd name="connsiteX26" fmla="*/ 1622799 w 12192000"/>
              <a:gd name="connsiteY26" fmla="*/ 6225244 h 6858000"/>
              <a:gd name="connsiteX27" fmla="*/ 1588465 w 12192000"/>
              <a:gd name="connsiteY27" fmla="*/ 6134208 h 6858000"/>
              <a:gd name="connsiteX28" fmla="*/ 1538490 w 12192000"/>
              <a:gd name="connsiteY28" fmla="*/ 6134208 h 6858000"/>
              <a:gd name="connsiteX29" fmla="*/ 927343 w 12192000"/>
              <a:gd name="connsiteY29" fmla="*/ 6134208 h 6858000"/>
              <a:gd name="connsiteX30" fmla="*/ 927343 w 12192000"/>
              <a:gd name="connsiteY30" fmla="*/ 6246665 h 6858000"/>
              <a:gd name="connsiteX31" fmla="*/ 933829 w 12192000"/>
              <a:gd name="connsiteY31" fmla="*/ 6286063 h 6858000"/>
              <a:gd name="connsiteX32" fmla="*/ 954811 w 12192000"/>
              <a:gd name="connsiteY32" fmla="*/ 6308248 h 6858000"/>
              <a:gd name="connsiteX33" fmla="*/ 987619 w 12192000"/>
              <a:gd name="connsiteY33" fmla="*/ 6315898 h 6858000"/>
              <a:gd name="connsiteX34" fmla="*/ 1021190 w 12192000"/>
              <a:gd name="connsiteY34" fmla="*/ 6307866 h 6858000"/>
              <a:gd name="connsiteX35" fmla="*/ 1047131 w 12192000"/>
              <a:gd name="connsiteY35" fmla="*/ 6285680 h 6858000"/>
              <a:gd name="connsiteX36" fmla="*/ 1047131 w 12192000"/>
              <a:gd name="connsiteY36" fmla="*/ 6312073 h 6858000"/>
              <a:gd name="connsiteX37" fmla="*/ 1091766 w 12192000"/>
              <a:gd name="connsiteY37" fmla="*/ 6312073 h 6858000"/>
              <a:gd name="connsiteX38" fmla="*/ 1091766 w 12192000"/>
              <a:gd name="connsiteY38" fmla="*/ 6134208 h 6858000"/>
              <a:gd name="connsiteX39" fmla="*/ 1043698 w 12192000"/>
              <a:gd name="connsiteY39" fmla="*/ 6134208 h 6858000"/>
              <a:gd name="connsiteX40" fmla="*/ 1043698 w 12192000"/>
              <a:gd name="connsiteY40" fmla="*/ 6209179 h 6858000"/>
              <a:gd name="connsiteX41" fmla="*/ 1040264 w 12192000"/>
              <a:gd name="connsiteY41" fmla="*/ 6257375 h 6858000"/>
              <a:gd name="connsiteX42" fmla="*/ 1026912 w 12192000"/>
              <a:gd name="connsiteY42" fmla="*/ 6273823 h 6858000"/>
              <a:gd name="connsiteX43" fmla="*/ 1005167 w 12192000"/>
              <a:gd name="connsiteY43" fmla="*/ 6280325 h 6858000"/>
              <a:gd name="connsiteX44" fmla="*/ 987619 w 12192000"/>
              <a:gd name="connsiteY44" fmla="*/ 6275353 h 6858000"/>
              <a:gd name="connsiteX45" fmla="*/ 977700 w 12192000"/>
              <a:gd name="connsiteY45" fmla="*/ 6261965 h 6858000"/>
              <a:gd name="connsiteX46" fmla="*/ 975030 w 12192000"/>
              <a:gd name="connsiteY46" fmla="*/ 6216064 h 6858000"/>
              <a:gd name="connsiteX47" fmla="*/ 975030 w 12192000"/>
              <a:gd name="connsiteY47" fmla="*/ 6134208 h 6858000"/>
              <a:gd name="connsiteX48" fmla="*/ 927343 w 12192000"/>
              <a:gd name="connsiteY48" fmla="*/ 6134208 h 6858000"/>
              <a:gd name="connsiteX49" fmla="*/ 1451892 w 12192000"/>
              <a:gd name="connsiteY49" fmla="*/ 6130383 h 6858000"/>
              <a:gd name="connsiteX50" fmla="*/ 1403824 w 12192000"/>
              <a:gd name="connsiteY50" fmla="*/ 6141858 h 6858000"/>
              <a:gd name="connsiteX51" fmla="*/ 1370634 w 12192000"/>
              <a:gd name="connsiteY51" fmla="*/ 6175136 h 6858000"/>
              <a:gd name="connsiteX52" fmla="*/ 1358808 w 12192000"/>
              <a:gd name="connsiteY52" fmla="*/ 6220654 h 6858000"/>
              <a:gd name="connsiteX53" fmla="*/ 1370634 w 12192000"/>
              <a:gd name="connsiteY53" fmla="*/ 6272675 h 6858000"/>
              <a:gd name="connsiteX54" fmla="*/ 1404968 w 12192000"/>
              <a:gd name="connsiteY54" fmla="*/ 6305188 h 6858000"/>
              <a:gd name="connsiteX55" fmla="*/ 1452273 w 12192000"/>
              <a:gd name="connsiteY55" fmla="*/ 6315898 h 6858000"/>
              <a:gd name="connsiteX56" fmla="*/ 1518652 w 12192000"/>
              <a:gd name="connsiteY56" fmla="*/ 6289505 h 6858000"/>
              <a:gd name="connsiteX57" fmla="*/ 1544975 w 12192000"/>
              <a:gd name="connsiteY57" fmla="*/ 6222567 h 6858000"/>
              <a:gd name="connsiteX58" fmla="*/ 1519034 w 12192000"/>
              <a:gd name="connsiteY58" fmla="*/ 6156393 h 6858000"/>
              <a:gd name="connsiteX59" fmla="*/ 1451892 w 12192000"/>
              <a:gd name="connsiteY59" fmla="*/ 6130383 h 6858000"/>
              <a:gd name="connsiteX60" fmla="*/ 818619 w 12192000"/>
              <a:gd name="connsiteY60" fmla="*/ 6130383 h 6858000"/>
              <a:gd name="connsiteX61" fmla="*/ 770551 w 12192000"/>
              <a:gd name="connsiteY61" fmla="*/ 6141858 h 6858000"/>
              <a:gd name="connsiteX62" fmla="*/ 737362 w 12192000"/>
              <a:gd name="connsiteY62" fmla="*/ 6175136 h 6858000"/>
              <a:gd name="connsiteX63" fmla="*/ 725917 w 12192000"/>
              <a:gd name="connsiteY63" fmla="*/ 6220654 h 6858000"/>
              <a:gd name="connsiteX64" fmla="*/ 737362 w 12192000"/>
              <a:gd name="connsiteY64" fmla="*/ 6272675 h 6858000"/>
              <a:gd name="connsiteX65" fmla="*/ 771696 w 12192000"/>
              <a:gd name="connsiteY65" fmla="*/ 6305188 h 6858000"/>
              <a:gd name="connsiteX66" fmla="*/ 819001 w 12192000"/>
              <a:gd name="connsiteY66" fmla="*/ 6315898 h 6858000"/>
              <a:gd name="connsiteX67" fmla="*/ 885380 w 12192000"/>
              <a:gd name="connsiteY67" fmla="*/ 6289505 h 6858000"/>
              <a:gd name="connsiteX68" fmla="*/ 912084 w 12192000"/>
              <a:gd name="connsiteY68" fmla="*/ 6222567 h 6858000"/>
              <a:gd name="connsiteX69" fmla="*/ 885761 w 12192000"/>
              <a:gd name="connsiteY69" fmla="*/ 6156393 h 6858000"/>
              <a:gd name="connsiteX70" fmla="*/ 818619 w 12192000"/>
              <a:gd name="connsiteY70" fmla="*/ 6130383 h 6858000"/>
              <a:gd name="connsiteX71" fmla="*/ 1729998 w 12192000"/>
              <a:gd name="connsiteY71" fmla="*/ 6092132 h 6858000"/>
              <a:gd name="connsiteX72" fmla="*/ 1734576 w 12192000"/>
              <a:gd name="connsiteY72" fmla="*/ 6092132 h 6858000"/>
              <a:gd name="connsiteX73" fmla="*/ 1738772 w 12192000"/>
              <a:gd name="connsiteY73" fmla="*/ 6092515 h 6858000"/>
              <a:gd name="connsiteX74" fmla="*/ 1740679 w 12192000"/>
              <a:gd name="connsiteY74" fmla="*/ 6093662 h 6858000"/>
              <a:gd name="connsiteX75" fmla="*/ 1741442 w 12192000"/>
              <a:gd name="connsiteY75" fmla="*/ 6095957 h 6858000"/>
              <a:gd name="connsiteX76" fmla="*/ 1739916 w 12192000"/>
              <a:gd name="connsiteY76" fmla="*/ 6098635 h 6858000"/>
              <a:gd name="connsiteX77" fmla="*/ 1734957 w 12192000"/>
              <a:gd name="connsiteY77" fmla="*/ 6099782 h 6858000"/>
              <a:gd name="connsiteX78" fmla="*/ 1729998 w 12192000"/>
              <a:gd name="connsiteY78" fmla="*/ 6099782 h 6858000"/>
              <a:gd name="connsiteX79" fmla="*/ 1725801 w 12192000"/>
              <a:gd name="connsiteY79" fmla="*/ 6088690 h 6858000"/>
              <a:gd name="connsiteX80" fmla="*/ 1725801 w 12192000"/>
              <a:gd name="connsiteY80" fmla="*/ 6114318 h 6858000"/>
              <a:gd name="connsiteX81" fmla="*/ 1729998 w 12192000"/>
              <a:gd name="connsiteY81" fmla="*/ 6114318 h 6858000"/>
              <a:gd name="connsiteX82" fmla="*/ 1729998 w 12192000"/>
              <a:gd name="connsiteY82" fmla="*/ 6103225 h 6858000"/>
              <a:gd name="connsiteX83" fmla="*/ 1732286 w 12192000"/>
              <a:gd name="connsiteY83" fmla="*/ 6103225 h 6858000"/>
              <a:gd name="connsiteX84" fmla="*/ 1735720 w 12192000"/>
              <a:gd name="connsiteY84" fmla="*/ 6104372 h 6858000"/>
              <a:gd name="connsiteX85" fmla="*/ 1740298 w 12192000"/>
              <a:gd name="connsiteY85" fmla="*/ 6110110 h 6858000"/>
              <a:gd name="connsiteX86" fmla="*/ 1742587 w 12192000"/>
              <a:gd name="connsiteY86" fmla="*/ 6114318 h 6858000"/>
              <a:gd name="connsiteX87" fmla="*/ 1747546 w 12192000"/>
              <a:gd name="connsiteY87" fmla="*/ 6114318 h 6858000"/>
              <a:gd name="connsiteX88" fmla="*/ 1744494 w 12192000"/>
              <a:gd name="connsiteY88" fmla="*/ 6109345 h 6858000"/>
              <a:gd name="connsiteX89" fmla="*/ 1740679 w 12192000"/>
              <a:gd name="connsiteY89" fmla="*/ 6103990 h 6858000"/>
              <a:gd name="connsiteX90" fmla="*/ 1738390 w 12192000"/>
              <a:gd name="connsiteY90" fmla="*/ 6102842 h 6858000"/>
              <a:gd name="connsiteX91" fmla="*/ 1743731 w 12192000"/>
              <a:gd name="connsiteY91" fmla="*/ 6100547 h 6858000"/>
              <a:gd name="connsiteX92" fmla="*/ 1745639 w 12192000"/>
              <a:gd name="connsiteY92" fmla="*/ 6095575 h 6858000"/>
              <a:gd name="connsiteX93" fmla="*/ 1744494 w 12192000"/>
              <a:gd name="connsiteY93" fmla="*/ 6091750 h 6858000"/>
              <a:gd name="connsiteX94" fmla="*/ 1741442 w 12192000"/>
              <a:gd name="connsiteY94" fmla="*/ 6089072 h 6858000"/>
              <a:gd name="connsiteX95" fmla="*/ 1734576 w 12192000"/>
              <a:gd name="connsiteY95" fmla="*/ 6088690 h 6858000"/>
              <a:gd name="connsiteX96" fmla="*/ 1725801 w 12192000"/>
              <a:gd name="connsiteY96" fmla="*/ 6088690 h 6858000"/>
              <a:gd name="connsiteX97" fmla="*/ 1736483 w 12192000"/>
              <a:gd name="connsiteY97" fmla="*/ 6081040 h 6858000"/>
              <a:gd name="connsiteX98" fmla="*/ 1746402 w 12192000"/>
              <a:gd name="connsiteY98" fmla="*/ 6083717 h 6858000"/>
              <a:gd name="connsiteX99" fmla="*/ 1753650 w 12192000"/>
              <a:gd name="connsiteY99" fmla="*/ 6090985 h 6858000"/>
              <a:gd name="connsiteX100" fmla="*/ 1756702 w 12192000"/>
              <a:gd name="connsiteY100" fmla="*/ 6100930 h 6858000"/>
              <a:gd name="connsiteX101" fmla="*/ 1753650 w 12192000"/>
              <a:gd name="connsiteY101" fmla="*/ 6110875 h 6858000"/>
              <a:gd name="connsiteX102" fmla="*/ 1746402 w 12192000"/>
              <a:gd name="connsiteY102" fmla="*/ 6118143 h 6858000"/>
              <a:gd name="connsiteX103" fmla="*/ 1736483 w 12192000"/>
              <a:gd name="connsiteY103" fmla="*/ 6120820 h 6858000"/>
              <a:gd name="connsiteX104" fmla="*/ 1726183 w 12192000"/>
              <a:gd name="connsiteY104" fmla="*/ 6118143 h 6858000"/>
              <a:gd name="connsiteX105" fmla="*/ 1718934 w 12192000"/>
              <a:gd name="connsiteY105" fmla="*/ 6110875 h 6858000"/>
              <a:gd name="connsiteX106" fmla="*/ 1716264 w 12192000"/>
              <a:gd name="connsiteY106" fmla="*/ 6100930 h 6858000"/>
              <a:gd name="connsiteX107" fmla="*/ 1718934 w 12192000"/>
              <a:gd name="connsiteY107" fmla="*/ 6090985 h 6858000"/>
              <a:gd name="connsiteX108" fmla="*/ 1726564 w 12192000"/>
              <a:gd name="connsiteY108" fmla="*/ 6083717 h 6858000"/>
              <a:gd name="connsiteX109" fmla="*/ 1736483 w 12192000"/>
              <a:gd name="connsiteY109" fmla="*/ 6081040 h 6858000"/>
              <a:gd name="connsiteX110" fmla="*/ 1736483 w 12192000"/>
              <a:gd name="connsiteY110" fmla="*/ 6077214 h 6858000"/>
              <a:gd name="connsiteX111" fmla="*/ 1724657 w 12192000"/>
              <a:gd name="connsiteY111" fmla="*/ 6080275 h 6858000"/>
              <a:gd name="connsiteX112" fmla="*/ 1715501 w 12192000"/>
              <a:gd name="connsiteY112" fmla="*/ 6089072 h 6858000"/>
              <a:gd name="connsiteX113" fmla="*/ 1712068 w 12192000"/>
              <a:gd name="connsiteY113" fmla="*/ 6100930 h 6858000"/>
              <a:gd name="connsiteX114" fmla="*/ 1715501 w 12192000"/>
              <a:gd name="connsiteY114" fmla="*/ 6112788 h 6858000"/>
              <a:gd name="connsiteX115" fmla="*/ 1724275 w 12192000"/>
              <a:gd name="connsiteY115" fmla="*/ 6121585 h 6858000"/>
              <a:gd name="connsiteX116" fmla="*/ 1736483 w 12192000"/>
              <a:gd name="connsiteY116" fmla="*/ 6124645 h 6858000"/>
              <a:gd name="connsiteX117" fmla="*/ 1748309 w 12192000"/>
              <a:gd name="connsiteY117" fmla="*/ 6121585 h 6858000"/>
              <a:gd name="connsiteX118" fmla="*/ 1757465 w 12192000"/>
              <a:gd name="connsiteY118" fmla="*/ 6112788 h 6858000"/>
              <a:gd name="connsiteX119" fmla="*/ 1760517 w 12192000"/>
              <a:gd name="connsiteY119" fmla="*/ 6100930 h 6858000"/>
              <a:gd name="connsiteX120" fmla="*/ 1757083 w 12192000"/>
              <a:gd name="connsiteY120" fmla="*/ 6089072 h 6858000"/>
              <a:gd name="connsiteX121" fmla="*/ 1748309 w 12192000"/>
              <a:gd name="connsiteY121" fmla="*/ 6080275 h 6858000"/>
              <a:gd name="connsiteX122" fmla="*/ 1736483 w 12192000"/>
              <a:gd name="connsiteY122" fmla="*/ 6077214 h 6858000"/>
              <a:gd name="connsiteX123" fmla="*/ 539750 w 12192000"/>
              <a:gd name="connsiteY123" fmla="*/ 6066504 h 6858000"/>
              <a:gd name="connsiteX124" fmla="*/ 630926 w 12192000"/>
              <a:gd name="connsiteY124" fmla="*/ 6208797 h 6858000"/>
              <a:gd name="connsiteX125" fmla="*/ 630926 w 12192000"/>
              <a:gd name="connsiteY125" fmla="*/ 6312073 h 6858000"/>
              <a:gd name="connsiteX126" fmla="*/ 681283 w 12192000"/>
              <a:gd name="connsiteY126" fmla="*/ 6312073 h 6858000"/>
              <a:gd name="connsiteX127" fmla="*/ 681283 w 12192000"/>
              <a:gd name="connsiteY127" fmla="*/ 6209179 h 6858000"/>
              <a:gd name="connsiteX128" fmla="*/ 772840 w 12192000"/>
              <a:gd name="connsiteY128" fmla="*/ 6066504 h 6858000"/>
              <a:gd name="connsiteX129" fmla="*/ 714854 w 12192000"/>
              <a:gd name="connsiteY129" fmla="*/ 6066504 h 6858000"/>
              <a:gd name="connsiteX130" fmla="*/ 657249 w 12192000"/>
              <a:gd name="connsiteY130" fmla="*/ 6163661 h 6858000"/>
              <a:gd name="connsiteX131" fmla="*/ 598500 w 12192000"/>
              <a:gd name="connsiteY131" fmla="*/ 6066504 h 6858000"/>
              <a:gd name="connsiteX132" fmla="*/ 539750 w 12192000"/>
              <a:gd name="connsiteY132" fmla="*/ 6066504 h 6858000"/>
              <a:gd name="connsiteX133" fmla="*/ 1235587 w 12192000"/>
              <a:gd name="connsiteY133" fmla="*/ 6062679 h 6858000"/>
              <a:gd name="connsiteX134" fmla="*/ 1176075 w 12192000"/>
              <a:gd name="connsiteY134" fmla="*/ 6074919 h 6858000"/>
              <a:gd name="connsiteX135" fmla="*/ 1128007 w 12192000"/>
              <a:gd name="connsiteY135" fmla="*/ 6120438 h 6858000"/>
              <a:gd name="connsiteX136" fmla="*/ 1111985 w 12192000"/>
              <a:gd name="connsiteY136" fmla="*/ 6188524 h 6858000"/>
              <a:gd name="connsiteX137" fmla="*/ 1126481 w 12192000"/>
              <a:gd name="connsiteY137" fmla="*/ 6253932 h 6858000"/>
              <a:gd name="connsiteX138" fmla="*/ 1169971 w 12192000"/>
              <a:gd name="connsiteY138" fmla="*/ 6300215 h 6858000"/>
              <a:gd name="connsiteX139" fmla="*/ 1238258 w 12192000"/>
              <a:gd name="connsiteY139" fmla="*/ 6316281 h 6858000"/>
              <a:gd name="connsiteX140" fmla="*/ 1298914 w 12192000"/>
              <a:gd name="connsiteY140" fmla="*/ 6304806 h 6858000"/>
              <a:gd name="connsiteX141" fmla="*/ 1344693 w 12192000"/>
              <a:gd name="connsiteY141" fmla="*/ 6278030 h 6858000"/>
              <a:gd name="connsiteX142" fmla="*/ 1344693 w 12192000"/>
              <a:gd name="connsiteY142" fmla="*/ 6180491 h 6858000"/>
              <a:gd name="connsiteX143" fmla="*/ 1236350 w 12192000"/>
              <a:gd name="connsiteY143" fmla="*/ 6180491 h 6858000"/>
              <a:gd name="connsiteX144" fmla="*/ 1236350 w 12192000"/>
              <a:gd name="connsiteY144" fmla="*/ 6221802 h 6858000"/>
              <a:gd name="connsiteX145" fmla="*/ 1293955 w 12192000"/>
              <a:gd name="connsiteY145" fmla="*/ 6221802 h 6858000"/>
              <a:gd name="connsiteX146" fmla="*/ 1293955 w 12192000"/>
              <a:gd name="connsiteY146" fmla="*/ 6252785 h 6858000"/>
              <a:gd name="connsiteX147" fmla="*/ 1266869 w 12192000"/>
              <a:gd name="connsiteY147" fmla="*/ 6267702 h 6858000"/>
              <a:gd name="connsiteX148" fmla="*/ 1234824 w 12192000"/>
              <a:gd name="connsiteY148" fmla="*/ 6273823 h 6858000"/>
              <a:gd name="connsiteX149" fmla="*/ 1183323 w 12192000"/>
              <a:gd name="connsiteY149" fmla="*/ 6252020 h 6858000"/>
              <a:gd name="connsiteX150" fmla="*/ 1163486 w 12192000"/>
              <a:gd name="connsiteY150" fmla="*/ 6186611 h 6858000"/>
              <a:gd name="connsiteX151" fmla="*/ 1182942 w 12192000"/>
              <a:gd name="connsiteY151" fmla="*/ 6125410 h 6858000"/>
              <a:gd name="connsiteX152" fmla="*/ 1235587 w 12192000"/>
              <a:gd name="connsiteY152" fmla="*/ 6104755 h 6858000"/>
              <a:gd name="connsiteX153" fmla="*/ 1271829 w 12192000"/>
              <a:gd name="connsiteY153" fmla="*/ 6115465 h 6858000"/>
              <a:gd name="connsiteX154" fmla="*/ 1291666 w 12192000"/>
              <a:gd name="connsiteY154" fmla="*/ 6143771 h 6858000"/>
              <a:gd name="connsiteX155" fmla="*/ 1341641 w 12192000"/>
              <a:gd name="connsiteY155" fmla="*/ 6134590 h 6858000"/>
              <a:gd name="connsiteX156" fmla="*/ 1308070 w 12192000"/>
              <a:gd name="connsiteY156" fmla="*/ 6081805 h 6858000"/>
              <a:gd name="connsiteX157" fmla="*/ 1235587 w 12192000"/>
              <a:gd name="connsiteY157" fmla="*/ 6062679 h 6858000"/>
              <a:gd name="connsiteX158" fmla="*/ 0 w 12192000"/>
              <a:gd name="connsiteY158" fmla="*/ 0 h 6858000"/>
              <a:gd name="connsiteX159" fmla="*/ 12192000 w 12192000"/>
              <a:gd name="connsiteY159" fmla="*/ 0 h 6858000"/>
              <a:gd name="connsiteX160" fmla="*/ 12192000 w 12192000"/>
              <a:gd name="connsiteY160" fmla="*/ 6858000 h 6858000"/>
              <a:gd name="connsiteX161" fmla="*/ 0 w 12192000"/>
              <a:gd name="connsiteY161" fmla="*/ 6858000 h 6858000"/>
              <a:gd name="connsiteX162" fmla="*/ 0 w 12192000"/>
              <a:gd name="connsiteY162" fmla="*/ 2497765 h 6858000"/>
              <a:gd name="connsiteX163" fmla="*/ 179924 w 12192000"/>
              <a:gd name="connsiteY163" fmla="*/ 2383467 h 6858000"/>
              <a:gd name="connsiteX164" fmla="*/ 0 w 12192000"/>
              <a:gd name="connsiteY164" fmla="*/ 226916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12192000" h="6858000">
                <a:moveTo>
                  <a:pt x="1451892" y="6168633"/>
                </a:moveTo>
                <a:cubicBezTo>
                  <a:pt x="1464481" y="6168633"/>
                  <a:pt x="1474781" y="6173223"/>
                  <a:pt x="1483174" y="6182786"/>
                </a:cubicBezTo>
                <a:cubicBezTo>
                  <a:pt x="1491567" y="6191966"/>
                  <a:pt x="1496145" y="6205354"/>
                  <a:pt x="1496145" y="6222949"/>
                </a:cubicBezTo>
                <a:cubicBezTo>
                  <a:pt x="1496145" y="6240545"/>
                  <a:pt x="1491567" y="6254315"/>
                  <a:pt x="1483174" y="6263877"/>
                </a:cubicBezTo>
                <a:cubicBezTo>
                  <a:pt x="1474781" y="6273058"/>
                  <a:pt x="1464481" y="6277648"/>
                  <a:pt x="1451892" y="6277648"/>
                </a:cubicBezTo>
                <a:cubicBezTo>
                  <a:pt x="1439684" y="6277648"/>
                  <a:pt x="1429002" y="6273058"/>
                  <a:pt x="1420610" y="6263877"/>
                </a:cubicBezTo>
                <a:cubicBezTo>
                  <a:pt x="1412217" y="6254315"/>
                  <a:pt x="1408020" y="6240927"/>
                  <a:pt x="1408020" y="6223332"/>
                </a:cubicBezTo>
                <a:cubicBezTo>
                  <a:pt x="1408020" y="6205736"/>
                  <a:pt x="1412217" y="6191966"/>
                  <a:pt x="1420610" y="6182786"/>
                </a:cubicBezTo>
                <a:cubicBezTo>
                  <a:pt x="1429002" y="6173223"/>
                  <a:pt x="1439684" y="6168633"/>
                  <a:pt x="1451892" y="6168633"/>
                </a:cubicBezTo>
                <a:close/>
                <a:moveTo>
                  <a:pt x="819001" y="6168633"/>
                </a:moveTo>
                <a:cubicBezTo>
                  <a:pt x="831208" y="6168633"/>
                  <a:pt x="841890" y="6173223"/>
                  <a:pt x="850283" y="6182786"/>
                </a:cubicBezTo>
                <a:cubicBezTo>
                  <a:pt x="858675" y="6191966"/>
                  <a:pt x="862872" y="6205354"/>
                  <a:pt x="862872" y="6222949"/>
                </a:cubicBezTo>
                <a:cubicBezTo>
                  <a:pt x="862872" y="6240545"/>
                  <a:pt x="858675" y="6254315"/>
                  <a:pt x="850283" y="6263877"/>
                </a:cubicBezTo>
                <a:cubicBezTo>
                  <a:pt x="841890" y="6273058"/>
                  <a:pt x="831208" y="6277648"/>
                  <a:pt x="819001" y="6277648"/>
                </a:cubicBezTo>
                <a:cubicBezTo>
                  <a:pt x="806411" y="6277648"/>
                  <a:pt x="795730" y="6273058"/>
                  <a:pt x="787337" y="6263877"/>
                </a:cubicBezTo>
                <a:cubicBezTo>
                  <a:pt x="778944" y="6254315"/>
                  <a:pt x="774748" y="6240927"/>
                  <a:pt x="774748" y="6223332"/>
                </a:cubicBezTo>
                <a:cubicBezTo>
                  <a:pt x="774748" y="6205736"/>
                  <a:pt x="778944" y="6191966"/>
                  <a:pt x="787337" y="6182786"/>
                </a:cubicBezTo>
                <a:cubicBezTo>
                  <a:pt x="795730" y="6173223"/>
                  <a:pt x="806411" y="6168633"/>
                  <a:pt x="819001" y="6168633"/>
                </a:cubicBezTo>
                <a:close/>
                <a:moveTo>
                  <a:pt x="1538490" y="6134208"/>
                </a:moveTo>
                <a:cubicBezTo>
                  <a:pt x="1538490" y="6134208"/>
                  <a:pt x="1538490" y="6134208"/>
                  <a:pt x="1611354" y="6312073"/>
                </a:cubicBezTo>
                <a:lnTo>
                  <a:pt x="1654081" y="6312073"/>
                </a:lnTo>
                <a:cubicBezTo>
                  <a:pt x="1654081" y="6312073"/>
                  <a:pt x="1654081" y="6312073"/>
                  <a:pt x="1725801" y="6134208"/>
                </a:cubicBezTo>
                <a:cubicBezTo>
                  <a:pt x="1725801" y="6134208"/>
                  <a:pt x="1725801" y="6134208"/>
                  <a:pt x="1676971" y="6134208"/>
                </a:cubicBezTo>
                <a:cubicBezTo>
                  <a:pt x="1676971" y="6134208"/>
                  <a:pt x="1676971" y="6134208"/>
                  <a:pt x="1642637" y="6225244"/>
                </a:cubicBezTo>
                <a:cubicBezTo>
                  <a:pt x="1640729" y="6230217"/>
                  <a:pt x="1638822" y="6235189"/>
                  <a:pt x="1637296" y="6240162"/>
                </a:cubicBezTo>
                <a:cubicBezTo>
                  <a:pt x="1636533" y="6242457"/>
                  <a:pt x="1635007" y="6247430"/>
                  <a:pt x="1632336" y="6255462"/>
                </a:cubicBezTo>
                <a:cubicBezTo>
                  <a:pt x="1632336" y="6255462"/>
                  <a:pt x="1632336" y="6255462"/>
                  <a:pt x="1622799" y="6225244"/>
                </a:cubicBezTo>
                <a:cubicBezTo>
                  <a:pt x="1622799" y="6225244"/>
                  <a:pt x="1622799" y="6225244"/>
                  <a:pt x="1588465" y="6134208"/>
                </a:cubicBezTo>
                <a:cubicBezTo>
                  <a:pt x="1588465" y="6134208"/>
                  <a:pt x="1588465" y="6134208"/>
                  <a:pt x="1538490" y="6134208"/>
                </a:cubicBezTo>
                <a:close/>
                <a:moveTo>
                  <a:pt x="927343" y="6134208"/>
                </a:moveTo>
                <a:cubicBezTo>
                  <a:pt x="927343" y="6134208"/>
                  <a:pt x="927343" y="6134208"/>
                  <a:pt x="927343" y="6246665"/>
                </a:cubicBezTo>
                <a:cubicBezTo>
                  <a:pt x="927343" y="6263495"/>
                  <a:pt x="929633" y="6276500"/>
                  <a:pt x="933829" y="6286063"/>
                </a:cubicBezTo>
                <a:cubicBezTo>
                  <a:pt x="938407" y="6295625"/>
                  <a:pt x="945274" y="6302893"/>
                  <a:pt x="954811" y="6308248"/>
                </a:cubicBezTo>
                <a:cubicBezTo>
                  <a:pt x="964348" y="6313603"/>
                  <a:pt x="975411" y="6315898"/>
                  <a:pt x="987619" y="6315898"/>
                </a:cubicBezTo>
                <a:cubicBezTo>
                  <a:pt x="999445" y="6315898"/>
                  <a:pt x="1010508" y="6313221"/>
                  <a:pt x="1021190" y="6307866"/>
                </a:cubicBezTo>
                <a:cubicBezTo>
                  <a:pt x="1031872" y="6302511"/>
                  <a:pt x="1040646" y="6294860"/>
                  <a:pt x="1047131" y="6285680"/>
                </a:cubicBezTo>
                <a:cubicBezTo>
                  <a:pt x="1047131" y="6285680"/>
                  <a:pt x="1047131" y="6285680"/>
                  <a:pt x="1047131" y="6312073"/>
                </a:cubicBezTo>
                <a:lnTo>
                  <a:pt x="1091766" y="6312073"/>
                </a:lnTo>
                <a:cubicBezTo>
                  <a:pt x="1091766" y="6312073"/>
                  <a:pt x="1091766" y="6312073"/>
                  <a:pt x="1091766" y="6134208"/>
                </a:cubicBezTo>
                <a:cubicBezTo>
                  <a:pt x="1091766" y="6134208"/>
                  <a:pt x="1091766" y="6134208"/>
                  <a:pt x="1043698" y="6134208"/>
                </a:cubicBezTo>
                <a:cubicBezTo>
                  <a:pt x="1043698" y="6134208"/>
                  <a:pt x="1043698" y="6134208"/>
                  <a:pt x="1043698" y="6209179"/>
                </a:cubicBezTo>
                <a:cubicBezTo>
                  <a:pt x="1043698" y="6234807"/>
                  <a:pt x="1042553" y="6250872"/>
                  <a:pt x="1040264" y="6257375"/>
                </a:cubicBezTo>
                <a:cubicBezTo>
                  <a:pt x="1037976" y="6263877"/>
                  <a:pt x="1033398" y="6269232"/>
                  <a:pt x="1026912" y="6273823"/>
                </a:cubicBezTo>
                <a:cubicBezTo>
                  <a:pt x="1020427" y="6278030"/>
                  <a:pt x="1013179" y="6280325"/>
                  <a:pt x="1005167" y="6280325"/>
                </a:cubicBezTo>
                <a:cubicBezTo>
                  <a:pt x="997919" y="6280325"/>
                  <a:pt x="992197" y="6278413"/>
                  <a:pt x="987619" y="6275353"/>
                </a:cubicBezTo>
                <a:cubicBezTo>
                  <a:pt x="982660" y="6271910"/>
                  <a:pt x="979608" y="6267702"/>
                  <a:pt x="977700" y="6261965"/>
                </a:cubicBezTo>
                <a:cubicBezTo>
                  <a:pt x="976174" y="6256227"/>
                  <a:pt x="975030" y="6240927"/>
                  <a:pt x="975030" y="6216064"/>
                </a:cubicBezTo>
                <a:cubicBezTo>
                  <a:pt x="975030" y="6216064"/>
                  <a:pt x="975030" y="6216064"/>
                  <a:pt x="975030" y="6134208"/>
                </a:cubicBezTo>
                <a:cubicBezTo>
                  <a:pt x="975030" y="6134208"/>
                  <a:pt x="975030" y="6134208"/>
                  <a:pt x="927343" y="6134208"/>
                </a:cubicBezTo>
                <a:close/>
                <a:moveTo>
                  <a:pt x="1451892" y="6130383"/>
                </a:moveTo>
                <a:cubicBezTo>
                  <a:pt x="1433962" y="6130383"/>
                  <a:pt x="1417939" y="6134208"/>
                  <a:pt x="1403824" y="6141858"/>
                </a:cubicBezTo>
                <a:cubicBezTo>
                  <a:pt x="1389709" y="6149508"/>
                  <a:pt x="1378264" y="6160601"/>
                  <a:pt x="1370634" y="6175136"/>
                </a:cubicBezTo>
                <a:cubicBezTo>
                  <a:pt x="1362623" y="6190054"/>
                  <a:pt x="1358808" y="6204971"/>
                  <a:pt x="1358808" y="6220654"/>
                </a:cubicBezTo>
                <a:cubicBezTo>
                  <a:pt x="1358808" y="6240927"/>
                  <a:pt x="1362623" y="6258522"/>
                  <a:pt x="1370634" y="6272675"/>
                </a:cubicBezTo>
                <a:cubicBezTo>
                  <a:pt x="1378264" y="6286828"/>
                  <a:pt x="1389709" y="6297538"/>
                  <a:pt x="1404968" y="6305188"/>
                </a:cubicBezTo>
                <a:cubicBezTo>
                  <a:pt x="1419847" y="6312456"/>
                  <a:pt x="1435488" y="6315898"/>
                  <a:pt x="1452273" y="6315898"/>
                </a:cubicBezTo>
                <a:cubicBezTo>
                  <a:pt x="1478978" y="6315898"/>
                  <a:pt x="1501104" y="6307101"/>
                  <a:pt x="1518652" y="6289505"/>
                </a:cubicBezTo>
                <a:cubicBezTo>
                  <a:pt x="1536201" y="6271910"/>
                  <a:pt x="1544975" y="6249725"/>
                  <a:pt x="1544975" y="6222567"/>
                </a:cubicBezTo>
                <a:cubicBezTo>
                  <a:pt x="1544975" y="6196174"/>
                  <a:pt x="1536582" y="6173988"/>
                  <a:pt x="1519034" y="6156393"/>
                </a:cubicBezTo>
                <a:cubicBezTo>
                  <a:pt x="1501485" y="6139180"/>
                  <a:pt x="1478978" y="6130383"/>
                  <a:pt x="1451892" y="6130383"/>
                </a:cubicBezTo>
                <a:close/>
                <a:moveTo>
                  <a:pt x="818619" y="6130383"/>
                </a:moveTo>
                <a:cubicBezTo>
                  <a:pt x="801071" y="6130383"/>
                  <a:pt x="785048" y="6134208"/>
                  <a:pt x="770551" y="6141858"/>
                </a:cubicBezTo>
                <a:cubicBezTo>
                  <a:pt x="756436" y="6149508"/>
                  <a:pt x="745373" y="6160601"/>
                  <a:pt x="737362" y="6175136"/>
                </a:cubicBezTo>
                <a:cubicBezTo>
                  <a:pt x="729732" y="6190054"/>
                  <a:pt x="725917" y="6204971"/>
                  <a:pt x="725917" y="6220654"/>
                </a:cubicBezTo>
                <a:cubicBezTo>
                  <a:pt x="725917" y="6240927"/>
                  <a:pt x="729732" y="6258522"/>
                  <a:pt x="737362" y="6272675"/>
                </a:cubicBezTo>
                <a:cubicBezTo>
                  <a:pt x="745373" y="6286828"/>
                  <a:pt x="756818" y="6297538"/>
                  <a:pt x="771696" y="6305188"/>
                </a:cubicBezTo>
                <a:cubicBezTo>
                  <a:pt x="786574" y="6312456"/>
                  <a:pt x="802596" y="6315898"/>
                  <a:pt x="819001" y="6315898"/>
                </a:cubicBezTo>
                <a:cubicBezTo>
                  <a:pt x="845705" y="6315898"/>
                  <a:pt x="867831" y="6307101"/>
                  <a:pt x="885380" y="6289505"/>
                </a:cubicBezTo>
                <a:cubicBezTo>
                  <a:pt x="903310" y="6271910"/>
                  <a:pt x="912084" y="6249725"/>
                  <a:pt x="912084" y="6222567"/>
                </a:cubicBezTo>
                <a:cubicBezTo>
                  <a:pt x="912084" y="6196174"/>
                  <a:pt x="903310" y="6173988"/>
                  <a:pt x="885761" y="6156393"/>
                </a:cubicBezTo>
                <a:cubicBezTo>
                  <a:pt x="868213" y="6139180"/>
                  <a:pt x="846086" y="6130383"/>
                  <a:pt x="818619" y="6130383"/>
                </a:cubicBezTo>
                <a:close/>
                <a:moveTo>
                  <a:pt x="1729998" y="6092132"/>
                </a:moveTo>
                <a:cubicBezTo>
                  <a:pt x="1729998" y="6092132"/>
                  <a:pt x="1729998" y="6092132"/>
                  <a:pt x="1734576" y="6092132"/>
                </a:cubicBezTo>
                <a:cubicBezTo>
                  <a:pt x="1736864" y="6092132"/>
                  <a:pt x="1738009" y="6092132"/>
                  <a:pt x="1738772" y="6092515"/>
                </a:cubicBezTo>
                <a:cubicBezTo>
                  <a:pt x="1739535" y="6092897"/>
                  <a:pt x="1740298" y="6093280"/>
                  <a:pt x="1740679" y="6093662"/>
                </a:cubicBezTo>
                <a:cubicBezTo>
                  <a:pt x="1741061" y="6094427"/>
                  <a:pt x="1741442" y="6095192"/>
                  <a:pt x="1741442" y="6095957"/>
                </a:cubicBezTo>
                <a:cubicBezTo>
                  <a:pt x="1741442" y="6097105"/>
                  <a:pt x="1741061" y="6097870"/>
                  <a:pt x="1739916" y="6098635"/>
                </a:cubicBezTo>
                <a:cubicBezTo>
                  <a:pt x="1739153" y="6099400"/>
                  <a:pt x="1737627" y="6099782"/>
                  <a:pt x="1734957" y="6099782"/>
                </a:cubicBezTo>
                <a:cubicBezTo>
                  <a:pt x="1734957" y="6099782"/>
                  <a:pt x="1734957" y="6099782"/>
                  <a:pt x="1729998" y="6099782"/>
                </a:cubicBezTo>
                <a:close/>
                <a:moveTo>
                  <a:pt x="1725801" y="6088690"/>
                </a:moveTo>
                <a:cubicBezTo>
                  <a:pt x="1725801" y="6088690"/>
                  <a:pt x="1725801" y="6088690"/>
                  <a:pt x="1725801" y="6114318"/>
                </a:cubicBezTo>
                <a:lnTo>
                  <a:pt x="1729998" y="6114318"/>
                </a:lnTo>
                <a:cubicBezTo>
                  <a:pt x="1729998" y="6114318"/>
                  <a:pt x="1729998" y="6114318"/>
                  <a:pt x="1729998" y="6103225"/>
                </a:cubicBezTo>
                <a:cubicBezTo>
                  <a:pt x="1729998" y="6103225"/>
                  <a:pt x="1729998" y="6103225"/>
                  <a:pt x="1732286" y="6103225"/>
                </a:cubicBezTo>
                <a:cubicBezTo>
                  <a:pt x="1733812" y="6103225"/>
                  <a:pt x="1734957" y="6103607"/>
                  <a:pt x="1735720" y="6104372"/>
                </a:cubicBezTo>
                <a:cubicBezTo>
                  <a:pt x="1736864" y="6105137"/>
                  <a:pt x="1738390" y="6107050"/>
                  <a:pt x="1740298" y="6110110"/>
                </a:cubicBezTo>
                <a:cubicBezTo>
                  <a:pt x="1740298" y="6110110"/>
                  <a:pt x="1740298" y="6110110"/>
                  <a:pt x="1742587" y="6114318"/>
                </a:cubicBezTo>
                <a:cubicBezTo>
                  <a:pt x="1742587" y="6114318"/>
                  <a:pt x="1742587" y="6114318"/>
                  <a:pt x="1747546" y="6114318"/>
                </a:cubicBezTo>
                <a:cubicBezTo>
                  <a:pt x="1747546" y="6114318"/>
                  <a:pt x="1747546" y="6114318"/>
                  <a:pt x="1744494" y="6109345"/>
                </a:cubicBezTo>
                <a:cubicBezTo>
                  <a:pt x="1742968" y="6106667"/>
                  <a:pt x="1741442" y="6105137"/>
                  <a:pt x="1740679" y="6103990"/>
                </a:cubicBezTo>
                <a:cubicBezTo>
                  <a:pt x="1739916" y="6103607"/>
                  <a:pt x="1739153" y="6103225"/>
                  <a:pt x="1738390" y="6102842"/>
                </a:cubicBezTo>
                <a:cubicBezTo>
                  <a:pt x="1740679" y="6102460"/>
                  <a:pt x="1742587" y="6101695"/>
                  <a:pt x="1743731" y="6100547"/>
                </a:cubicBezTo>
                <a:cubicBezTo>
                  <a:pt x="1745257" y="6099017"/>
                  <a:pt x="1745639" y="6097487"/>
                  <a:pt x="1745639" y="6095575"/>
                </a:cubicBezTo>
                <a:cubicBezTo>
                  <a:pt x="1745639" y="6094045"/>
                  <a:pt x="1745257" y="6092897"/>
                  <a:pt x="1744494" y="6091750"/>
                </a:cubicBezTo>
                <a:cubicBezTo>
                  <a:pt x="1743731" y="6090602"/>
                  <a:pt x="1742587" y="6089837"/>
                  <a:pt x="1741442" y="6089072"/>
                </a:cubicBezTo>
                <a:cubicBezTo>
                  <a:pt x="1739916" y="6088690"/>
                  <a:pt x="1737627" y="6088690"/>
                  <a:pt x="1734576" y="6088690"/>
                </a:cubicBezTo>
                <a:cubicBezTo>
                  <a:pt x="1734576" y="6088690"/>
                  <a:pt x="1734576" y="6088690"/>
                  <a:pt x="1725801" y="6088690"/>
                </a:cubicBezTo>
                <a:close/>
                <a:moveTo>
                  <a:pt x="1736483" y="6081040"/>
                </a:moveTo>
                <a:cubicBezTo>
                  <a:pt x="1739535" y="6081040"/>
                  <a:pt x="1742968" y="6082187"/>
                  <a:pt x="1746402" y="6083717"/>
                </a:cubicBezTo>
                <a:cubicBezTo>
                  <a:pt x="1749454" y="6085630"/>
                  <a:pt x="1752124" y="6087925"/>
                  <a:pt x="1753650" y="6090985"/>
                </a:cubicBezTo>
                <a:cubicBezTo>
                  <a:pt x="1755557" y="6094427"/>
                  <a:pt x="1756702" y="6097487"/>
                  <a:pt x="1756702" y="6100930"/>
                </a:cubicBezTo>
                <a:cubicBezTo>
                  <a:pt x="1756702" y="6104372"/>
                  <a:pt x="1755557" y="6107815"/>
                  <a:pt x="1753650" y="6110875"/>
                </a:cubicBezTo>
                <a:cubicBezTo>
                  <a:pt x="1752124" y="6113935"/>
                  <a:pt x="1749454" y="6116613"/>
                  <a:pt x="1746402" y="6118143"/>
                </a:cubicBezTo>
                <a:cubicBezTo>
                  <a:pt x="1743350" y="6120055"/>
                  <a:pt x="1739916" y="6120820"/>
                  <a:pt x="1736483" y="6120820"/>
                </a:cubicBezTo>
                <a:cubicBezTo>
                  <a:pt x="1733049" y="6120820"/>
                  <a:pt x="1729616" y="6120055"/>
                  <a:pt x="1726183" y="6118143"/>
                </a:cubicBezTo>
                <a:cubicBezTo>
                  <a:pt x="1723131" y="6116613"/>
                  <a:pt x="1720460" y="6113935"/>
                  <a:pt x="1718934" y="6110875"/>
                </a:cubicBezTo>
                <a:cubicBezTo>
                  <a:pt x="1717027" y="6107815"/>
                  <a:pt x="1716264" y="6104372"/>
                  <a:pt x="1716264" y="6100930"/>
                </a:cubicBezTo>
                <a:cubicBezTo>
                  <a:pt x="1716264" y="6097487"/>
                  <a:pt x="1717027" y="6094427"/>
                  <a:pt x="1718934" y="6090985"/>
                </a:cubicBezTo>
                <a:cubicBezTo>
                  <a:pt x="1720842" y="6087925"/>
                  <a:pt x="1723131" y="6085630"/>
                  <a:pt x="1726564" y="6083717"/>
                </a:cubicBezTo>
                <a:cubicBezTo>
                  <a:pt x="1729616" y="6082187"/>
                  <a:pt x="1733049" y="6081040"/>
                  <a:pt x="1736483" y="6081040"/>
                </a:cubicBezTo>
                <a:close/>
                <a:moveTo>
                  <a:pt x="1736483" y="6077214"/>
                </a:moveTo>
                <a:cubicBezTo>
                  <a:pt x="1732286" y="6077214"/>
                  <a:pt x="1728472" y="6078362"/>
                  <a:pt x="1724657" y="6080275"/>
                </a:cubicBezTo>
                <a:cubicBezTo>
                  <a:pt x="1720460" y="6082187"/>
                  <a:pt x="1717408" y="6085247"/>
                  <a:pt x="1715501" y="6089072"/>
                </a:cubicBezTo>
                <a:cubicBezTo>
                  <a:pt x="1713212" y="6092897"/>
                  <a:pt x="1712068" y="6096722"/>
                  <a:pt x="1712068" y="6100930"/>
                </a:cubicBezTo>
                <a:cubicBezTo>
                  <a:pt x="1712068" y="6105137"/>
                  <a:pt x="1713212" y="6108962"/>
                  <a:pt x="1715501" y="6112788"/>
                </a:cubicBezTo>
                <a:cubicBezTo>
                  <a:pt x="1717408" y="6116613"/>
                  <a:pt x="1720460" y="6119673"/>
                  <a:pt x="1724275" y="6121585"/>
                </a:cubicBezTo>
                <a:cubicBezTo>
                  <a:pt x="1728090" y="6123880"/>
                  <a:pt x="1732286" y="6124645"/>
                  <a:pt x="1736483" y="6124645"/>
                </a:cubicBezTo>
                <a:cubicBezTo>
                  <a:pt x="1740679" y="6124645"/>
                  <a:pt x="1744494" y="6123880"/>
                  <a:pt x="1748309" y="6121585"/>
                </a:cubicBezTo>
                <a:cubicBezTo>
                  <a:pt x="1752124" y="6119673"/>
                  <a:pt x="1755176" y="6116613"/>
                  <a:pt x="1757465" y="6112788"/>
                </a:cubicBezTo>
                <a:cubicBezTo>
                  <a:pt x="1759372" y="6108962"/>
                  <a:pt x="1760517" y="6105137"/>
                  <a:pt x="1760517" y="6100930"/>
                </a:cubicBezTo>
                <a:cubicBezTo>
                  <a:pt x="1760517" y="6096722"/>
                  <a:pt x="1759372" y="6092897"/>
                  <a:pt x="1757083" y="6089072"/>
                </a:cubicBezTo>
                <a:cubicBezTo>
                  <a:pt x="1755176" y="6085247"/>
                  <a:pt x="1752124" y="6082187"/>
                  <a:pt x="1748309" y="6080275"/>
                </a:cubicBezTo>
                <a:cubicBezTo>
                  <a:pt x="1744494" y="6078362"/>
                  <a:pt x="1740298" y="6077214"/>
                  <a:pt x="1736483" y="6077214"/>
                </a:cubicBezTo>
                <a:close/>
                <a:moveTo>
                  <a:pt x="539750" y="6066504"/>
                </a:moveTo>
                <a:cubicBezTo>
                  <a:pt x="539750" y="6066504"/>
                  <a:pt x="539750" y="6066504"/>
                  <a:pt x="630926" y="6208797"/>
                </a:cubicBezTo>
                <a:lnTo>
                  <a:pt x="630926" y="6312073"/>
                </a:lnTo>
                <a:cubicBezTo>
                  <a:pt x="630926" y="6312073"/>
                  <a:pt x="630926" y="6312073"/>
                  <a:pt x="681283" y="6312073"/>
                </a:cubicBezTo>
                <a:cubicBezTo>
                  <a:pt x="681283" y="6312073"/>
                  <a:pt x="681283" y="6312073"/>
                  <a:pt x="681283" y="6209179"/>
                </a:cubicBezTo>
                <a:cubicBezTo>
                  <a:pt x="681283" y="6209179"/>
                  <a:pt x="681283" y="6209179"/>
                  <a:pt x="772840" y="6066504"/>
                </a:cubicBezTo>
                <a:cubicBezTo>
                  <a:pt x="772840" y="6066504"/>
                  <a:pt x="772840" y="6066504"/>
                  <a:pt x="714854" y="6066504"/>
                </a:cubicBezTo>
                <a:cubicBezTo>
                  <a:pt x="714854" y="6066504"/>
                  <a:pt x="714854" y="6066504"/>
                  <a:pt x="657249" y="6163661"/>
                </a:cubicBezTo>
                <a:cubicBezTo>
                  <a:pt x="657249" y="6163661"/>
                  <a:pt x="657249" y="6163661"/>
                  <a:pt x="598500" y="6066504"/>
                </a:cubicBezTo>
                <a:cubicBezTo>
                  <a:pt x="598500" y="6066504"/>
                  <a:pt x="598500" y="6066504"/>
                  <a:pt x="539750" y="6066504"/>
                </a:cubicBezTo>
                <a:close/>
                <a:moveTo>
                  <a:pt x="1235587" y="6062679"/>
                </a:moveTo>
                <a:cubicBezTo>
                  <a:pt x="1211935" y="6062679"/>
                  <a:pt x="1191716" y="6066504"/>
                  <a:pt x="1176075" y="6074919"/>
                </a:cubicBezTo>
                <a:cubicBezTo>
                  <a:pt x="1155093" y="6085247"/>
                  <a:pt x="1139070" y="6100547"/>
                  <a:pt x="1128007" y="6120438"/>
                </a:cubicBezTo>
                <a:cubicBezTo>
                  <a:pt x="1117325" y="6140328"/>
                  <a:pt x="1111985" y="6162896"/>
                  <a:pt x="1111985" y="6188524"/>
                </a:cubicBezTo>
                <a:cubicBezTo>
                  <a:pt x="1111985" y="6212239"/>
                  <a:pt x="1116563" y="6234042"/>
                  <a:pt x="1126481" y="6253932"/>
                </a:cubicBezTo>
                <a:cubicBezTo>
                  <a:pt x="1136018" y="6273823"/>
                  <a:pt x="1150897" y="6289505"/>
                  <a:pt x="1169971" y="6300215"/>
                </a:cubicBezTo>
                <a:cubicBezTo>
                  <a:pt x="1189427" y="6310926"/>
                  <a:pt x="1212316" y="6316281"/>
                  <a:pt x="1238258" y="6316281"/>
                </a:cubicBezTo>
                <a:cubicBezTo>
                  <a:pt x="1258858" y="6316281"/>
                  <a:pt x="1279077" y="6312456"/>
                  <a:pt x="1298914" y="6304806"/>
                </a:cubicBezTo>
                <a:cubicBezTo>
                  <a:pt x="1319133" y="6297155"/>
                  <a:pt x="1334393" y="6288358"/>
                  <a:pt x="1344693" y="6278030"/>
                </a:cubicBezTo>
                <a:cubicBezTo>
                  <a:pt x="1344693" y="6278030"/>
                  <a:pt x="1344693" y="6278030"/>
                  <a:pt x="1344693" y="6180491"/>
                </a:cubicBezTo>
                <a:cubicBezTo>
                  <a:pt x="1344693" y="6180491"/>
                  <a:pt x="1344693" y="6180491"/>
                  <a:pt x="1236350" y="6180491"/>
                </a:cubicBezTo>
                <a:cubicBezTo>
                  <a:pt x="1236350" y="6180491"/>
                  <a:pt x="1236350" y="6180491"/>
                  <a:pt x="1236350" y="6221802"/>
                </a:cubicBezTo>
                <a:lnTo>
                  <a:pt x="1293955" y="6221802"/>
                </a:lnTo>
                <a:cubicBezTo>
                  <a:pt x="1293955" y="6221802"/>
                  <a:pt x="1293955" y="6221802"/>
                  <a:pt x="1293955" y="6252785"/>
                </a:cubicBezTo>
                <a:cubicBezTo>
                  <a:pt x="1286325" y="6258905"/>
                  <a:pt x="1277170" y="6263877"/>
                  <a:pt x="1266869" y="6267702"/>
                </a:cubicBezTo>
                <a:cubicBezTo>
                  <a:pt x="1256188" y="6271910"/>
                  <a:pt x="1245506" y="6273823"/>
                  <a:pt x="1234824" y="6273823"/>
                </a:cubicBezTo>
                <a:cubicBezTo>
                  <a:pt x="1213842" y="6273823"/>
                  <a:pt x="1196675" y="6266555"/>
                  <a:pt x="1183323" y="6252020"/>
                </a:cubicBezTo>
                <a:cubicBezTo>
                  <a:pt x="1170352" y="6237484"/>
                  <a:pt x="1163486" y="6215682"/>
                  <a:pt x="1163486" y="6186611"/>
                </a:cubicBezTo>
                <a:cubicBezTo>
                  <a:pt x="1163486" y="6159453"/>
                  <a:pt x="1169971" y="6139180"/>
                  <a:pt x="1182942" y="6125410"/>
                </a:cubicBezTo>
                <a:cubicBezTo>
                  <a:pt x="1195912" y="6111640"/>
                  <a:pt x="1213461" y="6104755"/>
                  <a:pt x="1235587" y="6104755"/>
                </a:cubicBezTo>
                <a:cubicBezTo>
                  <a:pt x="1250084" y="6104755"/>
                  <a:pt x="1262291" y="6108197"/>
                  <a:pt x="1271829" y="6115465"/>
                </a:cubicBezTo>
                <a:cubicBezTo>
                  <a:pt x="1281366" y="6122350"/>
                  <a:pt x="1287851" y="6131913"/>
                  <a:pt x="1291666" y="6143771"/>
                </a:cubicBezTo>
                <a:cubicBezTo>
                  <a:pt x="1291666" y="6143771"/>
                  <a:pt x="1291666" y="6143771"/>
                  <a:pt x="1341641" y="6134590"/>
                </a:cubicBezTo>
                <a:cubicBezTo>
                  <a:pt x="1336682" y="6112023"/>
                  <a:pt x="1325237" y="6094427"/>
                  <a:pt x="1308070" y="6081805"/>
                </a:cubicBezTo>
                <a:cubicBezTo>
                  <a:pt x="1290522" y="6068799"/>
                  <a:pt x="1266488" y="6062679"/>
                  <a:pt x="1235587" y="6062679"/>
                </a:cubicBezTo>
                <a:close/>
                <a:moveTo>
                  <a:pt x="0" y="0"/>
                </a:moveTo>
                <a:lnTo>
                  <a:pt x="12192000" y="0"/>
                </a:lnTo>
                <a:lnTo>
                  <a:pt x="12192000" y="6858000"/>
                </a:lnTo>
                <a:lnTo>
                  <a:pt x="0" y="6858000"/>
                </a:lnTo>
                <a:lnTo>
                  <a:pt x="0" y="2497765"/>
                </a:lnTo>
                <a:lnTo>
                  <a:pt x="179924" y="2383467"/>
                </a:lnTo>
                <a:lnTo>
                  <a:pt x="0" y="2269167"/>
                </a:lnTo>
                <a:close/>
              </a:path>
            </a:pathLst>
          </a:custGeom>
          <a:solidFill>
            <a:schemeClr val="bg2"/>
          </a:solidFill>
        </p:spPr>
        <p:txBody>
          <a:bodyPr wrap="square" lIns="72000" tIns="72000">
            <a:noAutofit/>
          </a:bodyPr>
          <a:lstStyle>
            <a:lvl1pPr marL="0" indent="0">
              <a:buNone/>
              <a:defRPr sz="1600">
                <a:solidFill>
                  <a:sysClr val="windowText" lastClr="000000"/>
                </a:solidFill>
              </a:defRPr>
            </a:lvl1pPr>
          </a:lstStyle>
          <a:p>
            <a:r>
              <a:rPr lang="en-GB" dirty="0"/>
              <a:t>Click on frame and insert picture using the Insert tab, Pictures</a:t>
            </a:r>
          </a:p>
          <a:p>
            <a:endParaRPr lang="en-GB" dirty="0"/>
          </a:p>
          <a:p>
            <a:endParaRPr lang="en-GB" dirty="0"/>
          </a:p>
        </p:txBody>
      </p:sp>
      <p:sp>
        <p:nvSpPr>
          <p:cNvPr id="4" name="Date Placeholder 3" hidden="1">
            <a:extLst>
              <a:ext uri="{FF2B5EF4-FFF2-40B4-BE49-F238E27FC236}">
                <a16:creationId xmlns:a16="http://schemas.microsoft.com/office/drawing/2014/main" id="{DA70F102-654C-47C7-A601-E29FF62A2D14}"/>
              </a:ext>
            </a:extLst>
          </p:cNvPr>
          <p:cNvSpPr>
            <a:spLocks noGrp="1"/>
          </p:cNvSpPr>
          <p:nvPr>
            <p:ph type="dt" sz="half" idx="19"/>
          </p:nvPr>
        </p:nvSpPr>
        <p:spPr/>
        <p:txBody>
          <a:bodyPr/>
          <a:lstStyle/>
          <a:p>
            <a:fld id="{008D3BED-5966-4457-82FC-733931B90EF4}" type="datetime4">
              <a:rPr lang="en-GB" smtClean="0"/>
              <a:t>31 October 2023</a:t>
            </a:fld>
            <a:endParaRPr lang="en-GB" dirty="0"/>
          </a:p>
        </p:txBody>
      </p:sp>
      <p:sp>
        <p:nvSpPr>
          <p:cNvPr id="2" name="Title 1"/>
          <p:cNvSpPr>
            <a:spLocks noGrp="1"/>
          </p:cNvSpPr>
          <p:nvPr>
            <p:ph type="ctrTitle" hasCustomPrompt="1"/>
          </p:nvPr>
        </p:nvSpPr>
        <p:spPr bwMode="white">
          <a:xfrm>
            <a:off x="2422800" y="1980000"/>
            <a:ext cx="6408000" cy="2073600"/>
          </a:xfrm>
        </p:spPr>
        <p:txBody>
          <a:bodyPr anchor="t" anchorCtr="0"/>
          <a:lstStyle>
            <a:lvl1pPr algn="l">
              <a:lnSpc>
                <a:spcPct val="90000"/>
              </a:lnSpc>
              <a:defRPr sz="7200">
                <a:solidFill>
                  <a:schemeClr val="bg1"/>
                </a:solidFill>
              </a:defRPr>
            </a:lvl1pPr>
          </a:lstStyle>
          <a:p>
            <a:r>
              <a:rPr lang="en-GB" noProof="0" dirty="0"/>
              <a:t>Click to add title</a:t>
            </a:r>
            <a:endParaRPr lang="en-GB" dirty="0"/>
          </a:p>
        </p:txBody>
      </p:sp>
      <p:sp>
        <p:nvSpPr>
          <p:cNvPr id="5" name="Text Placeholder 4">
            <a:extLst>
              <a:ext uri="{FF2B5EF4-FFF2-40B4-BE49-F238E27FC236}">
                <a16:creationId xmlns:a16="http://schemas.microsoft.com/office/drawing/2014/main" id="{E1F28C65-3092-4106-A8DF-27457D5E8693}"/>
              </a:ext>
            </a:extLst>
          </p:cNvPr>
          <p:cNvSpPr>
            <a:spLocks noGrp="1"/>
          </p:cNvSpPr>
          <p:nvPr>
            <p:ph type="body" sz="quarter" idx="18" hasCustomPrompt="1"/>
          </p:nvPr>
        </p:nvSpPr>
        <p:spPr bwMode="white">
          <a:xfrm>
            <a:off x="540000" y="1980000"/>
            <a:ext cx="1702800" cy="1036800"/>
          </a:xfrm>
        </p:spPr>
        <p:txBody>
          <a:bodyPr/>
          <a:lstStyle>
            <a:lvl1pPr marL="0" indent="0">
              <a:lnSpc>
                <a:spcPct val="90000"/>
              </a:lnSpc>
              <a:buNone/>
              <a:defRPr sz="7200">
                <a:solidFill>
                  <a:schemeClr val="bg1"/>
                </a:solidFill>
                <a:latin typeface="+mj-lt"/>
              </a:defRPr>
            </a:lvl1pPr>
            <a:lvl2pPr marL="180000" indent="0">
              <a:buNone/>
              <a:defRPr sz="7200"/>
            </a:lvl2pPr>
          </a:lstStyle>
          <a:p>
            <a:pPr lvl="0"/>
            <a:r>
              <a:rPr lang="en-GB" dirty="0"/>
              <a:t>0</a:t>
            </a:r>
          </a:p>
        </p:txBody>
      </p:sp>
      <p:sp>
        <p:nvSpPr>
          <p:cNvPr id="6" name="Footer Placeholder 5">
            <a:extLst>
              <a:ext uri="{FF2B5EF4-FFF2-40B4-BE49-F238E27FC236}">
                <a16:creationId xmlns:a16="http://schemas.microsoft.com/office/drawing/2014/main" id="{800BC932-697C-4364-9A10-7835A1040E59}"/>
              </a:ext>
            </a:extLst>
          </p:cNvPr>
          <p:cNvSpPr>
            <a:spLocks noGrp="1"/>
          </p:cNvSpPr>
          <p:nvPr>
            <p:ph type="ftr" sz="quarter" idx="20"/>
          </p:nvPr>
        </p:nvSpPr>
        <p:spPr/>
        <p:txBody>
          <a:bodyPr/>
          <a:lstStyle>
            <a:lvl1pPr>
              <a:defRPr>
                <a:solidFill>
                  <a:schemeClr val="bg1"/>
                </a:solidFill>
              </a:defRPr>
            </a:lvl1pPr>
          </a:lstStyle>
          <a:p>
            <a:endParaRPr lang="en-GB" dirty="0"/>
          </a:p>
        </p:txBody>
      </p:sp>
      <p:sp>
        <p:nvSpPr>
          <p:cNvPr id="7" name="Slide Number Placeholder 6">
            <a:extLst>
              <a:ext uri="{FF2B5EF4-FFF2-40B4-BE49-F238E27FC236}">
                <a16:creationId xmlns:a16="http://schemas.microsoft.com/office/drawing/2014/main" id="{C0E87339-F771-404B-8875-6580BBB83288}"/>
              </a:ext>
            </a:extLst>
          </p:cNvPr>
          <p:cNvSpPr>
            <a:spLocks noGrp="1"/>
          </p:cNvSpPr>
          <p:nvPr>
            <p:ph type="sldNum" sz="quarter" idx="21"/>
          </p:nvPr>
        </p:nvSpPr>
        <p:spPr/>
        <p:txBody>
          <a:bodyPr/>
          <a:lstStyle>
            <a:lvl1pPr>
              <a:defRPr>
                <a:solidFill>
                  <a:schemeClr val="bg1"/>
                </a:solidFill>
              </a:defRPr>
            </a:lvl1p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1511081760"/>
      </p:ext>
    </p:extLst>
  </p:cSld>
  <p:clrMapOvr>
    <a:overrideClrMapping bg1="lt1" tx1="dk1" bg2="lt2" tx2="dk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REPORTING Title and Top Text ">
    <p:spTree>
      <p:nvGrpSpPr>
        <p:cNvPr id="1" name=""/>
        <p:cNvGrpSpPr/>
        <p:nvPr/>
      </p:nvGrpSpPr>
      <p:grpSpPr>
        <a:xfrm>
          <a:off x="0" y="0"/>
          <a:ext cx="0" cy="0"/>
          <a:chOff x="0" y="0"/>
          <a:chExt cx="0" cy="0"/>
        </a:xfrm>
      </p:grpSpPr>
      <p:sp>
        <p:nvSpPr>
          <p:cNvPr id="4" name="Date Placeholder 3" hidden="1">
            <a:extLst>
              <a:ext uri="{FF2B5EF4-FFF2-40B4-BE49-F238E27FC236}">
                <a16:creationId xmlns:a16="http://schemas.microsoft.com/office/drawing/2014/main" id="{DE4DB6AC-0CD0-4523-A347-0C4D91692F5E}"/>
              </a:ext>
            </a:extLst>
          </p:cNvPr>
          <p:cNvSpPr>
            <a:spLocks noGrp="1"/>
          </p:cNvSpPr>
          <p:nvPr>
            <p:ph type="dt" sz="half" idx="24"/>
          </p:nvPr>
        </p:nvSpPr>
        <p:spPr/>
        <p:txBody>
          <a:bodyPr/>
          <a:lstStyle/>
          <a:p>
            <a:fld id="{C99E0EC7-52FC-46E3-A9A5-60CCE854CAD9}" type="datetime4">
              <a:rPr lang="en-GB" smtClean="0"/>
              <a:t>31 October 2023</a:t>
            </a:fld>
            <a:endParaRPr lang="en-GB" dirty="0"/>
          </a:p>
        </p:txBody>
      </p:sp>
      <p:sp>
        <p:nvSpPr>
          <p:cNvPr id="2" name="Title 1">
            <a:extLst>
              <a:ext uri="{FF2B5EF4-FFF2-40B4-BE49-F238E27FC236}">
                <a16:creationId xmlns:a16="http://schemas.microsoft.com/office/drawing/2014/main" id="{4166AEB5-52F0-4660-8F42-9D54730AF814}"/>
              </a:ext>
            </a:extLst>
          </p:cNvPr>
          <p:cNvSpPr>
            <a:spLocks noGrp="1"/>
          </p:cNvSpPr>
          <p:nvPr>
            <p:ph type="title" hasCustomPrompt="1"/>
          </p:nvPr>
        </p:nvSpPr>
        <p:spPr>
          <a:xfrm>
            <a:off x="539750" y="907200"/>
            <a:ext cx="11113200" cy="442800"/>
          </a:xfrm>
        </p:spPr>
        <p:txBody>
          <a:bodyPr/>
          <a:lstStyle/>
          <a:p>
            <a:r>
              <a:rPr lang="en-GB" dirty="0"/>
              <a:t>Click to add title</a:t>
            </a:r>
          </a:p>
        </p:txBody>
      </p:sp>
      <p:sp>
        <p:nvSpPr>
          <p:cNvPr id="11" name="Subtitle Eyebrow">
            <a:extLst>
              <a:ext uri="{FF2B5EF4-FFF2-40B4-BE49-F238E27FC236}">
                <a16:creationId xmlns:a16="http://schemas.microsoft.com/office/drawing/2014/main" id="{6BC49434-3EB3-41C0-83F5-556D0CF37030}"/>
              </a:ext>
            </a:extLst>
          </p:cNvPr>
          <p:cNvSpPr>
            <a:spLocks noGrp="1"/>
          </p:cNvSpPr>
          <p:nvPr>
            <p:ph type="subTitle" idx="33" hasCustomPrompt="1"/>
          </p:nvPr>
        </p:nvSpPr>
        <p:spPr>
          <a:xfrm>
            <a:off x="539999" y="481818"/>
            <a:ext cx="2642400" cy="154800"/>
          </a:xfrm>
        </p:spPr>
        <p:txBody>
          <a:bodyPr/>
          <a:lstStyle>
            <a:lvl1pPr marL="0" indent="0" algn="l">
              <a:lnSpc>
                <a:spcPct val="100000"/>
              </a:lnSpc>
              <a:spcBef>
                <a:spcPts val="0"/>
              </a:spcBef>
              <a:spcAft>
                <a:spcPts val="0"/>
              </a:spcAft>
              <a:buFont typeface="Arial" panose="020B0604020202020204" pitchFamily="34" charset="0"/>
              <a:buChar char="​"/>
              <a:defRPr sz="900" b="0">
                <a:solidFill>
                  <a:schemeClr val="accent1"/>
                </a:solidFill>
                <a:latin typeface="+mn-lt"/>
              </a:defRPr>
            </a:lvl1pPr>
            <a:lvl2pPr marL="0" indent="0" algn="l">
              <a:buFont typeface="Arial" panose="020B0604020202020204" pitchFamily="34" charset="0"/>
              <a:buNone/>
              <a:defRPr sz="1800" b="1">
                <a:solidFill>
                  <a:schemeClr val="bg1"/>
                </a:solidFill>
                <a:latin typeface="+mn-lt"/>
              </a:defRPr>
            </a:lvl2pPr>
            <a:lvl3pPr marL="0" indent="0" algn="l">
              <a:buFont typeface="Arial" panose="020B0604020202020204" pitchFamily="34" charset="0"/>
              <a:buChar char="​"/>
              <a:defRPr sz="1800" b="1">
                <a:solidFill>
                  <a:schemeClr val="bg1"/>
                </a:solidFill>
                <a:latin typeface="+mn-lt"/>
              </a:defRPr>
            </a:lvl3pPr>
            <a:lvl4pPr marL="0" indent="0" algn="l">
              <a:buFont typeface="Arial" panose="020B0604020202020204" pitchFamily="34" charset="0"/>
              <a:buChar char="​"/>
              <a:defRPr sz="1800" b="1">
                <a:solidFill>
                  <a:schemeClr val="bg1"/>
                </a:solidFill>
                <a:latin typeface="+mn-lt"/>
              </a:defRPr>
            </a:lvl4pPr>
            <a:lvl5pPr marL="0" indent="0" algn="l">
              <a:buFont typeface="Arial" panose="020B0604020202020204" pitchFamily="34" charset="0"/>
              <a:buChar char="​"/>
              <a:defRPr sz="1800" b="1">
                <a:solidFill>
                  <a:schemeClr val="bg1"/>
                </a:solidFill>
                <a:latin typeface="+mn-lt"/>
              </a:defRPr>
            </a:lvl5pPr>
            <a:lvl6pPr marL="0" indent="0" algn="l">
              <a:buFont typeface="Arial" panose="020B0604020202020204" pitchFamily="34" charset="0"/>
              <a:buChar char="​"/>
              <a:defRPr sz="1800" b="1">
                <a:solidFill>
                  <a:schemeClr val="bg1"/>
                </a:solidFill>
                <a:latin typeface="+mn-lt"/>
              </a:defRPr>
            </a:lvl6pPr>
            <a:lvl7pPr marL="0" indent="0" algn="l">
              <a:buFont typeface="Arial" panose="020B0604020202020204" pitchFamily="34" charset="0"/>
              <a:buChar char="​"/>
              <a:defRPr sz="1800" b="1">
                <a:solidFill>
                  <a:schemeClr val="bg1"/>
                </a:solidFill>
                <a:latin typeface="+mn-lt"/>
              </a:defRPr>
            </a:lvl7pPr>
            <a:lvl8pPr marL="0" indent="0" algn="l">
              <a:buFont typeface="Arial" panose="020B0604020202020204" pitchFamily="34" charset="0"/>
              <a:buChar char="​"/>
              <a:defRPr sz="1800" b="1">
                <a:solidFill>
                  <a:schemeClr val="bg1"/>
                </a:solidFill>
                <a:latin typeface="+mn-lt"/>
              </a:defRPr>
            </a:lvl8pPr>
            <a:lvl9pPr marL="0" indent="0" algn="l">
              <a:buFont typeface="Arial" panose="020B0604020202020204" pitchFamily="34" charset="0"/>
              <a:buChar char="​"/>
              <a:defRPr sz="1800" b="1">
                <a:solidFill>
                  <a:schemeClr val="bg1"/>
                </a:solidFill>
                <a:latin typeface="+mn-lt"/>
              </a:defRPr>
            </a:lvl9pPr>
          </a:lstStyle>
          <a:p>
            <a:r>
              <a:rPr lang="en-GB" dirty="0"/>
              <a:t>Click to add Eyebrow text</a:t>
            </a:r>
          </a:p>
        </p:txBody>
      </p:sp>
      <p:sp>
        <p:nvSpPr>
          <p:cNvPr id="8" name="Text Placeholder notes">
            <a:extLst>
              <a:ext uri="{FF2B5EF4-FFF2-40B4-BE49-F238E27FC236}">
                <a16:creationId xmlns:a16="http://schemas.microsoft.com/office/drawing/2014/main" id="{C9DB3B9C-69A3-4B16-A41E-1A1EF1414B86}"/>
              </a:ext>
            </a:extLst>
          </p:cNvPr>
          <p:cNvSpPr>
            <a:spLocks noGrp="1"/>
          </p:cNvSpPr>
          <p:nvPr>
            <p:ph type="body" sz="quarter" idx="17" hasCustomPrompt="1"/>
          </p:nvPr>
        </p:nvSpPr>
        <p:spPr>
          <a:xfrm>
            <a:off x="539750" y="6127264"/>
            <a:ext cx="11112632" cy="197336"/>
          </a:xfrm>
        </p:spPr>
        <p:txBody>
          <a:bodyPr anchor="b" anchorCtr="0"/>
          <a:lstStyle>
            <a:lvl1pPr marL="0" indent="0">
              <a:lnSpc>
                <a:spcPct val="100000"/>
              </a:lnSpc>
              <a:spcBef>
                <a:spcPts val="0"/>
              </a:spcBef>
              <a:spcAft>
                <a:spcPts val="0"/>
              </a:spcAft>
              <a:buFont typeface="Arial" panose="020B0604020202020204" pitchFamily="34" charset="0"/>
              <a:buNone/>
              <a:defRPr sz="800" i="0"/>
            </a:lvl1pPr>
            <a:lvl2pPr marL="0" indent="0">
              <a:spcAft>
                <a:spcPts val="0"/>
              </a:spcAft>
              <a:buFont typeface="Arial" panose="020B0604020202020204" pitchFamily="34" charset="0"/>
              <a:buNone/>
              <a:defRPr/>
            </a:lvl2pPr>
            <a:lvl3pPr marL="0" indent="0">
              <a:spcAft>
                <a:spcPts val="0"/>
              </a:spcAft>
              <a:buFont typeface="Arial" panose="020B0604020202020204" pitchFamily="34" charset="0"/>
              <a:buNone/>
              <a:defRPr/>
            </a:lvl3pPr>
            <a:lvl4pPr marL="0" indent="0">
              <a:spcAft>
                <a:spcPts val="0"/>
              </a:spcAft>
              <a:buFont typeface="Arial" panose="020B0604020202020204" pitchFamily="34" charset="0"/>
              <a:buNone/>
              <a:defRPr/>
            </a:lvl4pPr>
            <a:lvl5pPr marL="0" indent="0">
              <a:buFont typeface="Arial" panose="020B0604020202020204" pitchFamily="34" charset="0"/>
              <a:buNone/>
              <a:defRPr/>
            </a:lvl5pPr>
          </a:lstStyle>
          <a:p>
            <a:pPr lvl="0"/>
            <a:r>
              <a:rPr lang="en-GB" dirty="0"/>
              <a:t>Click to add notes</a:t>
            </a:r>
          </a:p>
        </p:txBody>
      </p:sp>
      <p:sp>
        <p:nvSpPr>
          <p:cNvPr id="5" name="Footer Placeholder 4">
            <a:extLst>
              <a:ext uri="{FF2B5EF4-FFF2-40B4-BE49-F238E27FC236}">
                <a16:creationId xmlns:a16="http://schemas.microsoft.com/office/drawing/2014/main" id="{0BE2DE24-DF9F-447B-B6C3-908B6DD11E47}"/>
              </a:ext>
            </a:extLst>
          </p:cNvPr>
          <p:cNvSpPr>
            <a:spLocks noGrp="1"/>
          </p:cNvSpPr>
          <p:nvPr>
            <p:ph type="ftr" sz="quarter" idx="25"/>
          </p:nvPr>
        </p:nvSpPr>
        <p:spPr/>
        <p:txBody>
          <a:bodyPr/>
          <a:lstStyle/>
          <a:p>
            <a:endParaRPr lang="en-GB" dirty="0"/>
          </a:p>
        </p:txBody>
      </p:sp>
      <p:sp>
        <p:nvSpPr>
          <p:cNvPr id="6" name="Slide Number Placeholder 5">
            <a:extLst>
              <a:ext uri="{FF2B5EF4-FFF2-40B4-BE49-F238E27FC236}">
                <a16:creationId xmlns:a16="http://schemas.microsoft.com/office/drawing/2014/main" id="{A105EE41-47F6-4260-903A-1FA6906396D7}"/>
              </a:ext>
            </a:extLst>
          </p:cNvPr>
          <p:cNvSpPr>
            <a:spLocks noGrp="1"/>
          </p:cNvSpPr>
          <p:nvPr>
            <p:ph type="sldNum" sz="quarter" idx="26"/>
          </p:nvPr>
        </p:nvSpPr>
        <p:spPr/>
        <p:txBody>
          <a:bodyPr/>
          <a:lstStyle/>
          <a:p>
            <a:fld id="{23AA811B-2EBD-4900-905E-5BE206449611}" type="slidenum">
              <a:rPr lang="en-GB" smtClean="0"/>
              <a:pPr/>
              <a:t>‹#›</a:t>
            </a:fld>
            <a:endParaRPr lang="en-GB" dirty="0"/>
          </a:p>
        </p:txBody>
      </p:sp>
      <p:sp>
        <p:nvSpPr>
          <p:cNvPr id="9" name="Text Placeholder 8">
            <a:extLst>
              <a:ext uri="{FF2B5EF4-FFF2-40B4-BE49-F238E27FC236}">
                <a16:creationId xmlns:a16="http://schemas.microsoft.com/office/drawing/2014/main" id="{D176210D-BB15-4F94-BBD9-78DBA5A55E22}"/>
              </a:ext>
            </a:extLst>
          </p:cNvPr>
          <p:cNvSpPr>
            <a:spLocks noGrp="1"/>
          </p:cNvSpPr>
          <p:nvPr>
            <p:ph type="body" sz="quarter" idx="34" hasCustomPrompt="1"/>
          </p:nvPr>
        </p:nvSpPr>
        <p:spPr>
          <a:xfrm>
            <a:off x="540000" y="1350000"/>
            <a:ext cx="11112500" cy="644400"/>
          </a:xfrm>
        </p:spPr>
        <p:txBody>
          <a:bodyPr/>
          <a:lstStyle/>
          <a:p>
            <a:pPr lvl="0"/>
            <a:r>
              <a:rPr lang="en-GB" noProof="0" dirty="0"/>
              <a:t>Click to add text                                                                                                                                                                                                     Enter &amp; TAB for next text level                                                                                                                                                                         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10" name="Logo">
            <a:extLst>
              <a:ext uri="{FF2B5EF4-FFF2-40B4-BE49-F238E27FC236}">
                <a16:creationId xmlns:a16="http://schemas.microsoft.com/office/drawing/2014/main" id="{513A64FF-A7A1-4A75-B78B-C49F660B20B4}"/>
              </a:ext>
            </a:extLst>
          </p:cNvPr>
          <p:cNvSpPr>
            <a:spLocks noChangeArrowheads="1"/>
          </p:cNvSpPr>
          <p:nvPr userDrawn="1"/>
        </p:nvSpPr>
        <p:spPr bwMode="auto">
          <a:xfrm>
            <a:off x="11157045" y="491598"/>
            <a:ext cx="493617" cy="102665"/>
          </a:xfrm>
          <a:custGeom>
            <a:avLst/>
            <a:gdLst>
              <a:gd name="T0" fmla="*/ 3133 w 3201"/>
              <a:gd name="T1" fmla="*/ 97 h 664"/>
              <a:gd name="T2" fmla="*/ 3148 w 3201"/>
              <a:gd name="T3" fmla="*/ 81 h 664"/>
              <a:gd name="T4" fmla="*/ 3120 w 3201"/>
              <a:gd name="T5" fmla="*/ 77 h 664"/>
              <a:gd name="T6" fmla="*/ 3109 w 3201"/>
              <a:gd name="T7" fmla="*/ 135 h 664"/>
              <a:gd name="T8" fmla="*/ 3150 w 3201"/>
              <a:gd name="T9" fmla="*/ 69 h 664"/>
              <a:gd name="T10" fmla="*/ 3156 w 3201"/>
              <a:gd name="T11" fmla="*/ 99 h 664"/>
              <a:gd name="T12" fmla="*/ 3158 w 3201"/>
              <a:gd name="T13" fmla="*/ 122 h 664"/>
              <a:gd name="T14" fmla="*/ 3147 w 3201"/>
              <a:gd name="T15" fmla="*/ 124 h 664"/>
              <a:gd name="T16" fmla="*/ 3120 w 3201"/>
              <a:gd name="T17" fmla="*/ 106 h 664"/>
              <a:gd name="T18" fmla="*/ 2276 w 3201"/>
              <a:gd name="T19" fmla="*/ 420 h 664"/>
              <a:gd name="T20" fmla="*/ 2391 w 3201"/>
              <a:gd name="T21" fmla="*/ 562 h 664"/>
              <a:gd name="T22" fmla="*/ 2473 w 3201"/>
              <a:gd name="T23" fmla="*/ 314 h 664"/>
              <a:gd name="T24" fmla="*/ 2276 w 3201"/>
              <a:gd name="T25" fmla="*/ 420 h 664"/>
              <a:gd name="T26" fmla="*/ 2178 w 3201"/>
              <a:gd name="T27" fmla="*/ 294 h 664"/>
              <a:gd name="T28" fmla="*/ 2567 w 3201"/>
              <a:gd name="T29" fmla="*/ 245 h 664"/>
              <a:gd name="T30" fmla="*/ 2392 w 3201"/>
              <a:gd name="T31" fmla="*/ 662 h 664"/>
              <a:gd name="T32" fmla="*/ 2147 w 3201"/>
              <a:gd name="T33" fmla="*/ 413 h 664"/>
              <a:gd name="T34" fmla="*/ 649 w 3201"/>
              <a:gd name="T35" fmla="*/ 526 h 664"/>
              <a:gd name="T36" fmla="*/ 847 w 3201"/>
              <a:gd name="T37" fmla="*/ 419 h 664"/>
              <a:gd name="T38" fmla="*/ 649 w 3201"/>
              <a:gd name="T39" fmla="*/ 314 h 664"/>
              <a:gd name="T40" fmla="*/ 488 w 3201"/>
              <a:gd name="T41" fmla="*/ 413 h 664"/>
              <a:gd name="T42" fmla="*/ 731 w 3201"/>
              <a:gd name="T43" fmla="*/ 177 h 664"/>
              <a:gd name="T44" fmla="*/ 906 w 3201"/>
              <a:gd name="T45" fmla="*/ 593 h 664"/>
              <a:gd name="T46" fmla="*/ 518 w 3201"/>
              <a:gd name="T47" fmla="*/ 549 h 664"/>
              <a:gd name="T48" fmla="*/ 3137 w 3201"/>
              <a:gd name="T49" fmla="*/ 48 h 664"/>
              <a:gd name="T50" fmla="*/ 3084 w 3201"/>
              <a:gd name="T51" fmla="*/ 100 h 664"/>
              <a:gd name="T52" fmla="*/ 3137 w 3201"/>
              <a:gd name="T53" fmla="*/ 152 h 664"/>
              <a:gd name="T54" fmla="*/ 3190 w 3201"/>
              <a:gd name="T55" fmla="*/ 100 h 664"/>
              <a:gd name="T56" fmla="*/ 3137 w 3201"/>
              <a:gd name="T57" fmla="*/ 48 h 664"/>
              <a:gd name="T58" fmla="*/ 3168 w 3201"/>
              <a:gd name="T59" fmla="*/ 46 h 664"/>
              <a:gd name="T60" fmla="*/ 3192 w 3201"/>
              <a:gd name="T61" fmla="*/ 131 h 664"/>
              <a:gd name="T62" fmla="*/ 3105 w 3201"/>
              <a:gd name="T63" fmla="*/ 154 h 664"/>
              <a:gd name="T64" fmla="*/ 3082 w 3201"/>
              <a:gd name="T65" fmla="*/ 69 h 664"/>
              <a:gd name="T66" fmla="*/ 2809 w 3201"/>
              <a:gd name="T67" fmla="*/ 652 h 664"/>
              <a:gd name="T68" fmla="*/ 2749 w 3201"/>
              <a:gd name="T69" fmla="*/ 187 h 664"/>
              <a:gd name="T70" fmla="*/ 2877 w 3201"/>
              <a:gd name="T71" fmla="*/ 464 h 664"/>
              <a:gd name="T72" fmla="*/ 3109 w 3201"/>
              <a:gd name="T73" fmla="*/ 187 h 664"/>
              <a:gd name="T74" fmla="*/ 1826 w 3201"/>
              <a:gd name="T75" fmla="*/ 416 h 664"/>
              <a:gd name="T76" fmla="*/ 2110 w 3201"/>
              <a:gd name="T77" fmla="*/ 308 h 664"/>
              <a:gd name="T78" fmla="*/ 1831 w 3201"/>
              <a:gd name="T79" fmla="*/ 663 h 664"/>
              <a:gd name="T80" fmla="*/ 1500 w 3201"/>
              <a:gd name="T81" fmla="*/ 329 h 664"/>
              <a:gd name="T82" fmla="*/ 1824 w 3201"/>
              <a:gd name="T83" fmla="*/ 0 h 664"/>
              <a:gd name="T84" fmla="*/ 1971 w 3201"/>
              <a:gd name="T85" fmla="*/ 212 h 664"/>
              <a:gd name="T86" fmla="*/ 1686 w 3201"/>
              <a:gd name="T87" fmla="*/ 164 h 664"/>
              <a:gd name="T88" fmla="*/ 1822 w 3201"/>
              <a:gd name="T89" fmla="*/ 552 h 664"/>
              <a:gd name="T90" fmla="*/ 1977 w 3201"/>
              <a:gd name="T91" fmla="*/ 416 h 664"/>
              <a:gd name="T92" fmla="*/ 1330 w 3201"/>
              <a:gd name="T93" fmla="*/ 652 h 664"/>
              <a:gd name="T94" fmla="*/ 1174 w 3201"/>
              <a:gd name="T95" fmla="*/ 662 h 664"/>
              <a:gd name="T96" fmla="*/ 1016 w 3201"/>
              <a:gd name="T97" fmla="*/ 481 h 664"/>
              <a:gd name="T98" fmla="*/ 1141 w 3201"/>
              <a:gd name="T99" fmla="*/ 401 h 664"/>
              <a:gd name="T100" fmla="*/ 1220 w 3201"/>
              <a:gd name="T101" fmla="*/ 569 h 664"/>
              <a:gd name="T102" fmla="*/ 1321 w 3201"/>
              <a:gd name="T103" fmla="*/ 383 h 664"/>
              <a:gd name="T104" fmla="*/ 1447 w 3201"/>
              <a:gd name="T105" fmla="*/ 652 h 664"/>
              <a:gd name="T106" fmla="*/ 239 w 3201"/>
              <a:gd name="T107" fmla="*/ 382 h 664"/>
              <a:gd name="T108" fmla="*/ 308 w 3201"/>
              <a:gd name="T109" fmla="*/ 264 h 664"/>
              <a:gd name="T110" fmla="*/ 371 w 3201"/>
              <a:gd name="T111" fmla="*/ 383 h 664"/>
              <a:gd name="T112" fmla="*/ 239 w 3201"/>
              <a:gd name="T113" fmla="*/ 382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201" h="664">
                <a:moveTo>
                  <a:pt x="3120" y="97"/>
                </a:moveTo>
                <a:lnTo>
                  <a:pt x="3120" y="97"/>
                </a:lnTo>
                <a:cubicBezTo>
                  <a:pt x="3133" y="97"/>
                  <a:pt x="3133" y="97"/>
                  <a:pt x="3133" y="97"/>
                </a:cubicBezTo>
                <a:cubicBezTo>
                  <a:pt x="3140" y="97"/>
                  <a:pt x="3144" y="96"/>
                  <a:pt x="3146" y="94"/>
                </a:cubicBezTo>
                <a:cubicBezTo>
                  <a:pt x="3149" y="92"/>
                  <a:pt x="3150" y="90"/>
                  <a:pt x="3150" y="87"/>
                </a:cubicBezTo>
                <a:cubicBezTo>
                  <a:pt x="3150" y="85"/>
                  <a:pt x="3149" y="83"/>
                  <a:pt x="3148" y="81"/>
                </a:cubicBezTo>
                <a:cubicBezTo>
                  <a:pt x="3147" y="80"/>
                  <a:pt x="3145" y="79"/>
                  <a:pt x="3143" y="78"/>
                </a:cubicBezTo>
                <a:cubicBezTo>
                  <a:pt x="3141" y="77"/>
                  <a:pt x="3138" y="77"/>
                  <a:pt x="3132" y="77"/>
                </a:cubicBezTo>
                <a:cubicBezTo>
                  <a:pt x="3120" y="77"/>
                  <a:pt x="3120" y="77"/>
                  <a:pt x="3120" y="77"/>
                </a:cubicBezTo>
                <a:lnTo>
                  <a:pt x="3120" y="97"/>
                </a:lnTo>
                <a:close/>
                <a:moveTo>
                  <a:pt x="3109" y="135"/>
                </a:moveTo>
                <a:lnTo>
                  <a:pt x="3109" y="135"/>
                </a:lnTo>
                <a:cubicBezTo>
                  <a:pt x="3109" y="68"/>
                  <a:pt x="3109" y="68"/>
                  <a:pt x="3109" y="68"/>
                </a:cubicBezTo>
                <a:cubicBezTo>
                  <a:pt x="3132" y="68"/>
                  <a:pt x="3132" y="68"/>
                  <a:pt x="3132" y="68"/>
                </a:cubicBezTo>
                <a:cubicBezTo>
                  <a:pt x="3140" y="68"/>
                  <a:pt x="3146" y="68"/>
                  <a:pt x="3150" y="69"/>
                </a:cubicBezTo>
                <a:cubicBezTo>
                  <a:pt x="3153" y="71"/>
                  <a:pt x="3156" y="73"/>
                  <a:pt x="3158" y="76"/>
                </a:cubicBezTo>
                <a:cubicBezTo>
                  <a:pt x="3160" y="79"/>
                  <a:pt x="3161" y="82"/>
                  <a:pt x="3161" y="86"/>
                </a:cubicBezTo>
                <a:cubicBezTo>
                  <a:pt x="3161" y="91"/>
                  <a:pt x="3160" y="95"/>
                  <a:pt x="3156" y="99"/>
                </a:cubicBezTo>
                <a:cubicBezTo>
                  <a:pt x="3153" y="102"/>
                  <a:pt x="3148" y="104"/>
                  <a:pt x="3142" y="105"/>
                </a:cubicBezTo>
                <a:cubicBezTo>
                  <a:pt x="3144" y="106"/>
                  <a:pt x="3146" y="107"/>
                  <a:pt x="3148" y="108"/>
                </a:cubicBezTo>
                <a:cubicBezTo>
                  <a:pt x="3150" y="111"/>
                  <a:pt x="3154" y="115"/>
                  <a:pt x="3158" y="122"/>
                </a:cubicBezTo>
                <a:cubicBezTo>
                  <a:pt x="3166" y="135"/>
                  <a:pt x="3166" y="135"/>
                  <a:pt x="3166" y="135"/>
                </a:cubicBezTo>
                <a:cubicBezTo>
                  <a:pt x="3153" y="135"/>
                  <a:pt x="3153" y="135"/>
                  <a:pt x="3153" y="135"/>
                </a:cubicBezTo>
                <a:cubicBezTo>
                  <a:pt x="3147" y="124"/>
                  <a:pt x="3147" y="124"/>
                  <a:pt x="3147" y="124"/>
                </a:cubicBezTo>
                <a:cubicBezTo>
                  <a:pt x="3142" y="116"/>
                  <a:pt x="3138" y="111"/>
                  <a:pt x="3135" y="109"/>
                </a:cubicBezTo>
                <a:cubicBezTo>
                  <a:pt x="3133" y="107"/>
                  <a:pt x="3130" y="106"/>
                  <a:pt x="3126" y="106"/>
                </a:cubicBezTo>
                <a:cubicBezTo>
                  <a:pt x="3120" y="106"/>
                  <a:pt x="3120" y="106"/>
                  <a:pt x="3120" y="106"/>
                </a:cubicBezTo>
                <a:cubicBezTo>
                  <a:pt x="3120" y="135"/>
                  <a:pt x="3120" y="135"/>
                  <a:pt x="3120" y="135"/>
                </a:cubicBezTo>
                <a:lnTo>
                  <a:pt x="3109" y="135"/>
                </a:lnTo>
                <a:close/>
                <a:moveTo>
                  <a:pt x="2276" y="420"/>
                </a:moveTo>
                <a:lnTo>
                  <a:pt x="2276" y="420"/>
                </a:lnTo>
                <a:cubicBezTo>
                  <a:pt x="2276" y="466"/>
                  <a:pt x="2287" y="501"/>
                  <a:pt x="2309" y="526"/>
                </a:cubicBezTo>
                <a:cubicBezTo>
                  <a:pt x="2331" y="550"/>
                  <a:pt x="2359" y="562"/>
                  <a:pt x="2391" y="562"/>
                </a:cubicBezTo>
                <a:cubicBezTo>
                  <a:pt x="2424" y="562"/>
                  <a:pt x="2451" y="550"/>
                  <a:pt x="2473" y="526"/>
                </a:cubicBezTo>
                <a:cubicBezTo>
                  <a:pt x="2495" y="501"/>
                  <a:pt x="2507" y="465"/>
                  <a:pt x="2507" y="419"/>
                </a:cubicBezTo>
                <a:cubicBezTo>
                  <a:pt x="2507" y="373"/>
                  <a:pt x="2495" y="338"/>
                  <a:pt x="2473" y="314"/>
                </a:cubicBezTo>
                <a:cubicBezTo>
                  <a:pt x="2451" y="289"/>
                  <a:pt x="2424" y="277"/>
                  <a:pt x="2391" y="277"/>
                </a:cubicBezTo>
                <a:cubicBezTo>
                  <a:pt x="2359" y="277"/>
                  <a:pt x="2331" y="289"/>
                  <a:pt x="2309" y="314"/>
                </a:cubicBezTo>
                <a:cubicBezTo>
                  <a:pt x="2287" y="338"/>
                  <a:pt x="2276" y="374"/>
                  <a:pt x="2276" y="420"/>
                </a:cubicBezTo>
                <a:close/>
                <a:moveTo>
                  <a:pt x="2147" y="413"/>
                </a:moveTo>
                <a:lnTo>
                  <a:pt x="2147" y="413"/>
                </a:lnTo>
                <a:cubicBezTo>
                  <a:pt x="2147" y="372"/>
                  <a:pt x="2157" y="333"/>
                  <a:pt x="2178" y="294"/>
                </a:cubicBezTo>
                <a:cubicBezTo>
                  <a:pt x="2198" y="256"/>
                  <a:pt x="2228" y="227"/>
                  <a:pt x="2265" y="207"/>
                </a:cubicBezTo>
                <a:cubicBezTo>
                  <a:pt x="2302" y="187"/>
                  <a:pt x="2344" y="177"/>
                  <a:pt x="2391" y="177"/>
                </a:cubicBezTo>
                <a:cubicBezTo>
                  <a:pt x="2462" y="177"/>
                  <a:pt x="2521" y="200"/>
                  <a:pt x="2567" y="245"/>
                </a:cubicBezTo>
                <a:cubicBezTo>
                  <a:pt x="2613" y="291"/>
                  <a:pt x="2635" y="349"/>
                  <a:pt x="2635" y="418"/>
                </a:cubicBezTo>
                <a:cubicBezTo>
                  <a:pt x="2635" y="489"/>
                  <a:pt x="2612" y="547"/>
                  <a:pt x="2566" y="593"/>
                </a:cubicBezTo>
                <a:cubicBezTo>
                  <a:pt x="2520" y="639"/>
                  <a:pt x="2462" y="662"/>
                  <a:pt x="2392" y="662"/>
                </a:cubicBezTo>
                <a:cubicBezTo>
                  <a:pt x="2348" y="662"/>
                  <a:pt x="2307" y="653"/>
                  <a:pt x="2268" y="634"/>
                </a:cubicBezTo>
                <a:cubicBezTo>
                  <a:pt x="2228" y="614"/>
                  <a:pt x="2198" y="586"/>
                  <a:pt x="2178" y="549"/>
                </a:cubicBezTo>
                <a:cubicBezTo>
                  <a:pt x="2157" y="512"/>
                  <a:pt x="2147" y="466"/>
                  <a:pt x="2147" y="413"/>
                </a:cubicBezTo>
                <a:close/>
                <a:moveTo>
                  <a:pt x="616" y="420"/>
                </a:moveTo>
                <a:lnTo>
                  <a:pt x="616" y="420"/>
                </a:lnTo>
                <a:cubicBezTo>
                  <a:pt x="616" y="466"/>
                  <a:pt x="627" y="501"/>
                  <a:pt x="649" y="526"/>
                </a:cubicBezTo>
                <a:cubicBezTo>
                  <a:pt x="671" y="550"/>
                  <a:pt x="699" y="562"/>
                  <a:pt x="732" y="562"/>
                </a:cubicBezTo>
                <a:cubicBezTo>
                  <a:pt x="764" y="562"/>
                  <a:pt x="792" y="550"/>
                  <a:pt x="814" y="526"/>
                </a:cubicBezTo>
                <a:cubicBezTo>
                  <a:pt x="836" y="501"/>
                  <a:pt x="847" y="465"/>
                  <a:pt x="847" y="419"/>
                </a:cubicBezTo>
                <a:cubicBezTo>
                  <a:pt x="847" y="373"/>
                  <a:pt x="836" y="338"/>
                  <a:pt x="814" y="314"/>
                </a:cubicBezTo>
                <a:cubicBezTo>
                  <a:pt x="792" y="289"/>
                  <a:pt x="764" y="277"/>
                  <a:pt x="732" y="277"/>
                </a:cubicBezTo>
                <a:cubicBezTo>
                  <a:pt x="699" y="277"/>
                  <a:pt x="671" y="289"/>
                  <a:pt x="649" y="314"/>
                </a:cubicBezTo>
                <a:cubicBezTo>
                  <a:pt x="627" y="338"/>
                  <a:pt x="616" y="374"/>
                  <a:pt x="616" y="420"/>
                </a:cubicBezTo>
                <a:close/>
                <a:moveTo>
                  <a:pt x="488" y="413"/>
                </a:moveTo>
                <a:lnTo>
                  <a:pt x="488" y="413"/>
                </a:lnTo>
                <a:cubicBezTo>
                  <a:pt x="488" y="372"/>
                  <a:pt x="498" y="333"/>
                  <a:pt x="518" y="294"/>
                </a:cubicBezTo>
                <a:cubicBezTo>
                  <a:pt x="539" y="256"/>
                  <a:pt x="568" y="227"/>
                  <a:pt x="605" y="207"/>
                </a:cubicBezTo>
                <a:cubicBezTo>
                  <a:pt x="643" y="187"/>
                  <a:pt x="685" y="177"/>
                  <a:pt x="731" y="177"/>
                </a:cubicBezTo>
                <a:cubicBezTo>
                  <a:pt x="803" y="177"/>
                  <a:pt x="861" y="200"/>
                  <a:pt x="907" y="245"/>
                </a:cubicBezTo>
                <a:cubicBezTo>
                  <a:pt x="953" y="291"/>
                  <a:pt x="976" y="349"/>
                  <a:pt x="976" y="418"/>
                </a:cubicBezTo>
                <a:cubicBezTo>
                  <a:pt x="976" y="489"/>
                  <a:pt x="953" y="547"/>
                  <a:pt x="906" y="593"/>
                </a:cubicBezTo>
                <a:cubicBezTo>
                  <a:pt x="860" y="639"/>
                  <a:pt x="802" y="662"/>
                  <a:pt x="732" y="662"/>
                </a:cubicBezTo>
                <a:cubicBezTo>
                  <a:pt x="689" y="662"/>
                  <a:pt x="647" y="653"/>
                  <a:pt x="608" y="634"/>
                </a:cubicBezTo>
                <a:cubicBezTo>
                  <a:pt x="569" y="614"/>
                  <a:pt x="539" y="586"/>
                  <a:pt x="518" y="549"/>
                </a:cubicBezTo>
                <a:cubicBezTo>
                  <a:pt x="498" y="512"/>
                  <a:pt x="488" y="466"/>
                  <a:pt x="488" y="413"/>
                </a:cubicBezTo>
                <a:close/>
                <a:moveTo>
                  <a:pt x="3137" y="48"/>
                </a:moveTo>
                <a:lnTo>
                  <a:pt x="3137" y="48"/>
                </a:lnTo>
                <a:cubicBezTo>
                  <a:pt x="3128" y="48"/>
                  <a:pt x="3119" y="51"/>
                  <a:pt x="3111" y="55"/>
                </a:cubicBezTo>
                <a:cubicBezTo>
                  <a:pt x="3102" y="60"/>
                  <a:pt x="3096" y="66"/>
                  <a:pt x="3091" y="74"/>
                </a:cubicBezTo>
                <a:cubicBezTo>
                  <a:pt x="3086" y="83"/>
                  <a:pt x="3084" y="91"/>
                  <a:pt x="3084" y="100"/>
                </a:cubicBezTo>
                <a:cubicBezTo>
                  <a:pt x="3084" y="109"/>
                  <a:pt x="3086" y="118"/>
                  <a:pt x="3091" y="126"/>
                </a:cubicBezTo>
                <a:cubicBezTo>
                  <a:pt x="3095" y="134"/>
                  <a:pt x="3102" y="141"/>
                  <a:pt x="3110" y="145"/>
                </a:cubicBezTo>
                <a:cubicBezTo>
                  <a:pt x="3119" y="150"/>
                  <a:pt x="3128" y="152"/>
                  <a:pt x="3137" y="152"/>
                </a:cubicBezTo>
                <a:cubicBezTo>
                  <a:pt x="3146" y="152"/>
                  <a:pt x="3155" y="150"/>
                  <a:pt x="3163" y="145"/>
                </a:cubicBezTo>
                <a:cubicBezTo>
                  <a:pt x="3171" y="141"/>
                  <a:pt x="3178" y="134"/>
                  <a:pt x="3182" y="126"/>
                </a:cubicBezTo>
                <a:cubicBezTo>
                  <a:pt x="3187" y="118"/>
                  <a:pt x="3190" y="109"/>
                  <a:pt x="3190" y="100"/>
                </a:cubicBezTo>
                <a:cubicBezTo>
                  <a:pt x="3190" y="91"/>
                  <a:pt x="3187" y="83"/>
                  <a:pt x="3182" y="74"/>
                </a:cubicBezTo>
                <a:cubicBezTo>
                  <a:pt x="3178" y="66"/>
                  <a:pt x="3171" y="60"/>
                  <a:pt x="3163" y="55"/>
                </a:cubicBezTo>
                <a:cubicBezTo>
                  <a:pt x="3154" y="51"/>
                  <a:pt x="3145" y="48"/>
                  <a:pt x="3137" y="48"/>
                </a:cubicBezTo>
                <a:close/>
                <a:moveTo>
                  <a:pt x="3137" y="38"/>
                </a:moveTo>
                <a:lnTo>
                  <a:pt x="3137" y="38"/>
                </a:lnTo>
                <a:cubicBezTo>
                  <a:pt x="3147" y="38"/>
                  <a:pt x="3158" y="41"/>
                  <a:pt x="3168" y="46"/>
                </a:cubicBezTo>
                <a:cubicBezTo>
                  <a:pt x="3178" y="51"/>
                  <a:pt x="3186" y="59"/>
                  <a:pt x="3191" y="69"/>
                </a:cubicBezTo>
                <a:cubicBezTo>
                  <a:pt x="3197" y="79"/>
                  <a:pt x="3200" y="89"/>
                  <a:pt x="3200" y="100"/>
                </a:cubicBezTo>
                <a:cubicBezTo>
                  <a:pt x="3200" y="111"/>
                  <a:pt x="3197" y="121"/>
                  <a:pt x="3192" y="131"/>
                </a:cubicBezTo>
                <a:cubicBezTo>
                  <a:pt x="3186" y="141"/>
                  <a:pt x="3178" y="149"/>
                  <a:pt x="3168" y="154"/>
                </a:cubicBezTo>
                <a:cubicBezTo>
                  <a:pt x="3158" y="160"/>
                  <a:pt x="3148" y="162"/>
                  <a:pt x="3137" y="162"/>
                </a:cubicBezTo>
                <a:cubicBezTo>
                  <a:pt x="3126" y="162"/>
                  <a:pt x="3115" y="160"/>
                  <a:pt x="3105" y="154"/>
                </a:cubicBezTo>
                <a:cubicBezTo>
                  <a:pt x="3095" y="149"/>
                  <a:pt x="3087" y="141"/>
                  <a:pt x="3082" y="131"/>
                </a:cubicBezTo>
                <a:cubicBezTo>
                  <a:pt x="3076" y="121"/>
                  <a:pt x="3073" y="111"/>
                  <a:pt x="3073" y="100"/>
                </a:cubicBezTo>
                <a:cubicBezTo>
                  <a:pt x="3073" y="89"/>
                  <a:pt x="3076" y="79"/>
                  <a:pt x="3082" y="69"/>
                </a:cubicBezTo>
                <a:cubicBezTo>
                  <a:pt x="3087" y="59"/>
                  <a:pt x="3095" y="51"/>
                  <a:pt x="3106" y="46"/>
                </a:cubicBezTo>
                <a:cubicBezTo>
                  <a:pt x="3116" y="41"/>
                  <a:pt x="3126" y="38"/>
                  <a:pt x="3137" y="38"/>
                </a:cubicBezTo>
                <a:close/>
                <a:moveTo>
                  <a:pt x="2809" y="652"/>
                </a:moveTo>
                <a:lnTo>
                  <a:pt x="2809" y="652"/>
                </a:lnTo>
                <a:cubicBezTo>
                  <a:pt x="2618" y="187"/>
                  <a:pt x="2618" y="187"/>
                  <a:pt x="2618" y="187"/>
                </a:cubicBezTo>
                <a:cubicBezTo>
                  <a:pt x="2749" y="187"/>
                  <a:pt x="2749" y="187"/>
                  <a:pt x="2749" y="187"/>
                </a:cubicBezTo>
                <a:cubicBezTo>
                  <a:pt x="2839" y="425"/>
                  <a:pt x="2839" y="425"/>
                  <a:pt x="2839" y="425"/>
                </a:cubicBezTo>
                <a:cubicBezTo>
                  <a:pt x="2864" y="504"/>
                  <a:pt x="2864" y="504"/>
                  <a:pt x="2864" y="504"/>
                </a:cubicBezTo>
                <a:cubicBezTo>
                  <a:pt x="2871" y="483"/>
                  <a:pt x="2875" y="470"/>
                  <a:pt x="2877" y="464"/>
                </a:cubicBezTo>
                <a:cubicBezTo>
                  <a:pt x="2881" y="451"/>
                  <a:pt x="2886" y="438"/>
                  <a:pt x="2891" y="425"/>
                </a:cubicBezTo>
                <a:cubicBezTo>
                  <a:pt x="2981" y="187"/>
                  <a:pt x="2981" y="187"/>
                  <a:pt x="2981" y="187"/>
                </a:cubicBezTo>
                <a:cubicBezTo>
                  <a:pt x="3109" y="187"/>
                  <a:pt x="3109" y="187"/>
                  <a:pt x="3109" y="187"/>
                </a:cubicBezTo>
                <a:cubicBezTo>
                  <a:pt x="2921" y="652"/>
                  <a:pt x="2921" y="652"/>
                  <a:pt x="2921" y="652"/>
                </a:cubicBezTo>
                <a:lnTo>
                  <a:pt x="2809" y="652"/>
                </a:lnTo>
                <a:close/>
                <a:moveTo>
                  <a:pt x="1826" y="416"/>
                </a:moveTo>
                <a:lnTo>
                  <a:pt x="1826" y="416"/>
                </a:lnTo>
                <a:cubicBezTo>
                  <a:pt x="1826" y="308"/>
                  <a:pt x="1826" y="308"/>
                  <a:pt x="1826" y="308"/>
                </a:cubicBezTo>
                <a:cubicBezTo>
                  <a:pt x="2110" y="308"/>
                  <a:pt x="2110" y="308"/>
                  <a:pt x="2110" y="308"/>
                </a:cubicBezTo>
                <a:cubicBezTo>
                  <a:pt x="2110" y="563"/>
                  <a:pt x="2110" y="563"/>
                  <a:pt x="2110" y="563"/>
                </a:cubicBezTo>
                <a:cubicBezTo>
                  <a:pt x="2083" y="590"/>
                  <a:pt x="2043" y="613"/>
                  <a:pt x="1990" y="633"/>
                </a:cubicBezTo>
                <a:cubicBezTo>
                  <a:pt x="1938" y="653"/>
                  <a:pt x="1885" y="663"/>
                  <a:pt x="1831" y="663"/>
                </a:cubicBezTo>
                <a:cubicBezTo>
                  <a:pt x="1763" y="663"/>
                  <a:pt x="1703" y="649"/>
                  <a:pt x="1652" y="621"/>
                </a:cubicBezTo>
                <a:cubicBezTo>
                  <a:pt x="1602" y="593"/>
                  <a:pt x="1563" y="552"/>
                  <a:pt x="1538" y="500"/>
                </a:cubicBezTo>
                <a:cubicBezTo>
                  <a:pt x="1512" y="448"/>
                  <a:pt x="1500" y="391"/>
                  <a:pt x="1500" y="329"/>
                </a:cubicBezTo>
                <a:cubicBezTo>
                  <a:pt x="1500" y="262"/>
                  <a:pt x="1514" y="203"/>
                  <a:pt x="1542" y="151"/>
                </a:cubicBezTo>
                <a:cubicBezTo>
                  <a:pt x="1571" y="99"/>
                  <a:pt x="1613" y="59"/>
                  <a:pt x="1668" y="32"/>
                </a:cubicBezTo>
                <a:cubicBezTo>
                  <a:pt x="1709" y="10"/>
                  <a:pt x="1762" y="0"/>
                  <a:pt x="1824" y="0"/>
                </a:cubicBezTo>
                <a:cubicBezTo>
                  <a:pt x="1905" y="0"/>
                  <a:pt x="1968" y="16"/>
                  <a:pt x="2014" y="50"/>
                </a:cubicBezTo>
                <a:cubicBezTo>
                  <a:pt x="2059" y="83"/>
                  <a:pt x="2089" y="129"/>
                  <a:pt x="2102" y="188"/>
                </a:cubicBezTo>
                <a:cubicBezTo>
                  <a:pt x="1971" y="212"/>
                  <a:pt x="1971" y="212"/>
                  <a:pt x="1971" y="212"/>
                </a:cubicBezTo>
                <a:cubicBezTo>
                  <a:pt x="1961" y="181"/>
                  <a:pt x="1944" y="156"/>
                  <a:pt x="1919" y="138"/>
                </a:cubicBezTo>
                <a:cubicBezTo>
                  <a:pt x="1894" y="119"/>
                  <a:pt x="1862" y="110"/>
                  <a:pt x="1824" y="110"/>
                </a:cubicBezTo>
                <a:cubicBezTo>
                  <a:pt x="1766" y="110"/>
                  <a:pt x="1720" y="128"/>
                  <a:pt x="1686" y="164"/>
                </a:cubicBezTo>
                <a:cubicBezTo>
                  <a:pt x="1652" y="200"/>
                  <a:pt x="1635" y="253"/>
                  <a:pt x="1635" y="324"/>
                </a:cubicBezTo>
                <a:cubicBezTo>
                  <a:pt x="1635" y="400"/>
                  <a:pt x="1653" y="457"/>
                  <a:pt x="1687" y="495"/>
                </a:cubicBezTo>
                <a:cubicBezTo>
                  <a:pt x="1722" y="533"/>
                  <a:pt x="1767" y="552"/>
                  <a:pt x="1822" y="552"/>
                </a:cubicBezTo>
                <a:cubicBezTo>
                  <a:pt x="1850" y="552"/>
                  <a:pt x="1878" y="547"/>
                  <a:pt x="1906" y="536"/>
                </a:cubicBezTo>
                <a:cubicBezTo>
                  <a:pt x="1933" y="526"/>
                  <a:pt x="1957" y="513"/>
                  <a:pt x="1977" y="497"/>
                </a:cubicBezTo>
                <a:cubicBezTo>
                  <a:pt x="1977" y="416"/>
                  <a:pt x="1977" y="416"/>
                  <a:pt x="1977" y="416"/>
                </a:cubicBezTo>
                <a:lnTo>
                  <a:pt x="1826" y="416"/>
                </a:lnTo>
                <a:close/>
                <a:moveTo>
                  <a:pt x="1330" y="652"/>
                </a:moveTo>
                <a:lnTo>
                  <a:pt x="1330" y="652"/>
                </a:lnTo>
                <a:cubicBezTo>
                  <a:pt x="1330" y="583"/>
                  <a:pt x="1330" y="583"/>
                  <a:pt x="1330" y="583"/>
                </a:cubicBezTo>
                <a:cubicBezTo>
                  <a:pt x="1313" y="607"/>
                  <a:pt x="1290" y="627"/>
                  <a:pt x="1262" y="641"/>
                </a:cubicBezTo>
                <a:cubicBezTo>
                  <a:pt x="1234" y="655"/>
                  <a:pt x="1205" y="662"/>
                  <a:pt x="1174" y="662"/>
                </a:cubicBezTo>
                <a:cubicBezTo>
                  <a:pt x="1142" y="662"/>
                  <a:pt x="1113" y="656"/>
                  <a:pt x="1088" y="642"/>
                </a:cubicBezTo>
                <a:cubicBezTo>
                  <a:pt x="1063" y="628"/>
                  <a:pt x="1045" y="609"/>
                  <a:pt x="1033" y="584"/>
                </a:cubicBezTo>
                <a:cubicBezTo>
                  <a:pt x="1022" y="559"/>
                  <a:pt x="1016" y="525"/>
                  <a:pt x="1016" y="481"/>
                </a:cubicBezTo>
                <a:cubicBezTo>
                  <a:pt x="1016" y="187"/>
                  <a:pt x="1016" y="187"/>
                  <a:pt x="1016" y="187"/>
                </a:cubicBezTo>
                <a:cubicBezTo>
                  <a:pt x="1141" y="187"/>
                  <a:pt x="1141" y="187"/>
                  <a:pt x="1141" y="187"/>
                </a:cubicBezTo>
                <a:cubicBezTo>
                  <a:pt x="1141" y="401"/>
                  <a:pt x="1141" y="401"/>
                  <a:pt x="1141" y="401"/>
                </a:cubicBezTo>
                <a:cubicBezTo>
                  <a:pt x="1141" y="466"/>
                  <a:pt x="1144" y="506"/>
                  <a:pt x="1148" y="521"/>
                </a:cubicBezTo>
                <a:cubicBezTo>
                  <a:pt x="1153" y="536"/>
                  <a:pt x="1161" y="547"/>
                  <a:pt x="1174" y="556"/>
                </a:cubicBezTo>
                <a:cubicBezTo>
                  <a:pt x="1186" y="564"/>
                  <a:pt x="1201" y="569"/>
                  <a:pt x="1220" y="569"/>
                </a:cubicBezTo>
                <a:cubicBezTo>
                  <a:pt x="1241" y="569"/>
                  <a:pt x="1260" y="563"/>
                  <a:pt x="1277" y="552"/>
                </a:cubicBezTo>
                <a:cubicBezTo>
                  <a:pt x="1294" y="540"/>
                  <a:pt x="1306" y="526"/>
                  <a:pt x="1312" y="509"/>
                </a:cubicBezTo>
                <a:cubicBezTo>
                  <a:pt x="1318" y="492"/>
                  <a:pt x="1321" y="450"/>
                  <a:pt x="1321" y="383"/>
                </a:cubicBezTo>
                <a:cubicBezTo>
                  <a:pt x="1321" y="187"/>
                  <a:pt x="1321" y="187"/>
                  <a:pt x="1321" y="187"/>
                </a:cubicBezTo>
                <a:cubicBezTo>
                  <a:pt x="1447" y="187"/>
                  <a:pt x="1447" y="187"/>
                  <a:pt x="1447" y="187"/>
                </a:cubicBezTo>
                <a:cubicBezTo>
                  <a:pt x="1447" y="652"/>
                  <a:pt x="1447" y="652"/>
                  <a:pt x="1447" y="652"/>
                </a:cubicBezTo>
                <a:lnTo>
                  <a:pt x="1330" y="652"/>
                </a:lnTo>
                <a:close/>
                <a:moveTo>
                  <a:pt x="239" y="382"/>
                </a:moveTo>
                <a:lnTo>
                  <a:pt x="239" y="382"/>
                </a:lnTo>
                <a:cubicBezTo>
                  <a:pt x="0" y="10"/>
                  <a:pt x="0" y="10"/>
                  <a:pt x="0" y="10"/>
                </a:cubicBezTo>
                <a:cubicBezTo>
                  <a:pt x="154" y="10"/>
                  <a:pt x="154" y="10"/>
                  <a:pt x="154" y="10"/>
                </a:cubicBezTo>
                <a:cubicBezTo>
                  <a:pt x="308" y="264"/>
                  <a:pt x="308" y="264"/>
                  <a:pt x="308" y="264"/>
                </a:cubicBezTo>
                <a:cubicBezTo>
                  <a:pt x="459" y="10"/>
                  <a:pt x="459" y="10"/>
                  <a:pt x="459" y="10"/>
                </a:cubicBezTo>
                <a:cubicBezTo>
                  <a:pt x="611" y="10"/>
                  <a:pt x="611" y="10"/>
                  <a:pt x="611" y="10"/>
                </a:cubicBezTo>
                <a:cubicBezTo>
                  <a:pt x="371" y="383"/>
                  <a:pt x="371" y="383"/>
                  <a:pt x="371" y="383"/>
                </a:cubicBezTo>
                <a:cubicBezTo>
                  <a:pt x="371" y="652"/>
                  <a:pt x="371" y="652"/>
                  <a:pt x="371" y="652"/>
                </a:cubicBezTo>
                <a:cubicBezTo>
                  <a:pt x="239" y="652"/>
                  <a:pt x="239" y="652"/>
                  <a:pt x="239" y="652"/>
                </a:cubicBezTo>
                <a:lnTo>
                  <a:pt x="239" y="382"/>
                </a:lnTo>
                <a:close/>
              </a:path>
            </a:pathLst>
          </a:custGeom>
          <a:solidFill>
            <a:schemeClr val="accent1"/>
          </a:solidFill>
          <a:ln>
            <a:noFill/>
          </a:ln>
          <a:effectLst/>
        </p:spPr>
        <p:txBody>
          <a:bodyPr wrap="none" anchor="ctr"/>
          <a:lstStyle/>
          <a:p>
            <a:endParaRPr lang="en-GB" dirty="0"/>
          </a:p>
        </p:txBody>
      </p:sp>
    </p:spTree>
    <p:extLst>
      <p:ext uri="{BB962C8B-B14F-4D97-AF65-F5344CB8AC3E}">
        <p14:creationId xmlns:p14="http://schemas.microsoft.com/office/powerpoint/2010/main" val="334853353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REPORTING Title and Content">
    <p:spTree>
      <p:nvGrpSpPr>
        <p:cNvPr id="1" name=""/>
        <p:cNvGrpSpPr/>
        <p:nvPr/>
      </p:nvGrpSpPr>
      <p:grpSpPr>
        <a:xfrm>
          <a:off x="0" y="0"/>
          <a:ext cx="0" cy="0"/>
          <a:chOff x="0" y="0"/>
          <a:chExt cx="0" cy="0"/>
        </a:xfrm>
      </p:grpSpPr>
      <p:sp>
        <p:nvSpPr>
          <p:cNvPr id="4" name="Date Placeholder 3" hidden="1">
            <a:extLst>
              <a:ext uri="{FF2B5EF4-FFF2-40B4-BE49-F238E27FC236}">
                <a16:creationId xmlns:a16="http://schemas.microsoft.com/office/drawing/2014/main" id="{DE4DB6AC-0CD0-4523-A347-0C4D91692F5E}"/>
              </a:ext>
            </a:extLst>
          </p:cNvPr>
          <p:cNvSpPr>
            <a:spLocks noGrp="1"/>
          </p:cNvSpPr>
          <p:nvPr>
            <p:ph type="dt" sz="half" idx="24"/>
          </p:nvPr>
        </p:nvSpPr>
        <p:spPr/>
        <p:txBody>
          <a:bodyPr/>
          <a:lstStyle/>
          <a:p>
            <a:fld id="{A78E5AC6-0044-4D78-99C1-717509E22722}" type="datetime4">
              <a:rPr lang="en-GB" smtClean="0"/>
              <a:t>31 October 2023</a:t>
            </a:fld>
            <a:endParaRPr lang="en-GB" dirty="0"/>
          </a:p>
        </p:txBody>
      </p:sp>
      <p:sp>
        <p:nvSpPr>
          <p:cNvPr id="2" name="Title 1">
            <a:extLst>
              <a:ext uri="{FF2B5EF4-FFF2-40B4-BE49-F238E27FC236}">
                <a16:creationId xmlns:a16="http://schemas.microsoft.com/office/drawing/2014/main" id="{4166AEB5-52F0-4660-8F42-9D54730AF814}"/>
              </a:ext>
            </a:extLst>
          </p:cNvPr>
          <p:cNvSpPr>
            <a:spLocks noGrp="1"/>
          </p:cNvSpPr>
          <p:nvPr>
            <p:ph type="title" hasCustomPrompt="1"/>
          </p:nvPr>
        </p:nvSpPr>
        <p:spPr>
          <a:xfrm>
            <a:off x="539750" y="907200"/>
            <a:ext cx="11113200" cy="1072800"/>
          </a:xfrm>
        </p:spPr>
        <p:txBody>
          <a:bodyPr/>
          <a:lstStyle/>
          <a:p>
            <a:r>
              <a:rPr lang="en-GB" dirty="0"/>
              <a:t>Click to add title</a:t>
            </a:r>
          </a:p>
        </p:txBody>
      </p:sp>
      <p:sp>
        <p:nvSpPr>
          <p:cNvPr id="3" name="Content Placeholder 2"/>
          <p:cNvSpPr>
            <a:spLocks noGrp="1"/>
          </p:cNvSpPr>
          <p:nvPr>
            <p:ph idx="1" hasCustomPrompt="1"/>
          </p:nvPr>
        </p:nvSpPr>
        <p:spPr>
          <a:xfrm>
            <a:off x="539750" y="1980000"/>
            <a:ext cx="11113200" cy="4344600"/>
          </a:xfrm>
        </p:spPr>
        <p:txBody>
          <a:bodyPr/>
          <a:lstStyle>
            <a:lvl1pPr>
              <a:defRPr/>
            </a:lvl1pPr>
            <a:lvl5pPr>
              <a:defRPr/>
            </a:lvl5pPr>
          </a:lstStyle>
          <a:p>
            <a:pPr lvl="0"/>
            <a:r>
              <a:rPr lang="en-GB" noProof="0" dirty="0"/>
              <a:t>Click to add text                                                                                                                                                                                                     Enter &amp; TAB for next text level                                                                                                                                                                         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11" name="Subtitle Eyebrow">
            <a:extLst>
              <a:ext uri="{FF2B5EF4-FFF2-40B4-BE49-F238E27FC236}">
                <a16:creationId xmlns:a16="http://schemas.microsoft.com/office/drawing/2014/main" id="{6BC49434-3EB3-41C0-83F5-556D0CF37030}"/>
              </a:ext>
            </a:extLst>
          </p:cNvPr>
          <p:cNvSpPr>
            <a:spLocks noGrp="1"/>
          </p:cNvSpPr>
          <p:nvPr>
            <p:ph type="subTitle" idx="33" hasCustomPrompt="1"/>
          </p:nvPr>
        </p:nvSpPr>
        <p:spPr>
          <a:xfrm>
            <a:off x="539999" y="481818"/>
            <a:ext cx="2642400" cy="154800"/>
          </a:xfrm>
        </p:spPr>
        <p:txBody>
          <a:bodyPr/>
          <a:lstStyle>
            <a:lvl1pPr marL="0" indent="0" algn="l">
              <a:lnSpc>
                <a:spcPct val="100000"/>
              </a:lnSpc>
              <a:spcBef>
                <a:spcPts val="0"/>
              </a:spcBef>
              <a:spcAft>
                <a:spcPts val="0"/>
              </a:spcAft>
              <a:buFont typeface="Arial" panose="020B0604020202020204" pitchFamily="34" charset="0"/>
              <a:buChar char="​"/>
              <a:defRPr sz="900" b="0">
                <a:solidFill>
                  <a:schemeClr val="accent1"/>
                </a:solidFill>
                <a:latin typeface="+mn-lt"/>
              </a:defRPr>
            </a:lvl1pPr>
            <a:lvl2pPr marL="0" indent="0" algn="l">
              <a:buFont typeface="Arial" panose="020B0604020202020204" pitchFamily="34" charset="0"/>
              <a:buNone/>
              <a:defRPr sz="1800" b="1">
                <a:solidFill>
                  <a:schemeClr val="bg1"/>
                </a:solidFill>
                <a:latin typeface="+mn-lt"/>
              </a:defRPr>
            </a:lvl2pPr>
            <a:lvl3pPr marL="0" indent="0" algn="l">
              <a:buFont typeface="Arial" panose="020B0604020202020204" pitchFamily="34" charset="0"/>
              <a:buChar char="​"/>
              <a:defRPr sz="1800" b="1">
                <a:solidFill>
                  <a:schemeClr val="bg1"/>
                </a:solidFill>
                <a:latin typeface="+mn-lt"/>
              </a:defRPr>
            </a:lvl3pPr>
            <a:lvl4pPr marL="0" indent="0" algn="l">
              <a:buFont typeface="Arial" panose="020B0604020202020204" pitchFamily="34" charset="0"/>
              <a:buChar char="​"/>
              <a:defRPr sz="1800" b="1">
                <a:solidFill>
                  <a:schemeClr val="bg1"/>
                </a:solidFill>
                <a:latin typeface="+mn-lt"/>
              </a:defRPr>
            </a:lvl4pPr>
            <a:lvl5pPr marL="0" indent="0" algn="l">
              <a:buFont typeface="Arial" panose="020B0604020202020204" pitchFamily="34" charset="0"/>
              <a:buChar char="​"/>
              <a:defRPr sz="1800" b="1">
                <a:solidFill>
                  <a:schemeClr val="bg1"/>
                </a:solidFill>
                <a:latin typeface="+mn-lt"/>
              </a:defRPr>
            </a:lvl5pPr>
            <a:lvl6pPr marL="0" indent="0" algn="l">
              <a:buFont typeface="Arial" panose="020B0604020202020204" pitchFamily="34" charset="0"/>
              <a:buChar char="​"/>
              <a:defRPr sz="1800" b="1">
                <a:solidFill>
                  <a:schemeClr val="bg1"/>
                </a:solidFill>
                <a:latin typeface="+mn-lt"/>
              </a:defRPr>
            </a:lvl6pPr>
            <a:lvl7pPr marL="0" indent="0" algn="l">
              <a:buFont typeface="Arial" panose="020B0604020202020204" pitchFamily="34" charset="0"/>
              <a:buChar char="​"/>
              <a:defRPr sz="1800" b="1">
                <a:solidFill>
                  <a:schemeClr val="bg1"/>
                </a:solidFill>
                <a:latin typeface="+mn-lt"/>
              </a:defRPr>
            </a:lvl7pPr>
            <a:lvl8pPr marL="0" indent="0" algn="l">
              <a:buFont typeface="Arial" panose="020B0604020202020204" pitchFamily="34" charset="0"/>
              <a:buChar char="​"/>
              <a:defRPr sz="1800" b="1">
                <a:solidFill>
                  <a:schemeClr val="bg1"/>
                </a:solidFill>
                <a:latin typeface="+mn-lt"/>
              </a:defRPr>
            </a:lvl8pPr>
            <a:lvl9pPr marL="0" indent="0" algn="l">
              <a:buFont typeface="Arial" panose="020B0604020202020204" pitchFamily="34" charset="0"/>
              <a:buChar char="​"/>
              <a:defRPr sz="1800" b="1">
                <a:solidFill>
                  <a:schemeClr val="bg1"/>
                </a:solidFill>
                <a:latin typeface="+mn-lt"/>
              </a:defRPr>
            </a:lvl9pPr>
          </a:lstStyle>
          <a:p>
            <a:r>
              <a:rPr lang="en-GB" dirty="0"/>
              <a:t>Click to add Eyebrow text</a:t>
            </a:r>
          </a:p>
        </p:txBody>
      </p:sp>
      <p:sp>
        <p:nvSpPr>
          <p:cNvPr id="8" name="Text Placeholder notes">
            <a:extLst>
              <a:ext uri="{FF2B5EF4-FFF2-40B4-BE49-F238E27FC236}">
                <a16:creationId xmlns:a16="http://schemas.microsoft.com/office/drawing/2014/main" id="{C9DB3B9C-69A3-4B16-A41E-1A1EF1414B86}"/>
              </a:ext>
            </a:extLst>
          </p:cNvPr>
          <p:cNvSpPr>
            <a:spLocks noGrp="1"/>
          </p:cNvSpPr>
          <p:nvPr>
            <p:ph type="body" sz="quarter" idx="17" hasCustomPrompt="1"/>
          </p:nvPr>
        </p:nvSpPr>
        <p:spPr>
          <a:xfrm>
            <a:off x="539750" y="6127264"/>
            <a:ext cx="11112632" cy="197336"/>
          </a:xfrm>
        </p:spPr>
        <p:txBody>
          <a:bodyPr anchor="b" anchorCtr="0"/>
          <a:lstStyle>
            <a:lvl1pPr marL="0" indent="0">
              <a:lnSpc>
                <a:spcPct val="100000"/>
              </a:lnSpc>
              <a:spcBef>
                <a:spcPts val="0"/>
              </a:spcBef>
              <a:spcAft>
                <a:spcPts val="0"/>
              </a:spcAft>
              <a:buFont typeface="Arial" panose="020B0604020202020204" pitchFamily="34" charset="0"/>
              <a:buNone/>
              <a:defRPr sz="800" i="0"/>
            </a:lvl1pPr>
            <a:lvl2pPr marL="0" indent="0">
              <a:spcAft>
                <a:spcPts val="0"/>
              </a:spcAft>
              <a:buFont typeface="Arial" panose="020B0604020202020204" pitchFamily="34" charset="0"/>
              <a:buNone/>
              <a:defRPr/>
            </a:lvl2pPr>
            <a:lvl3pPr marL="0" indent="0">
              <a:spcAft>
                <a:spcPts val="0"/>
              </a:spcAft>
              <a:buFont typeface="Arial" panose="020B0604020202020204" pitchFamily="34" charset="0"/>
              <a:buNone/>
              <a:defRPr/>
            </a:lvl3pPr>
            <a:lvl4pPr marL="0" indent="0">
              <a:spcAft>
                <a:spcPts val="0"/>
              </a:spcAft>
              <a:buFont typeface="Arial" panose="020B0604020202020204" pitchFamily="34" charset="0"/>
              <a:buNone/>
              <a:defRPr/>
            </a:lvl4pPr>
            <a:lvl5pPr marL="0" indent="0">
              <a:buFont typeface="Arial" panose="020B0604020202020204" pitchFamily="34" charset="0"/>
              <a:buNone/>
              <a:defRPr/>
            </a:lvl5pPr>
          </a:lstStyle>
          <a:p>
            <a:pPr lvl="0"/>
            <a:r>
              <a:rPr lang="en-GB" dirty="0"/>
              <a:t>Click to add notes</a:t>
            </a:r>
          </a:p>
        </p:txBody>
      </p:sp>
      <p:sp>
        <p:nvSpPr>
          <p:cNvPr id="5" name="Footer Placeholder 4">
            <a:extLst>
              <a:ext uri="{FF2B5EF4-FFF2-40B4-BE49-F238E27FC236}">
                <a16:creationId xmlns:a16="http://schemas.microsoft.com/office/drawing/2014/main" id="{0BE2DE24-DF9F-447B-B6C3-908B6DD11E47}"/>
              </a:ext>
            </a:extLst>
          </p:cNvPr>
          <p:cNvSpPr>
            <a:spLocks noGrp="1"/>
          </p:cNvSpPr>
          <p:nvPr>
            <p:ph type="ftr" sz="quarter" idx="25"/>
          </p:nvPr>
        </p:nvSpPr>
        <p:spPr/>
        <p:txBody>
          <a:bodyPr/>
          <a:lstStyle/>
          <a:p>
            <a:endParaRPr lang="en-GB" dirty="0"/>
          </a:p>
        </p:txBody>
      </p:sp>
      <p:sp>
        <p:nvSpPr>
          <p:cNvPr id="6" name="Slide Number Placeholder 5">
            <a:extLst>
              <a:ext uri="{FF2B5EF4-FFF2-40B4-BE49-F238E27FC236}">
                <a16:creationId xmlns:a16="http://schemas.microsoft.com/office/drawing/2014/main" id="{A105EE41-47F6-4260-903A-1FA6906396D7}"/>
              </a:ext>
            </a:extLst>
          </p:cNvPr>
          <p:cNvSpPr>
            <a:spLocks noGrp="1"/>
          </p:cNvSpPr>
          <p:nvPr>
            <p:ph type="sldNum" sz="quarter" idx="26"/>
          </p:nvPr>
        </p:nvSpPr>
        <p:spPr/>
        <p:txBody>
          <a:bodyPr/>
          <a:lstStyle/>
          <a:p>
            <a:fld id="{23AA811B-2EBD-4900-905E-5BE206449611}" type="slidenum">
              <a:rPr lang="en-GB" smtClean="0"/>
              <a:pPr/>
              <a:t>‹#›</a:t>
            </a:fld>
            <a:endParaRPr lang="en-GB" dirty="0"/>
          </a:p>
        </p:txBody>
      </p:sp>
      <p:sp>
        <p:nvSpPr>
          <p:cNvPr id="9" name="Logo">
            <a:extLst>
              <a:ext uri="{FF2B5EF4-FFF2-40B4-BE49-F238E27FC236}">
                <a16:creationId xmlns:a16="http://schemas.microsoft.com/office/drawing/2014/main" id="{3D1D9CE0-4470-4097-8000-9D762BEAC414}"/>
              </a:ext>
            </a:extLst>
          </p:cNvPr>
          <p:cNvSpPr>
            <a:spLocks noChangeArrowheads="1"/>
          </p:cNvSpPr>
          <p:nvPr userDrawn="1"/>
        </p:nvSpPr>
        <p:spPr bwMode="auto">
          <a:xfrm>
            <a:off x="11157045" y="491598"/>
            <a:ext cx="493617" cy="102665"/>
          </a:xfrm>
          <a:custGeom>
            <a:avLst/>
            <a:gdLst>
              <a:gd name="T0" fmla="*/ 3133 w 3201"/>
              <a:gd name="T1" fmla="*/ 97 h 664"/>
              <a:gd name="T2" fmla="*/ 3148 w 3201"/>
              <a:gd name="T3" fmla="*/ 81 h 664"/>
              <a:gd name="T4" fmla="*/ 3120 w 3201"/>
              <a:gd name="T5" fmla="*/ 77 h 664"/>
              <a:gd name="T6" fmla="*/ 3109 w 3201"/>
              <a:gd name="T7" fmla="*/ 135 h 664"/>
              <a:gd name="T8" fmla="*/ 3150 w 3201"/>
              <a:gd name="T9" fmla="*/ 69 h 664"/>
              <a:gd name="T10" fmla="*/ 3156 w 3201"/>
              <a:gd name="T11" fmla="*/ 99 h 664"/>
              <a:gd name="T12" fmla="*/ 3158 w 3201"/>
              <a:gd name="T13" fmla="*/ 122 h 664"/>
              <a:gd name="T14" fmla="*/ 3147 w 3201"/>
              <a:gd name="T15" fmla="*/ 124 h 664"/>
              <a:gd name="T16" fmla="*/ 3120 w 3201"/>
              <a:gd name="T17" fmla="*/ 106 h 664"/>
              <a:gd name="T18" fmla="*/ 2276 w 3201"/>
              <a:gd name="T19" fmla="*/ 420 h 664"/>
              <a:gd name="T20" fmla="*/ 2391 w 3201"/>
              <a:gd name="T21" fmla="*/ 562 h 664"/>
              <a:gd name="T22" fmla="*/ 2473 w 3201"/>
              <a:gd name="T23" fmla="*/ 314 h 664"/>
              <a:gd name="T24" fmla="*/ 2276 w 3201"/>
              <a:gd name="T25" fmla="*/ 420 h 664"/>
              <a:gd name="T26" fmla="*/ 2178 w 3201"/>
              <a:gd name="T27" fmla="*/ 294 h 664"/>
              <a:gd name="T28" fmla="*/ 2567 w 3201"/>
              <a:gd name="T29" fmla="*/ 245 h 664"/>
              <a:gd name="T30" fmla="*/ 2392 w 3201"/>
              <a:gd name="T31" fmla="*/ 662 h 664"/>
              <a:gd name="T32" fmla="*/ 2147 w 3201"/>
              <a:gd name="T33" fmla="*/ 413 h 664"/>
              <a:gd name="T34" fmla="*/ 649 w 3201"/>
              <a:gd name="T35" fmla="*/ 526 h 664"/>
              <a:gd name="T36" fmla="*/ 847 w 3201"/>
              <a:gd name="T37" fmla="*/ 419 h 664"/>
              <a:gd name="T38" fmla="*/ 649 w 3201"/>
              <a:gd name="T39" fmla="*/ 314 h 664"/>
              <a:gd name="T40" fmla="*/ 488 w 3201"/>
              <a:gd name="T41" fmla="*/ 413 h 664"/>
              <a:gd name="T42" fmla="*/ 731 w 3201"/>
              <a:gd name="T43" fmla="*/ 177 h 664"/>
              <a:gd name="T44" fmla="*/ 906 w 3201"/>
              <a:gd name="T45" fmla="*/ 593 h 664"/>
              <a:gd name="T46" fmla="*/ 518 w 3201"/>
              <a:gd name="T47" fmla="*/ 549 h 664"/>
              <a:gd name="T48" fmla="*/ 3137 w 3201"/>
              <a:gd name="T49" fmla="*/ 48 h 664"/>
              <a:gd name="T50" fmla="*/ 3084 w 3201"/>
              <a:gd name="T51" fmla="*/ 100 h 664"/>
              <a:gd name="T52" fmla="*/ 3137 w 3201"/>
              <a:gd name="T53" fmla="*/ 152 h 664"/>
              <a:gd name="T54" fmla="*/ 3190 w 3201"/>
              <a:gd name="T55" fmla="*/ 100 h 664"/>
              <a:gd name="T56" fmla="*/ 3137 w 3201"/>
              <a:gd name="T57" fmla="*/ 48 h 664"/>
              <a:gd name="T58" fmla="*/ 3168 w 3201"/>
              <a:gd name="T59" fmla="*/ 46 h 664"/>
              <a:gd name="T60" fmla="*/ 3192 w 3201"/>
              <a:gd name="T61" fmla="*/ 131 h 664"/>
              <a:gd name="T62" fmla="*/ 3105 w 3201"/>
              <a:gd name="T63" fmla="*/ 154 h 664"/>
              <a:gd name="T64" fmla="*/ 3082 w 3201"/>
              <a:gd name="T65" fmla="*/ 69 h 664"/>
              <a:gd name="T66" fmla="*/ 2809 w 3201"/>
              <a:gd name="T67" fmla="*/ 652 h 664"/>
              <a:gd name="T68" fmla="*/ 2749 w 3201"/>
              <a:gd name="T69" fmla="*/ 187 h 664"/>
              <a:gd name="T70" fmla="*/ 2877 w 3201"/>
              <a:gd name="T71" fmla="*/ 464 h 664"/>
              <a:gd name="T72" fmla="*/ 3109 w 3201"/>
              <a:gd name="T73" fmla="*/ 187 h 664"/>
              <a:gd name="T74" fmla="*/ 1826 w 3201"/>
              <a:gd name="T75" fmla="*/ 416 h 664"/>
              <a:gd name="T76" fmla="*/ 2110 w 3201"/>
              <a:gd name="T77" fmla="*/ 308 h 664"/>
              <a:gd name="T78" fmla="*/ 1831 w 3201"/>
              <a:gd name="T79" fmla="*/ 663 h 664"/>
              <a:gd name="T80" fmla="*/ 1500 w 3201"/>
              <a:gd name="T81" fmla="*/ 329 h 664"/>
              <a:gd name="T82" fmla="*/ 1824 w 3201"/>
              <a:gd name="T83" fmla="*/ 0 h 664"/>
              <a:gd name="T84" fmla="*/ 1971 w 3201"/>
              <a:gd name="T85" fmla="*/ 212 h 664"/>
              <a:gd name="T86" fmla="*/ 1686 w 3201"/>
              <a:gd name="T87" fmla="*/ 164 h 664"/>
              <a:gd name="T88" fmla="*/ 1822 w 3201"/>
              <a:gd name="T89" fmla="*/ 552 h 664"/>
              <a:gd name="T90" fmla="*/ 1977 w 3201"/>
              <a:gd name="T91" fmla="*/ 416 h 664"/>
              <a:gd name="T92" fmla="*/ 1330 w 3201"/>
              <a:gd name="T93" fmla="*/ 652 h 664"/>
              <a:gd name="T94" fmla="*/ 1174 w 3201"/>
              <a:gd name="T95" fmla="*/ 662 h 664"/>
              <a:gd name="T96" fmla="*/ 1016 w 3201"/>
              <a:gd name="T97" fmla="*/ 481 h 664"/>
              <a:gd name="T98" fmla="*/ 1141 w 3201"/>
              <a:gd name="T99" fmla="*/ 401 h 664"/>
              <a:gd name="T100" fmla="*/ 1220 w 3201"/>
              <a:gd name="T101" fmla="*/ 569 h 664"/>
              <a:gd name="T102" fmla="*/ 1321 w 3201"/>
              <a:gd name="T103" fmla="*/ 383 h 664"/>
              <a:gd name="T104" fmla="*/ 1447 w 3201"/>
              <a:gd name="T105" fmla="*/ 652 h 664"/>
              <a:gd name="T106" fmla="*/ 239 w 3201"/>
              <a:gd name="T107" fmla="*/ 382 h 664"/>
              <a:gd name="T108" fmla="*/ 308 w 3201"/>
              <a:gd name="T109" fmla="*/ 264 h 664"/>
              <a:gd name="T110" fmla="*/ 371 w 3201"/>
              <a:gd name="T111" fmla="*/ 383 h 664"/>
              <a:gd name="T112" fmla="*/ 239 w 3201"/>
              <a:gd name="T113" fmla="*/ 382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201" h="664">
                <a:moveTo>
                  <a:pt x="3120" y="97"/>
                </a:moveTo>
                <a:lnTo>
                  <a:pt x="3120" y="97"/>
                </a:lnTo>
                <a:cubicBezTo>
                  <a:pt x="3133" y="97"/>
                  <a:pt x="3133" y="97"/>
                  <a:pt x="3133" y="97"/>
                </a:cubicBezTo>
                <a:cubicBezTo>
                  <a:pt x="3140" y="97"/>
                  <a:pt x="3144" y="96"/>
                  <a:pt x="3146" y="94"/>
                </a:cubicBezTo>
                <a:cubicBezTo>
                  <a:pt x="3149" y="92"/>
                  <a:pt x="3150" y="90"/>
                  <a:pt x="3150" y="87"/>
                </a:cubicBezTo>
                <a:cubicBezTo>
                  <a:pt x="3150" y="85"/>
                  <a:pt x="3149" y="83"/>
                  <a:pt x="3148" y="81"/>
                </a:cubicBezTo>
                <a:cubicBezTo>
                  <a:pt x="3147" y="80"/>
                  <a:pt x="3145" y="79"/>
                  <a:pt x="3143" y="78"/>
                </a:cubicBezTo>
                <a:cubicBezTo>
                  <a:pt x="3141" y="77"/>
                  <a:pt x="3138" y="77"/>
                  <a:pt x="3132" y="77"/>
                </a:cubicBezTo>
                <a:cubicBezTo>
                  <a:pt x="3120" y="77"/>
                  <a:pt x="3120" y="77"/>
                  <a:pt x="3120" y="77"/>
                </a:cubicBezTo>
                <a:lnTo>
                  <a:pt x="3120" y="97"/>
                </a:lnTo>
                <a:close/>
                <a:moveTo>
                  <a:pt x="3109" y="135"/>
                </a:moveTo>
                <a:lnTo>
                  <a:pt x="3109" y="135"/>
                </a:lnTo>
                <a:cubicBezTo>
                  <a:pt x="3109" y="68"/>
                  <a:pt x="3109" y="68"/>
                  <a:pt x="3109" y="68"/>
                </a:cubicBezTo>
                <a:cubicBezTo>
                  <a:pt x="3132" y="68"/>
                  <a:pt x="3132" y="68"/>
                  <a:pt x="3132" y="68"/>
                </a:cubicBezTo>
                <a:cubicBezTo>
                  <a:pt x="3140" y="68"/>
                  <a:pt x="3146" y="68"/>
                  <a:pt x="3150" y="69"/>
                </a:cubicBezTo>
                <a:cubicBezTo>
                  <a:pt x="3153" y="71"/>
                  <a:pt x="3156" y="73"/>
                  <a:pt x="3158" y="76"/>
                </a:cubicBezTo>
                <a:cubicBezTo>
                  <a:pt x="3160" y="79"/>
                  <a:pt x="3161" y="82"/>
                  <a:pt x="3161" y="86"/>
                </a:cubicBezTo>
                <a:cubicBezTo>
                  <a:pt x="3161" y="91"/>
                  <a:pt x="3160" y="95"/>
                  <a:pt x="3156" y="99"/>
                </a:cubicBezTo>
                <a:cubicBezTo>
                  <a:pt x="3153" y="102"/>
                  <a:pt x="3148" y="104"/>
                  <a:pt x="3142" y="105"/>
                </a:cubicBezTo>
                <a:cubicBezTo>
                  <a:pt x="3144" y="106"/>
                  <a:pt x="3146" y="107"/>
                  <a:pt x="3148" y="108"/>
                </a:cubicBezTo>
                <a:cubicBezTo>
                  <a:pt x="3150" y="111"/>
                  <a:pt x="3154" y="115"/>
                  <a:pt x="3158" y="122"/>
                </a:cubicBezTo>
                <a:cubicBezTo>
                  <a:pt x="3166" y="135"/>
                  <a:pt x="3166" y="135"/>
                  <a:pt x="3166" y="135"/>
                </a:cubicBezTo>
                <a:cubicBezTo>
                  <a:pt x="3153" y="135"/>
                  <a:pt x="3153" y="135"/>
                  <a:pt x="3153" y="135"/>
                </a:cubicBezTo>
                <a:cubicBezTo>
                  <a:pt x="3147" y="124"/>
                  <a:pt x="3147" y="124"/>
                  <a:pt x="3147" y="124"/>
                </a:cubicBezTo>
                <a:cubicBezTo>
                  <a:pt x="3142" y="116"/>
                  <a:pt x="3138" y="111"/>
                  <a:pt x="3135" y="109"/>
                </a:cubicBezTo>
                <a:cubicBezTo>
                  <a:pt x="3133" y="107"/>
                  <a:pt x="3130" y="106"/>
                  <a:pt x="3126" y="106"/>
                </a:cubicBezTo>
                <a:cubicBezTo>
                  <a:pt x="3120" y="106"/>
                  <a:pt x="3120" y="106"/>
                  <a:pt x="3120" y="106"/>
                </a:cubicBezTo>
                <a:cubicBezTo>
                  <a:pt x="3120" y="135"/>
                  <a:pt x="3120" y="135"/>
                  <a:pt x="3120" y="135"/>
                </a:cubicBezTo>
                <a:lnTo>
                  <a:pt x="3109" y="135"/>
                </a:lnTo>
                <a:close/>
                <a:moveTo>
                  <a:pt x="2276" y="420"/>
                </a:moveTo>
                <a:lnTo>
                  <a:pt x="2276" y="420"/>
                </a:lnTo>
                <a:cubicBezTo>
                  <a:pt x="2276" y="466"/>
                  <a:pt x="2287" y="501"/>
                  <a:pt x="2309" y="526"/>
                </a:cubicBezTo>
                <a:cubicBezTo>
                  <a:pt x="2331" y="550"/>
                  <a:pt x="2359" y="562"/>
                  <a:pt x="2391" y="562"/>
                </a:cubicBezTo>
                <a:cubicBezTo>
                  <a:pt x="2424" y="562"/>
                  <a:pt x="2451" y="550"/>
                  <a:pt x="2473" y="526"/>
                </a:cubicBezTo>
                <a:cubicBezTo>
                  <a:pt x="2495" y="501"/>
                  <a:pt x="2507" y="465"/>
                  <a:pt x="2507" y="419"/>
                </a:cubicBezTo>
                <a:cubicBezTo>
                  <a:pt x="2507" y="373"/>
                  <a:pt x="2495" y="338"/>
                  <a:pt x="2473" y="314"/>
                </a:cubicBezTo>
                <a:cubicBezTo>
                  <a:pt x="2451" y="289"/>
                  <a:pt x="2424" y="277"/>
                  <a:pt x="2391" y="277"/>
                </a:cubicBezTo>
                <a:cubicBezTo>
                  <a:pt x="2359" y="277"/>
                  <a:pt x="2331" y="289"/>
                  <a:pt x="2309" y="314"/>
                </a:cubicBezTo>
                <a:cubicBezTo>
                  <a:pt x="2287" y="338"/>
                  <a:pt x="2276" y="374"/>
                  <a:pt x="2276" y="420"/>
                </a:cubicBezTo>
                <a:close/>
                <a:moveTo>
                  <a:pt x="2147" y="413"/>
                </a:moveTo>
                <a:lnTo>
                  <a:pt x="2147" y="413"/>
                </a:lnTo>
                <a:cubicBezTo>
                  <a:pt x="2147" y="372"/>
                  <a:pt x="2157" y="333"/>
                  <a:pt x="2178" y="294"/>
                </a:cubicBezTo>
                <a:cubicBezTo>
                  <a:pt x="2198" y="256"/>
                  <a:pt x="2228" y="227"/>
                  <a:pt x="2265" y="207"/>
                </a:cubicBezTo>
                <a:cubicBezTo>
                  <a:pt x="2302" y="187"/>
                  <a:pt x="2344" y="177"/>
                  <a:pt x="2391" y="177"/>
                </a:cubicBezTo>
                <a:cubicBezTo>
                  <a:pt x="2462" y="177"/>
                  <a:pt x="2521" y="200"/>
                  <a:pt x="2567" y="245"/>
                </a:cubicBezTo>
                <a:cubicBezTo>
                  <a:pt x="2613" y="291"/>
                  <a:pt x="2635" y="349"/>
                  <a:pt x="2635" y="418"/>
                </a:cubicBezTo>
                <a:cubicBezTo>
                  <a:pt x="2635" y="489"/>
                  <a:pt x="2612" y="547"/>
                  <a:pt x="2566" y="593"/>
                </a:cubicBezTo>
                <a:cubicBezTo>
                  <a:pt x="2520" y="639"/>
                  <a:pt x="2462" y="662"/>
                  <a:pt x="2392" y="662"/>
                </a:cubicBezTo>
                <a:cubicBezTo>
                  <a:pt x="2348" y="662"/>
                  <a:pt x="2307" y="653"/>
                  <a:pt x="2268" y="634"/>
                </a:cubicBezTo>
                <a:cubicBezTo>
                  <a:pt x="2228" y="614"/>
                  <a:pt x="2198" y="586"/>
                  <a:pt x="2178" y="549"/>
                </a:cubicBezTo>
                <a:cubicBezTo>
                  <a:pt x="2157" y="512"/>
                  <a:pt x="2147" y="466"/>
                  <a:pt x="2147" y="413"/>
                </a:cubicBezTo>
                <a:close/>
                <a:moveTo>
                  <a:pt x="616" y="420"/>
                </a:moveTo>
                <a:lnTo>
                  <a:pt x="616" y="420"/>
                </a:lnTo>
                <a:cubicBezTo>
                  <a:pt x="616" y="466"/>
                  <a:pt x="627" y="501"/>
                  <a:pt x="649" y="526"/>
                </a:cubicBezTo>
                <a:cubicBezTo>
                  <a:pt x="671" y="550"/>
                  <a:pt x="699" y="562"/>
                  <a:pt x="732" y="562"/>
                </a:cubicBezTo>
                <a:cubicBezTo>
                  <a:pt x="764" y="562"/>
                  <a:pt x="792" y="550"/>
                  <a:pt x="814" y="526"/>
                </a:cubicBezTo>
                <a:cubicBezTo>
                  <a:pt x="836" y="501"/>
                  <a:pt x="847" y="465"/>
                  <a:pt x="847" y="419"/>
                </a:cubicBezTo>
                <a:cubicBezTo>
                  <a:pt x="847" y="373"/>
                  <a:pt x="836" y="338"/>
                  <a:pt x="814" y="314"/>
                </a:cubicBezTo>
                <a:cubicBezTo>
                  <a:pt x="792" y="289"/>
                  <a:pt x="764" y="277"/>
                  <a:pt x="732" y="277"/>
                </a:cubicBezTo>
                <a:cubicBezTo>
                  <a:pt x="699" y="277"/>
                  <a:pt x="671" y="289"/>
                  <a:pt x="649" y="314"/>
                </a:cubicBezTo>
                <a:cubicBezTo>
                  <a:pt x="627" y="338"/>
                  <a:pt x="616" y="374"/>
                  <a:pt x="616" y="420"/>
                </a:cubicBezTo>
                <a:close/>
                <a:moveTo>
                  <a:pt x="488" y="413"/>
                </a:moveTo>
                <a:lnTo>
                  <a:pt x="488" y="413"/>
                </a:lnTo>
                <a:cubicBezTo>
                  <a:pt x="488" y="372"/>
                  <a:pt x="498" y="333"/>
                  <a:pt x="518" y="294"/>
                </a:cubicBezTo>
                <a:cubicBezTo>
                  <a:pt x="539" y="256"/>
                  <a:pt x="568" y="227"/>
                  <a:pt x="605" y="207"/>
                </a:cubicBezTo>
                <a:cubicBezTo>
                  <a:pt x="643" y="187"/>
                  <a:pt x="685" y="177"/>
                  <a:pt x="731" y="177"/>
                </a:cubicBezTo>
                <a:cubicBezTo>
                  <a:pt x="803" y="177"/>
                  <a:pt x="861" y="200"/>
                  <a:pt x="907" y="245"/>
                </a:cubicBezTo>
                <a:cubicBezTo>
                  <a:pt x="953" y="291"/>
                  <a:pt x="976" y="349"/>
                  <a:pt x="976" y="418"/>
                </a:cubicBezTo>
                <a:cubicBezTo>
                  <a:pt x="976" y="489"/>
                  <a:pt x="953" y="547"/>
                  <a:pt x="906" y="593"/>
                </a:cubicBezTo>
                <a:cubicBezTo>
                  <a:pt x="860" y="639"/>
                  <a:pt x="802" y="662"/>
                  <a:pt x="732" y="662"/>
                </a:cubicBezTo>
                <a:cubicBezTo>
                  <a:pt x="689" y="662"/>
                  <a:pt x="647" y="653"/>
                  <a:pt x="608" y="634"/>
                </a:cubicBezTo>
                <a:cubicBezTo>
                  <a:pt x="569" y="614"/>
                  <a:pt x="539" y="586"/>
                  <a:pt x="518" y="549"/>
                </a:cubicBezTo>
                <a:cubicBezTo>
                  <a:pt x="498" y="512"/>
                  <a:pt x="488" y="466"/>
                  <a:pt x="488" y="413"/>
                </a:cubicBezTo>
                <a:close/>
                <a:moveTo>
                  <a:pt x="3137" y="48"/>
                </a:moveTo>
                <a:lnTo>
                  <a:pt x="3137" y="48"/>
                </a:lnTo>
                <a:cubicBezTo>
                  <a:pt x="3128" y="48"/>
                  <a:pt x="3119" y="51"/>
                  <a:pt x="3111" y="55"/>
                </a:cubicBezTo>
                <a:cubicBezTo>
                  <a:pt x="3102" y="60"/>
                  <a:pt x="3096" y="66"/>
                  <a:pt x="3091" y="74"/>
                </a:cubicBezTo>
                <a:cubicBezTo>
                  <a:pt x="3086" y="83"/>
                  <a:pt x="3084" y="91"/>
                  <a:pt x="3084" y="100"/>
                </a:cubicBezTo>
                <a:cubicBezTo>
                  <a:pt x="3084" y="109"/>
                  <a:pt x="3086" y="118"/>
                  <a:pt x="3091" y="126"/>
                </a:cubicBezTo>
                <a:cubicBezTo>
                  <a:pt x="3095" y="134"/>
                  <a:pt x="3102" y="141"/>
                  <a:pt x="3110" y="145"/>
                </a:cubicBezTo>
                <a:cubicBezTo>
                  <a:pt x="3119" y="150"/>
                  <a:pt x="3128" y="152"/>
                  <a:pt x="3137" y="152"/>
                </a:cubicBezTo>
                <a:cubicBezTo>
                  <a:pt x="3146" y="152"/>
                  <a:pt x="3155" y="150"/>
                  <a:pt x="3163" y="145"/>
                </a:cubicBezTo>
                <a:cubicBezTo>
                  <a:pt x="3171" y="141"/>
                  <a:pt x="3178" y="134"/>
                  <a:pt x="3182" y="126"/>
                </a:cubicBezTo>
                <a:cubicBezTo>
                  <a:pt x="3187" y="118"/>
                  <a:pt x="3190" y="109"/>
                  <a:pt x="3190" y="100"/>
                </a:cubicBezTo>
                <a:cubicBezTo>
                  <a:pt x="3190" y="91"/>
                  <a:pt x="3187" y="83"/>
                  <a:pt x="3182" y="74"/>
                </a:cubicBezTo>
                <a:cubicBezTo>
                  <a:pt x="3178" y="66"/>
                  <a:pt x="3171" y="60"/>
                  <a:pt x="3163" y="55"/>
                </a:cubicBezTo>
                <a:cubicBezTo>
                  <a:pt x="3154" y="51"/>
                  <a:pt x="3145" y="48"/>
                  <a:pt x="3137" y="48"/>
                </a:cubicBezTo>
                <a:close/>
                <a:moveTo>
                  <a:pt x="3137" y="38"/>
                </a:moveTo>
                <a:lnTo>
                  <a:pt x="3137" y="38"/>
                </a:lnTo>
                <a:cubicBezTo>
                  <a:pt x="3147" y="38"/>
                  <a:pt x="3158" y="41"/>
                  <a:pt x="3168" y="46"/>
                </a:cubicBezTo>
                <a:cubicBezTo>
                  <a:pt x="3178" y="51"/>
                  <a:pt x="3186" y="59"/>
                  <a:pt x="3191" y="69"/>
                </a:cubicBezTo>
                <a:cubicBezTo>
                  <a:pt x="3197" y="79"/>
                  <a:pt x="3200" y="89"/>
                  <a:pt x="3200" y="100"/>
                </a:cubicBezTo>
                <a:cubicBezTo>
                  <a:pt x="3200" y="111"/>
                  <a:pt x="3197" y="121"/>
                  <a:pt x="3192" y="131"/>
                </a:cubicBezTo>
                <a:cubicBezTo>
                  <a:pt x="3186" y="141"/>
                  <a:pt x="3178" y="149"/>
                  <a:pt x="3168" y="154"/>
                </a:cubicBezTo>
                <a:cubicBezTo>
                  <a:pt x="3158" y="160"/>
                  <a:pt x="3148" y="162"/>
                  <a:pt x="3137" y="162"/>
                </a:cubicBezTo>
                <a:cubicBezTo>
                  <a:pt x="3126" y="162"/>
                  <a:pt x="3115" y="160"/>
                  <a:pt x="3105" y="154"/>
                </a:cubicBezTo>
                <a:cubicBezTo>
                  <a:pt x="3095" y="149"/>
                  <a:pt x="3087" y="141"/>
                  <a:pt x="3082" y="131"/>
                </a:cubicBezTo>
                <a:cubicBezTo>
                  <a:pt x="3076" y="121"/>
                  <a:pt x="3073" y="111"/>
                  <a:pt x="3073" y="100"/>
                </a:cubicBezTo>
                <a:cubicBezTo>
                  <a:pt x="3073" y="89"/>
                  <a:pt x="3076" y="79"/>
                  <a:pt x="3082" y="69"/>
                </a:cubicBezTo>
                <a:cubicBezTo>
                  <a:pt x="3087" y="59"/>
                  <a:pt x="3095" y="51"/>
                  <a:pt x="3106" y="46"/>
                </a:cubicBezTo>
                <a:cubicBezTo>
                  <a:pt x="3116" y="41"/>
                  <a:pt x="3126" y="38"/>
                  <a:pt x="3137" y="38"/>
                </a:cubicBezTo>
                <a:close/>
                <a:moveTo>
                  <a:pt x="2809" y="652"/>
                </a:moveTo>
                <a:lnTo>
                  <a:pt x="2809" y="652"/>
                </a:lnTo>
                <a:cubicBezTo>
                  <a:pt x="2618" y="187"/>
                  <a:pt x="2618" y="187"/>
                  <a:pt x="2618" y="187"/>
                </a:cubicBezTo>
                <a:cubicBezTo>
                  <a:pt x="2749" y="187"/>
                  <a:pt x="2749" y="187"/>
                  <a:pt x="2749" y="187"/>
                </a:cubicBezTo>
                <a:cubicBezTo>
                  <a:pt x="2839" y="425"/>
                  <a:pt x="2839" y="425"/>
                  <a:pt x="2839" y="425"/>
                </a:cubicBezTo>
                <a:cubicBezTo>
                  <a:pt x="2864" y="504"/>
                  <a:pt x="2864" y="504"/>
                  <a:pt x="2864" y="504"/>
                </a:cubicBezTo>
                <a:cubicBezTo>
                  <a:pt x="2871" y="483"/>
                  <a:pt x="2875" y="470"/>
                  <a:pt x="2877" y="464"/>
                </a:cubicBezTo>
                <a:cubicBezTo>
                  <a:pt x="2881" y="451"/>
                  <a:pt x="2886" y="438"/>
                  <a:pt x="2891" y="425"/>
                </a:cubicBezTo>
                <a:cubicBezTo>
                  <a:pt x="2981" y="187"/>
                  <a:pt x="2981" y="187"/>
                  <a:pt x="2981" y="187"/>
                </a:cubicBezTo>
                <a:cubicBezTo>
                  <a:pt x="3109" y="187"/>
                  <a:pt x="3109" y="187"/>
                  <a:pt x="3109" y="187"/>
                </a:cubicBezTo>
                <a:cubicBezTo>
                  <a:pt x="2921" y="652"/>
                  <a:pt x="2921" y="652"/>
                  <a:pt x="2921" y="652"/>
                </a:cubicBezTo>
                <a:lnTo>
                  <a:pt x="2809" y="652"/>
                </a:lnTo>
                <a:close/>
                <a:moveTo>
                  <a:pt x="1826" y="416"/>
                </a:moveTo>
                <a:lnTo>
                  <a:pt x="1826" y="416"/>
                </a:lnTo>
                <a:cubicBezTo>
                  <a:pt x="1826" y="308"/>
                  <a:pt x="1826" y="308"/>
                  <a:pt x="1826" y="308"/>
                </a:cubicBezTo>
                <a:cubicBezTo>
                  <a:pt x="2110" y="308"/>
                  <a:pt x="2110" y="308"/>
                  <a:pt x="2110" y="308"/>
                </a:cubicBezTo>
                <a:cubicBezTo>
                  <a:pt x="2110" y="563"/>
                  <a:pt x="2110" y="563"/>
                  <a:pt x="2110" y="563"/>
                </a:cubicBezTo>
                <a:cubicBezTo>
                  <a:pt x="2083" y="590"/>
                  <a:pt x="2043" y="613"/>
                  <a:pt x="1990" y="633"/>
                </a:cubicBezTo>
                <a:cubicBezTo>
                  <a:pt x="1938" y="653"/>
                  <a:pt x="1885" y="663"/>
                  <a:pt x="1831" y="663"/>
                </a:cubicBezTo>
                <a:cubicBezTo>
                  <a:pt x="1763" y="663"/>
                  <a:pt x="1703" y="649"/>
                  <a:pt x="1652" y="621"/>
                </a:cubicBezTo>
                <a:cubicBezTo>
                  <a:pt x="1602" y="593"/>
                  <a:pt x="1563" y="552"/>
                  <a:pt x="1538" y="500"/>
                </a:cubicBezTo>
                <a:cubicBezTo>
                  <a:pt x="1512" y="448"/>
                  <a:pt x="1500" y="391"/>
                  <a:pt x="1500" y="329"/>
                </a:cubicBezTo>
                <a:cubicBezTo>
                  <a:pt x="1500" y="262"/>
                  <a:pt x="1514" y="203"/>
                  <a:pt x="1542" y="151"/>
                </a:cubicBezTo>
                <a:cubicBezTo>
                  <a:pt x="1571" y="99"/>
                  <a:pt x="1613" y="59"/>
                  <a:pt x="1668" y="32"/>
                </a:cubicBezTo>
                <a:cubicBezTo>
                  <a:pt x="1709" y="10"/>
                  <a:pt x="1762" y="0"/>
                  <a:pt x="1824" y="0"/>
                </a:cubicBezTo>
                <a:cubicBezTo>
                  <a:pt x="1905" y="0"/>
                  <a:pt x="1968" y="16"/>
                  <a:pt x="2014" y="50"/>
                </a:cubicBezTo>
                <a:cubicBezTo>
                  <a:pt x="2059" y="83"/>
                  <a:pt x="2089" y="129"/>
                  <a:pt x="2102" y="188"/>
                </a:cubicBezTo>
                <a:cubicBezTo>
                  <a:pt x="1971" y="212"/>
                  <a:pt x="1971" y="212"/>
                  <a:pt x="1971" y="212"/>
                </a:cubicBezTo>
                <a:cubicBezTo>
                  <a:pt x="1961" y="181"/>
                  <a:pt x="1944" y="156"/>
                  <a:pt x="1919" y="138"/>
                </a:cubicBezTo>
                <a:cubicBezTo>
                  <a:pt x="1894" y="119"/>
                  <a:pt x="1862" y="110"/>
                  <a:pt x="1824" y="110"/>
                </a:cubicBezTo>
                <a:cubicBezTo>
                  <a:pt x="1766" y="110"/>
                  <a:pt x="1720" y="128"/>
                  <a:pt x="1686" y="164"/>
                </a:cubicBezTo>
                <a:cubicBezTo>
                  <a:pt x="1652" y="200"/>
                  <a:pt x="1635" y="253"/>
                  <a:pt x="1635" y="324"/>
                </a:cubicBezTo>
                <a:cubicBezTo>
                  <a:pt x="1635" y="400"/>
                  <a:pt x="1653" y="457"/>
                  <a:pt x="1687" y="495"/>
                </a:cubicBezTo>
                <a:cubicBezTo>
                  <a:pt x="1722" y="533"/>
                  <a:pt x="1767" y="552"/>
                  <a:pt x="1822" y="552"/>
                </a:cubicBezTo>
                <a:cubicBezTo>
                  <a:pt x="1850" y="552"/>
                  <a:pt x="1878" y="547"/>
                  <a:pt x="1906" y="536"/>
                </a:cubicBezTo>
                <a:cubicBezTo>
                  <a:pt x="1933" y="526"/>
                  <a:pt x="1957" y="513"/>
                  <a:pt x="1977" y="497"/>
                </a:cubicBezTo>
                <a:cubicBezTo>
                  <a:pt x="1977" y="416"/>
                  <a:pt x="1977" y="416"/>
                  <a:pt x="1977" y="416"/>
                </a:cubicBezTo>
                <a:lnTo>
                  <a:pt x="1826" y="416"/>
                </a:lnTo>
                <a:close/>
                <a:moveTo>
                  <a:pt x="1330" y="652"/>
                </a:moveTo>
                <a:lnTo>
                  <a:pt x="1330" y="652"/>
                </a:lnTo>
                <a:cubicBezTo>
                  <a:pt x="1330" y="583"/>
                  <a:pt x="1330" y="583"/>
                  <a:pt x="1330" y="583"/>
                </a:cubicBezTo>
                <a:cubicBezTo>
                  <a:pt x="1313" y="607"/>
                  <a:pt x="1290" y="627"/>
                  <a:pt x="1262" y="641"/>
                </a:cubicBezTo>
                <a:cubicBezTo>
                  <a:pt x="1234" y="655"/>
                  <a:pt x="1205" y="662"/>
                  <a:pt x="1174" y="662"/>
                </a:cubicBezTo>
                <a:cubicBezTo>
                  <a:pt x="1142" y="662"/>
                  <a:pt x="1113" y="656"/>
                  <a:pt x="1088" y="642"/>
                </a:cubicBezTo>
                <a:cubicBezTo>
                  <a:pt x="1063" y="628"/>
                  <a:pt x="1045" y="609"/>
                  <a:pt x="1033" y="584"/>
                </a:cubicBezTo>
                <a:cubicBezTo>
                  <a:pt x="1022" y="559"/>
                  <a:pt x="1016" y="525"/>
                  <a:pt x="1016" y="481"/>
                </a:cubicBezTo>
                <a:cubicBezTo>
                  <a:pt x="1016" y="187"/>
                  <a:pt x="1016" y="187"/>
                  <a:pt x="1016" y="187"/>
                </a:cubicBezTo>
                <a:cubicBezTo>
                  <a:pt x="1141" y="187"/>
                  <a:pt x="1141" y="187"/>
                  <a:pt x="1141" y="187"/>
                </a:cubicBezTo>
                <a:cubicBezTo>
                  <a:pt x="1141" y="401"/>
                  <a:pt x="1141" y="401"/>
                  <a:pt x="1141" y="401"/>
                </a:cubicBezTo>
                <a:cubicBezTo>
                  <a:pt x="1141" y="466"/>
                  <a:pt x="1144" y="506"/>
                  <a:pt x="1148" y="521"/>
                </a:cubicBezTo>
                <a:cubicBezTo>
                  <a:pt x="1153" y="536"/>
                  <a:pt x="1161" y="547"/>
                  <a:pt x="1174" y="556"/>
                </a:cubicBezTo>
                <a:cubicBezTo>
                  <a:pt x="1186" y="564"/>
                  <a:pt x="1201" y="569"/>
                  <a:pt x="1220" y="569"/>
                </a:cubicBezTo>
                <a:cubicBezTo>
                  <a:pt x="1241" y="569"/>
                  <a:pt x="1260" y="563"/>
                  <a:pt x="1277" y="552"/>
                </a:cubicBezTo>
                <a:cubicBezTo>
                  <a:pt x="1294" y="540"/>
                  <a:pt x="1306" y="526"/>
                  <a:pt x="1312" y="509"/>
                </a:cubicBezTo>
                <a:cubicBezTo>
                  <a:pt x="1318" y="492"/>
                  <a:pt x="1321" y="450"/>
                  <a:pt x="1321" y="383"/>
                </a:cubicBezTo>
                <a:cubicBezTo>
                  <a:pt x="1321" y="187"/>
                  <a:pt x="1321" y="187"/>
                  <a:pt x="1321" y="187"/>
                </a:cubicBezTo>
                <a:cubicBezTo>
                  <a:pt x="1447" y="187"/>
                  <a:pt x="1447" y="187"/>
                  <a:pt x="1447" y="187"/>
                </a:cubicBezTo>
                <a:cubicBezTo>
                  <a:pt x="1447" y="652"/>
                  <a:pt x="1447" y="652"/>
                  <a:pt x="1447" y="652"/>
                </a:cubicBezTo>
                <a:lnTo>
                  <a:pt x="1330" y="652"/>
                </a:lnTo>
                <a:close/>
                <a:moveTo>
                  <a:pt x="239" y="382"/>
                </a:moveTo>
                <a:lnTo>
                  <a:pt x="239" y="382"/>
                </a:lnTo>
                <a:cubicBezTo>
                  <a:pt x="0" y="10"/>
                  <a:pt x="0" y="10"/>
                  <a:pt x="0" y="10"/>
                </a:cubicBezTo>
                <a:cubicBezTo>
                  <a:pt x="154" y="10"/>
                  <a:pt x="154" y="10"/>
                  <a:pt x="154" y="10"/>
                </a:cubicBezTo>
                <a:cubicBezTo>
                  <a:pt x="308" y="264"/>
                  <a:pt x="308" y="264"/>
                  <a:pt x="308" y="264"/>
                </a:cubicBezTo>
                <a:cubicBezTo>
                  <a:pt x="459" y="10"/>
                  <a:pt x="459" y="10"/>
                  <a:pt x="459" y="10"/>
                </a:cubicBezTo>
                <a:cubicBezTo>
                  <a:pt x="611" y="10"/>
                  <a:pt x="611" y="10"/>
                  <a:pt x="611" y="10"/>
                </a:cubicBezTo>
                <a:cubicBezTo>
                  <a:pt x="371" y="383"/>
                  <a:pt x="371" y="383"/>
                  <a:pt x="371" y="383"/>
                </a:cubicBezTo>
                <a:cubicBezTo>
                  <a:pt x="371" y="652"/>
                  <a:pt x="371" y="652"/>
                  <a:pt x="371" y="652"/>
                </a:cubicBezTo>
                <a:cubicBezTo>
                  <a:pt x="239" y="652"/>
                  <a:pt x="239" y="652"/>
                  <a:pt x="239" y="652"/>
                </a:cubicBezTo>
                <a:lnTo>
                  <a:pt x="239" y="382"/>
                </a:lnTo>
                <a:close/>
              </a:path>
            </a:pathLst>
          </a:custGeom>
          <a:solidFill>
            <a:schemeClr val="accent1"/>
          </a:solidFill>
          <a:ln>
            <a:noFill/>
          </a:ln>
          <a:effectLst/>
        </p:spPr>
        <p:txBody>
          <a:bodyPr wrap="none" anchor="ctr"/>
          <a:lstStyle/>
          <a:p>
            <a:endParaRPr lang="en-GB" dirty="0"/>
          </a:p>
        </p:txBody>
      </p:sp>
    </p:spTree>
    <p:extLst>
      <p:ext uri="{BB962C8B-B14F-4D97-AF65-F5344CB8AC3E}">
        <p14:creationId xmlns:p14="http://schemas.microsoft.com/office/powerpoint/2010/main" val="305183272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REPORTING Two Content">
    <p:spTree>
      <p:nvGrpSpPr>
        <p:cNvPr id="1" name=""/>
        <p:cNvGrpSpPr/>
        <p:nvPr/>
      </p:nvGrpSpPr>
      <p:grpSpPr>
        <a:xfrm>
          <a:off x="0" y="0"/>
          <a:ext cx="0" cy="0"/>
          <a:chOff x="0" y="0"/>
          <a:chExt cx="0" cy="0"/>
        </a:xfrm>
      </p:grpSpPr>
      <p:sp>
        <p:nvSpPr>
          <p:cNvPr id="10" name="Date Placeholder 9" hidden="1">
            <a:extLst>
              <a:ext uri="{FF2B5EF4-FFF2-40B4-BE49-F238E27FC236}">
                <a16:creationId xmlns:a16="http://schemas.microsoft.com/office/drawing/2014/main" id="{C56EA83F-3CC1-490C-B325-6AEA0F7D60B1}"/>
              </a:ext>
            </a:extLst>
          </p:cNvPr>
          <p:cNvSpPr>
            <a:spLocks noGrp="1"/>
          </p:cNvSpPr>
          <p:nvPr>
            <p:ph type="dt" sz="half" idx="24"/>
          </p:nvPr>
        </p:nvSpPr>
        <p:spPr/>
        <p:txBody>
          <a:bodyPr/>
          <a:lstStyle/>
          <a:p>
            <a:fld id="{3F7C0E1F-6018-4F2E-AED1-0654E9DD39C2}" type="datetime4">
              <a:rPr lang="en-GB" smtClean="0"/>
              <a:t>31 October 2023</a:t>
            </a:fld>
            <a:endParaRPr lang="en-GB" dirty="0"/>
          </a:p>
        </p:txBody>
      </p:sp>
      <p:sp>
        <p:nvSpPr>
          <p:cNvPr id="2" name="Title 1">
            <a:extLst>
              <a:ext uri="{FF2B5EF4-FFF2-40B4-BE49-F238E27FC236}">
                <a16:creationId xmlns:a16="http://schemas.microsoft.com/office/drawing/2014/main" id="{D947CF41-4700-4C0D-801F-1B8DD72EDF93}"/>
              </a:ext>
            </a:extLst>
          </p:cNvPr>
          <p:cNvSpPr>
            <a:spLocks noGrp="1"/>
          </p:cNvSpPr>
          <p:nvPr>
            <p:ph type="title" hasCustomPrompt="1"/>
          </p:nvPr>
        </p:nvSpPr>
        <p:spPr/>
        <p:txBody>
          <a:bodyPr/>
          <a:lstStyle/>
          <a:p>
            <a:r>
              <a:rPr lang="en-GB" dirty="0"/>
              <a:t>Click to add title</a:t>
            </a:r>
          </a:p>
        </p:txBody>
      </p:sp>
      <p:sp>
        <p:nvSpPr>
          <p:cNvPr id="3" name="Content Placeholder 2"/>
          <p:cNvSpPr>
            <a:spLocks noGrp="1"/>
          </p:cNvSpPr>
          <p:nvPr>
            <p:ph idx="1" hasCustomPrompt="1"/>
          </p:nvPr>
        </p:nvSpPr>
        <p:spPr>
          <a:xfrm>
            <a:off x="539999" y="1980000"/>
            <a:ext cx="5464800" cy="4338000"/>
          </a:xfrm>
        </p:spPr>
        <p:txBody>
          <a:bodyPr/>
          <a:lstStyle>
            <a:lvl1pPr>
              <a:defRPr/>
            </a:lvl1pPr>
            <a:lvl5pPr>
              <a:defRPr/>
            </a:lvl5pPr>
          </a:lstStyle>
          <a:p>
            <a:pPr lvl="0"/>
            <a:r>
              <a:rPr lang="en-GB" noProof="0" dirty="0"/>
              <a:t>Click to add text                                                                            Enter &amp; TAB for next text level                                                       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6186000" y="1980000"/>
            <a:ext cx="5464800" cy="4338000"/>
          </a:xfrm>
        </p:spPr>
        <p:txBody>
          <a:bodyPr/>
          <a:lstStyle>
            <a:lvl1pPr>
              <a:defRPr/>
            </a:lvl1pPr>
            <a:lvl5pPr>
              <a:defRPr/>
            </a:lvl5pPr>
          </a:lstStyle>
          <a:p>
            <a:pPr lvl="0"/>
            <a:r>
              <a:rPr lang="en-GB" noProof="0" dirty="0"/>
              <a:t>Click to add text                                                                            Enter &amp; TAB for next text level                                                       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15" name="Subtitle Eyebrow">
            <a:extLst>
              <a:ext uri="{FF2B5EF4-FFF2-40B4-BE49-F238E27FC236}">
                <a16:creationId xmlns:a16="http://schemas.microsoft.com/office/drawing/2014/main" id="{0EA201FA-70BA-43B9-B250-185701712A09}"/>
              </a:ext>
            </a:extLst>
          </p:cNvPr>
          <p:cNvSpPr>
            <a:spLocks noGrp="1"/>
          </p:cNvSpPr>
          <p:nvPr>
            <p:ph type="subTitle" idx="33" hasCustomPrompt="1"/>
          </p:nvPr>
        </p:nvSpPr>
        <p:spPr>
          <a:xfrm>
            <a:off x="539999" y="481818"/>
            <a:ext cx="2642400" cy="154800"/>
          </a:xfrm>
        </p:spPr>
        <p:txBody>
          <a:bodyPr/>
          <a:lstStyle>
            <a:lvl1pPr marL="0" indent="0" algn="l">
              <a:lnSpc>
                <a:spcPct val="100000"/>
              </a:lnSpc>
              <a:spcBef>
                <a:spcPts val="0"/>
              </a:spcBef>
              <a:spcAft>
                <a:spcPts val="0"/>
              </a:spcAft>
              <a:buFont typeface="Arial" panose="020B0604020202020204" pitchFamily="34" charset="0"/>
              <a:buChar char="​"/>
              <a:defRPr sz="900" b="0">
                <a:solidFill>
                  <a:schemeClr val="accent1"/>
                </a:solidFill>
                <a:latin typeface="+mn-lt"/>
              </a:defRPr>
            </a:lvl1pPr>
            <a:lvl2pPr marL="0" indent="0" algn="l">
              <a:buFont typeface="Arial" panose="020B0604020202020204" pitchFamily="34" charset="0"/>
              <a:buNone/>
              <a:defRPr sz="1800" b="1">
                <a:solidFill>
                  <a:schemeClr val="bg1"/>
                </a:solidFill>
                <a:latin typeface="+mn-lt"/>
              </a:defRPr>
            </a:lvl2pPr>
            <a:lvl3pPr marL="0" indent="0" algn="l">
              <a:buFont typeface="Arial" panose="020B0604020202020204" pitchFamily="34" charset="0"/>
              <a:buChar char="​"/>
              <a:defRPr sz="1800" b="1">
                <a:solidFill>
                  <a:schemeClr val="bg1"/>
                </a:solidFill>
                <a:latin typeface="+mn-lt"/>
              </a:defRPr>
            </a:lvl3pPr>
            <a:lvl4pPr marL="0" indent="0" algn="l">
              <a:buFont typeface="Arial" panose="020B0604020202020204" pitchFamily="34" charset="0"/>
              <a:buChar char="​"/>
              <a:defRPr sz="1800" b="1">
                <a:solidFill>
                  <a:schemeClr val="bg1"/>
                </a:solidFill>
                <a:latin typeface="+mn-lt"/>
              </a:defRPr>
            </a:lvl4pPr>
            <a:lvl5pPr marL="0" indent="0" algn="l">
              <a:buFont typeface="Arial" panose="020B0604020202020204" pitchFamily="34" charset="0"/>
              <a:buChar char="​"/>
              <a:defRPr sz="1800" b="1">
                <a:solidFill>
                  <a:schemeClr val="bg1"/>
                </a:solidFill>
                <a:latin typeface="+mn-lt"/>
              </a:defRPr>
            </a:lvl5pPr>
            <a:lvl6pPr marL="0" indent="0" algn="l">
              <a:buFont typeface="Arial" panose="020B0604020202020204" pitchFamily="34" charset="0"/>
              <a:buChar char="​"/>
              <a:defRPr sz="1800" b="1">
                <a:solidFill>
                  <a:schemeClr val="bg1"/>
                </a:solidFill>
                <a:latin typeface="+mn-lt"/>
              </a:defRPr>
            </a:lvl6pPr>
            <a:lvl7pPr marL="0" indent="0" algn="l">
              <a:buFont typeface="Arial" panose="020B0604020202020204" pitchFamily="34" charset="0"/>
              <a:buChar char="​"/>
              <a:defRPr sz="1800" b="1">
                <a:solidFill>
                  <a:schemeClr val="bg1"/>
                </a:solidFill>
                <a:latin typeface="+mn-lt"/>
              </a:defRPr>
            </a:lvl7pPr>
            <a:lvl8pPr marL="0" indent="0" algn="l">
              <a:buFont typeface="Arial" panose="020B0604020202020204" pitchFamily="34" charset="0"/>
              <a:buChar char="​"/>
              <a:defRPr sz="1800" b="1">
                <a:solidFill>
                  <a:schemeClr val="bg1"/>
                </a:solidFill>
                <a:latin typeface="+mn-lt"/>
              </a:defRPr>
            </a:lvl8pPr>
            <a:lvl9pPr marL="0" indent="0" algn="l">
              <a:buFont typeface="Arial" panose="020B0604020202020204" pitchFamily="34" charset="0"/>
              <a:buChar char="​"/>
              <a:defRPr sz="1800" b="1">
                <a:solidFill>
                  <a:schemeClr val="bg1"/>
                </a:solidFill>
                <a:latin typeface="+mn-lt"/>
              </a:defRPr>
            </a:lvl9pPr>
          </a:lstStyle>
          <a:p>
            <a:r>
              <a:rPr lang="en-GB" dirty="0"/>
              <a:t>Click to add Eyebrow text</a:t>
            </a:r>
          </a:p>
        </p:txBody>
      </p:sp>
      <p:sp>
        <p:nvSpPr>
          <p:cNvPr id="8" name="Text Placeholder notes">
            <a:extLst>
              <a:ext uri="{FF2B5EF4-FFF2-40B4-BE49-F238E27FC236}">
                <a16:creationId xmlns:a16="http://schemas.microsoft.com/office/drawing/2014/main" id="{4277D90B-D582-45B4-B181-3610B5295B24}"/>
              </a:ext>
            </a:extLst>
          </p:cNvPr>
          <p:cNvSpPr>
            <a:spLocks noGrp="1"/>
          </p:cNvSpPr>
          <p:nvPr>
            <p:ph type="body" sz="quarter" idx="17" hasCustomPrompt="1"/>
          </p:nvPr>
        </p:nvSpPr>
        <p:spPr>
          <a:xfrm>
            <a:off x="539750" y="6127264"/>
            <a:ext cx="5464800" cy="197336"/>
          </a:xfrm>
        </p:spPr>
        <p:txBody>
          <a:bodyPr anchor="b" anchorCtr="0"/>
          <a:lstStyle>
            <a:lvl1pPr marL="0" indent="0">
              <a:lnSpc>
                <a:spcPct val="100000"/>
              </a:lnSpc>
              <a:spcBef>
                <a:spcPts val="0"/>
              </a:spcBef>
              <a:spcAft>
                <a:spcPts val="0"/>
              </a:spcAft>
              <a:buFont typeface="Arial" panose="020B0604020202020204" pitchFamily="34" charset="0"/>
              <a:buNone/>
              <a:defRPr sz="800" i="0"/>
            </a:lvl1pPr>
            <a:lvl2pPr marL="0" indent="0">
              <a:spcAft>
                <a:spcPts val="0"/>
              </a:spcAft>
              <a:buFont typeface="Arial" panose="020B0604020202020204" pitchFamily="34" charset="0"/>
              <a:buNone/>
              <a:defRPr/>
            </a:lvl2pPr>
            <a:lvl3pPr marL="0" indent="0">
              <a:spcAft>
                <a:spcPts val="0"/>
              </a:spcAft>
              <a:buFont typeface="Arial" panose="020B0604020202020204" pitchFamily="34" charset="0"/>
              <a:buNone/>
              <a:defRPr/>
            </a:lvl3pPr>
            <a:lvl4pPr marL="0" indent="0">
              <a:spcAft>
                <a:spcPts val="0"/>
              </a:spcAft>
              <a:buFont typeface="Arial" panose="020B0604020202020204" pitchFamily="34" charset="0"/>
              <a:buNone/>
              <a:defRPr/>
            </a:lvl4pPr>
            <a:lvl5pPr marL="0" indent="0">
              <a:buFont typeface="Arial" panose="020B0604020202020204" pitchFamily="34" charset="0"/>
              <a:buNone/>
              <a:defRPr/>
            </a:lvl5pPr>
          </a:lstStyle>
          <a:p>
            <a:pPr lvl="0"/>
            <a:r>
              <a:rPr lang="en-GB" dirty="0"/>
              <a:t>Click to add notes</a:t>
            </a:r>
          </a:p>
        </p:txBody>
      </p:sp>
      <p:sp>
        <p:nvSpPr>
          <p:cNvPr id="11" name="Footer Placeholder 10">
            <a:extLst>
              <a:ext uri="{FF2B5EF4-FFF2-40B4-BE49-F238E27FC236}">
                <a16:creationId xmlns:a16="http://schemas.microsoft.com/office/drawing/2014/main" id="{1F1D744B-67F0-4809-B276-B7BE0B3BF206}"/>
              </a:ext>
            </a:extLst>
          </p:cNvPr>
          <p:cNvSpPr>
            <a:spLocks noGrp="1"/>
          </p:cNvSpPr>
          <p:nvPr>
            <p:ph type="ftr" sz="quarter" idx="25"/>
          </p:nvPr>
        </p:nvSpPr>
        <p:spPr/>
        <p:txBody>
          <a:bodyPr/>
          <a:lstStyle/>
          <a:p>
            <a:endParaRPr lang="en-GB" dirty="0"/>
          </a:p>
        </p:txBody>
      </p:sp>
      <p:sp>
        <p:nvSpPr>
          <p:cNvPr id="12" name="Slide Number Placeholder 11">
            <a:extLst>
              <a:ext uri="{FF2B5EF4-FFF2-40B4-BE49-F238E27FC236}">
                <a16:creationId xmlns:a16="http://schemas.microsoft.com/office/drawing/2014/main" id="{57E8DC7C-363B-48D6-87F0-F30A659D125A}"/>
              </a:ext>
            </a:extLst>
          </p:cNvPr>
          <p:cNvSpPr>
            <a:spLocks noGrp="1"/>
          </p:cNvSpPr>
          <p:nvPr>
            <p:ph type="sldNum" sz="quarter" idx="26"/>
          </p:nvPr>
        </p:nvSpPr>
        <p:spPr/>
        <p:txBody>
          <a:bodyPr/>
          <a:lstStyle/>
          <a:p>
            <a:fld id="{23AA811B-2EBD-4900-905E-5BE206449611}" type="slidenum">
              <a:rPr lang="en-GB" smtClean="0"/>
              <a:pPr/>
              <a:t>‹#›</a:t>
            </a:fld>
            <a:endParaRPr lang="en-GB" dirty="0"/>
          </a:p>
        </p:txBody>
      </p:sp>
      <p:sp>
        <p:nvSpPr>
          <p:cNvPr id="13" name="Logo">
            <a:extLst>
              <a:ext uri="{FF2B5EF4-FFF2-40B4-BE49-F238E27FC236}">
                <a16:creationId xmlns:a16="http://schemas.microsoft.com/office/drawing/2014/main" id="{E72C75A6-86D1-4AC6-B230-F51442CF4F39}"/>
              </a:ext>
            </a:extLst>
          </p:cNvPr>
          <p:cNvSpPr>
            <a:spLocks noChangeArrowheads="1"/>
          </p:cNvSpPr>
          <p:nvPr userDrawn="1"/>
        </p:nvSpPr>
        <p:spPr bwMode="auto">
          <a:xfrm>
            <a:off x="11157045" y="491598"/>
            <a:ext cx="493617" cy="102665"/>
          </a:xfrm>
          <a:custGeom>
            <a:avLst/>
            <a:gdLst>
              <a:gd name="T0" fmla="*/ 3133 w 3201"/>
              <a:gd name="T1" fmla="*/ 97 h 664"/>
              <a:gd name="T2" fmla="*/ 3148 w 3201"/>
              <a:gd name="T3" fmla="*/ 81 h 664"/>
              <a:gd name="T4" fmla="*/ 3120 w 3201"/>
              <a:gd name="T5" fmla="*/ 77 h 664"/>
              <a:gd name="T6" fmla="*/ 3109 w 3201"/>
              <a:gd name="T7" fmla="*/ 135 h 664"/>
              <a:gd name="T8" fmla="*/ 3150 w 3201"/>
              <a:gd name="T9" fmla="*/ 69 h 664"/>
              <a:gd name="T10" fmla="*/ 3156 w 3201"/>
              <a:gd name="T11" fmla="*/ 99 h 664"/>
              <a:gd name="T12" fmla="*/ 3158 w 3201"/>
              <a:gd name="T13" fmla="*/ 122 h 664"/>
              <a:gd name="T14" fmla="*/ 3147 w 3201"/>
              <a:gd name="T15" fmla="*/ 124 h 664"/>
              <a:gd name="T16" fmla="*/ 3120 w 3201"/>
              <a:gd name="T17" fmla="*/ 106 h 664"/>
              <a:gd name="T18" fmla="*/ 2276 w 3201"/>
              <a:gd name="T19" fmla="*/ 420 h 664"/>
              <a:gd name="T20" fmla="*/ 2391 w 3201"/>
              <a:gd name="T21" fmla="*/ 562 h 664"/>
              <a:gd name="T22" fmla="*/ 2473 w 3201"/>
              <a:gd name="T23" fmla="*/ 314 h 664"/>
              <a:gd name="T24" fmla="*/ 2276 w 3201"/>
              <a:gd name="T25" fmla="*/ 420 h 664"/>
              <a:gd name="T26" fmla="*/ 2178 w 3201"/>
              <a:gd name="T27" fmla="*/ 294 h 664"/>
              <a:gd name="T28" fmla="*/ 2567 w 3201"/>
              <a:gd name="T29" fmla="*/ 245 h 664"/>
              <a:gd name="T30" fmla="*/ 2392 w 3201"/>
              <a:gd name="T31" fmla="*/ 662 h 664"/>
              <a:gd name="T32" fmla="*/ 2147 w 3201"/>
              <a:gd name="T33" fmla="*/ 413 h 664"/>
              <a:gd name="T34" fmla="*/ 649 w 3201"/>
              <a:gd name="T35" fmla="*/ 526 h 664"/>
              <a:gd name="T36" fmla="*/ 847 w 3201"/>
              <a:gd name="T37" fmla="*/ 419 h 664"/>
              <a:gd name="T38" fmla="*/ 649 w 3201"/>
              <a:gd name="T39" fmla="*/ 314 h 664"/>
              <a:gd name="T40" fmla="*/ 488 w 3201"/>
              <a:gd name="T41" fmla="*/ 413 h 664"/>
              <a:gd name="T42" fmla="*/ 731 w 3201"/>
              <a:gd name="T43" fmla="*/ 177 h 664"/>
              <a:gd name="T44" fmla="*/ 906 w 3201"/>
              <a:gd name="T45" fmla="*/ 593 h 664"/>
              <a:gd name="T46" fmla="*/ 518 w 3201"/>
              <a:gd name="T47" fmla="*/ 549 h 664"/>
              <a:gd name="T48" fmla="*/ 3137 w 3201"/>
              <a:gd name="T49" fmla="*/ 48 h 664"/>
              <a:gd name="T50" fmla="*/ 3084 w 3201"/>
              <a:gd name="T51" fmla="*/ 100 h 664"/>
              <a:gd name="T52" fmla="*/ 3137 w 3201"/>
              <a:gd name="T53" fmla="*/ 152 h 664"/>
              <a:gd name="T54" fmla="*/ 3190 w 3201"/>
              <a:gd name="T55" fmla="*/ 100 h 664"/>
              <a:gd name="T56" fmla="*/ 3137 w 3201"/>
              <a:gd name="T57" fmla="*/ 48 h 664"/>
              <a:gd name="T58" fmla="*/ 3168 w 3201"/>
              <a:gd name="T59" fmla="*/ 46 h 664"/>
              <a:gd name="T60" fmla="*/ 3192 w 3201"/>
              <a:gd name="T61" fmla="*/ 131 h 664"/>
              <a:gd name="T62" fmla="*/ 3105 w 3201"/>
              <a:gd name="T63" fmla="*/ 154 h 664"/>
              <a:gd name="T64" fmla="*/ 3082 w 3201"/>
              <a:gd name="T65" fmla="*/ 69 h 664"/>
              <a:gd name="T66" fmla="*/ 2809 w 3201"/>
              <a:gd name="T67" fmla="*/ 652 h 664"/>
              <a:gd name="T68" fmla="*/ 2749 w 3201"/>
              <a:gd name="T69" fmla="*/ 187 h 664"/>
              <a:gd name="T70" fmla="*/ 2877 w 3201"/>
              <a:gd name="T71" fmla="*/ 464 h 664"/>
              <a:gd name="T72" fmla="*/ 3109 w 3201"/>
              <a:gd name="T73" fmla="*/ 187 h 664"/>
              <a:gd name="T74" fmla="*/ 1826 w 3201"/>
              <a:gd name="T75" fmla="*/ 416 h 664"/>
              <a:gd name="T76" fmla="*/ 2110 w 3201"/>
              <a:gd name="T77" fmla="*/ 308 h 664"/>
              <a:gd name="T78" fmla="*/ 1831 w 3201"/>
              <a:gd name="T79" fmla="*/ 663 h 664"/>
              <a:gd name="T80" fmla="*/ 1500 w 3201"/>
              <a:gd name="T81" fmla="*/ 329 h 664"/>
              <a:gd name="T82" fmla="*/ 1824 w 3201"/>
              <a:gd name="T83" fmla="*/ 0 h 664"/>
              <a:gd name="T84" fmla="*/ 1971 w 3201"/>
              <a:gd name="T85" fmla="*/ 212 h 664"/>
              <a:gd name="T86" fmla="*/ 1686 w 3201"/>
              <a:gd name="T87" fmla="*/ 164 h 664"/>
              <a:gd name="T88" fmla="*/ 1822 w 3201"/>
              <a:gd name="T89" fmla="*/ 552 h 664"/>
              <a:gd name="T90" fmla="*/ 1977 w 3201"/>
              <a:gd name="T91" fmla="*/ 416 h 664"/>
              <a:gd name="T92" fmla="*/ 1330 w 3201"/>
              <a:gd name="T93" fmla="*/ 652 h 664"/>
              <a:gd name="T94" fmla="*/ 1174 w 3201"/>
              <a:gd name="T95" fmla="*/ 662 h 664"/>
              <a:gd name="T96" fmla="*/ 1016 w 3201"/>
              <a:gd name="T97" fmla="*/ 481 h 664"/>
              <a:gd name="T98" fmla="*/ 1141 w 3201"/>
              <a:gd name="T99" fmla="*/ 401 h 664"/>
              <a:gd name="T100" fmla="*/ 1220 w 3201"/>
              <a:gd name="T101" fmla="*/ 569 h 664"/>
              <a:gd name="T102" fmla="*/ 1321 w 3201"/>
              <a:gd name="T103" fmla="*/ 383 h 664"/>
              <a:gd name="T104" fmla="*/ 1447 w 3201"/>
              <a:gd name="T105" fmla="*/ 652 h 664"/>
              <a:gd name="T106" fmla="*/ 239 w 3201"/>
              <a:gd name="T107" fmla="*/ 382 h 664"/>
              <a:gd name="T108" fmla="*/ 308 w 3201"/>
              <a:gd name="T109" fmla="*/ 264 h 664"/>
              <a:gd name="T110" fmla="*/ 371 w 3201"/>
              <a:gd name="T111" fmla="*/ 383 h 664"/>
              <a:gd name="T112" fmla="*/ 239 w 3201"/>
              <a:gd name="T113" fmla="*/ 382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201" h="664">
                <a:moveTo>
                  <a:pt x="3120" y="97"/>
                </a:moveTo>
                <a:lnTo>
                  <a:pt x="3120" y="97"/>
                </a:lnTo>
                <a:cubicBezTo>
                  <a:pt x="3133" y="97"/>
                  <a:pt x="3133" y="97"/>
                  <a:pt x="3133" y="97"/>
                </a:cubicBezTo>
                <a:cubicBezTo>
                  <a:pt x="3140" y="97"/>
                  <a:pt x="3144" y="96"/>
                  <a:pt x="3146" y="94"/>
                </a:cubicBezTo>
                <a:cubicBezTo>
                  <a:pt x="3149" y="92"/>
                  <a:pt x="3150" y="90"/>
                  <a:pt x="3150" y="87"/>
                </a:cubicBezTo>
                <a:cubicBezTo>
                  <a:pt x="3150" y="85"/>
                  <a:pt x="3149" y="83"/>
                  <a:pt x="3148" y="81"/>
                </a:cubicBezTo>
                <a:cubicBezTo>
                  <a:pt x="3147" y="80"/>
                  <a:pt x="3145" y="79"/>
                  <a:pt x="3143" y="78"/>
                </a:cubicBezTo>
                <a:cubicBezTo>
                  <a:pt x="3141" y="77"/>
                  <a:pt x="3138" y="77"/>
                  <a:pt x="3132" y="77"/>
                </a:cubicBezTo>
                <a:cubicBezTo>
                  <a:pt x="3120" y="77"/>
                  <a:pt x="3120" y="77"/>
                  <a:pt x="3120" y="77"/>
                </a:cubicBezTo>
                <a:lnTo>
                  <a:pt x="3120" y="97"/>
                </a:lnTo>
                <a:close/>
                <a:moveTo>
                  <a:pt x="3109" y="135"/>
                </a:moveTo>
                <a:lnTo>
                  <a:pt x="3109" y="135"/>
                </a:lnTo>
                <a:cubicBezTo>
                  <a:pt x="3109" y="68"/>
                  <a:pt x="3109" y="68"/>
                  <a:pt x="3109" y="68"/>
                </a:cubicBezTo>
                <a:cubicBezTo>
                  <a:pt x="3132" y="68"/>
                  <a:pt x="3132" y="68"/>
                  <a:pt x="3132" y="68"/>
                </a:cubicBezTo>
                <a:cubicBezTo>
                  <a:pt x="3140" y="68"/>
                  <a:pt x="3146" y="68"/>
                  <a:pt x="3150" y="69"/>
                </a:cubicBezTo>
                <a:cubicBezTo>
                  <a:pt x="3153" y="71"/>
                  <a:pt x="3156" y="73"/>
                  <a:pt x="3158" y="76"/>
                </a:cubicBezTo>
                <a:cubicBezTo>
                  <a:pt x="3160" y="79"/>
                  <a:pt x="3161" y="82"/>
                  <a:pt x="3161" y="86"/>
                </a:cubicBezTo>
                <a:cubicBezTo>
                  <a:pt x="3161" y="91"/>
                  <a:pt x="3160" y="95"/>
                  <a:pt x="3156" y="99"/>
                </a:cubicBezTo>
                <a:cubicBezTo>
                  <a:pt x="3153" y="102"/>
                  <a:pt x="3148" y="104"/>
                  <a:pt x="3142" y="105"/>
                </a:cubicBezTo>
                <a:cubicBezTo>
                  <a:pt x="3144" y="106"/>
                  <a:pt x="3146" y="107"/>
                  <a:pt x="3148" y="108"/>
                </a:cubicBezTo>
                <a:cubicBezTo>
                  <a:pt x="3150" y="111"/>
                  <a:pt x="3154" y="115"/>
                  <a:pt x="3158" y="122"/>
                </a:cubicBezTo>
                <a:cubicBezTo>
                  <a:pt x="3166" y="135"/>
                  <a:pt x="3166" y="135"/>
                  <a:pt x="3166" y="135"/>
                </a:cubicBezTo>
                <a:cubicBezTo>
                  <a:pt x="3153" y="135"/>
                  <a:pt x="3153" y="135"/>
                  <a:pt x="3153" y="135"/>
                </a:cubicBezTo>
                <a:cubicBezTo>
                  <a:pt x="3147" y="124"/>
                  <a:pt x="3147" y="124"/>
                  <a:pt x="3147" y="124"/>
                </a:cubicBezTo>
                <a:cubicBezTo>
                  <a:pt x="3142" y="116"/>
                  <a:pt x="3138" y="111"/>
                  <a:pt x="3135" y="109"/>
                </a:cubicBezTo>
                <a:cubicBezTo>
                  <a:pt x="3133" y="107"/>
                  <a:pt x="3130" y="106"/>
                  <a:pt x="3126" y="106"/>
                </a:cubicBezTo>
                <a:cubicBezTo>
                  <a:pt x="3120" y="106"/>
                  <a:pt x="3120" y="106"/>
                  <a:pt x="3120" y="106"/>
                </a:cubicBezTo>
                <a:cubicBezTo>
                  <a:pt x="3120" y="135"/>
                  <a:pt x="3120" y="135"/>
                  <a:pt x="3120" y="135"/>
                </a:cubicBezTo>
                <a:lnTo>
                  <a:pt x="3109" y="135"/>
                </a:lnTo>
                <a:close/>
                <a:moveTo>
                  <a:pt x="2276" y="420"/>
                </a:moveTo>
                <a:lnTo>
                  <a:pt x="2276" y="420"/>
                </a:lnTo>
                <a:cubicBezTo>
                  <a:pt x="2276" y="466"/>
                  <a:pt x="2287" y="501"/>
                  <a:pt x="2309" y="526"/>
                </a:cubicBezTo>
                <a:cubicBezTo>
                  <a:pt x="2331" y="550"/>
                  <a:pt x="2359" y="562"/>
                  <a:pt x="2391" y="562"/>
                </a:cubicBezTo>
                <a:cubicBezTo>
                  <a:pt x="2424" y="562"/>
                  <a:pt x="2451" y="550"/>
                  <a:pt x="2473" y="526"/>
                </a:cubicBezTo>
                <a:cubicBezTo>
                  <a:pt x="2495" y="501"/>
                  <a:pt x="2507" y="465"/>
                  <a:pt x="2507" y="419"/>
                </a:cubicBezTo>
                <a:cubicBezTo>
                  <a:pt x="2507" y="373"/>
                  <a:pt x="2495" y="338"/>
                  <a:pt x="2473" y="314"/>
                </a:cubicBezTo>
                <a:cubicBezTo>
                  <a:pt x="2451" y="289"/>
                  <a:pt x="2424" y="277"/>
                  <a:pt x="2391" y="277"/>
                </a:cubicBezTo>
                <a:cubicBezTo>
                  <a:pt x="2359" y="277"/>
                  <a:pt x="2331" y="289"/>
                  <a:pt x="2309" y="314"/>
                </a:cubicBezTo>
                <a:cubicBezTo>
                  <a:pt x="2287" y="338"/>
                  <a:pt x="2276" y="374"/>
                  <a:pt x="2276" y="420"/>
                </a:cubicBezTo>
                <a:close/>
                <a:moveTo>
                  <a:pt x="2147" y="413"/>
                </a:moveTo>
                <a:lnTo>
                  <a:pt x="2147" y="413"/>
                </a:lnTo>
                <a:cubicBezTo>
                  <a:pt x="2147" y="372"/>
                  <a:pt x="2157" y="333"/>
                  <a:pt x="2178" y="294"/>
                </a:cubicBezTo>
                <a:cubicBezTo>
                  <a:pt x="2198" y="256"/>
                  <a:pt x="2228" y="227"/>
                  <a:pt x="2265" y="207"/>
                </a:cubicBezTo>
                <a:cubicBezTo>
                  <a:pt x="2302" y="187"/>
                  <a:pt x="2344" y="177"/>
                  <a:pt x="2391" y="177"/>
                </a:cubicBezTo>
                <a:cubicBezTo>
                  <a:pt x="2462" y="177"/>
                  <a:pt x="2521" y="200"/>
                  <a:pt x="2567" y="245"/>
                </a:cubicBezTo>
                <a:cubicBezTo>
                  <a:pt x="2613" y="291"/>
                  <a:pt x="2635" y="349"/>
                  <a:pt x="2635" y="418"/>
                </a:cubicBezTo>
                <a:cubicBezTo>
                  <a:pt x="2635" y="489"/>
                  <a:pt x="2612" y="547"/>
                  <a:pt x="2566" y="593"/>
                </a:cubicBezTo>
                <a:cubicBezTo>
                  <a:pt x="2520" y="639"/>
                  <a:pt x="2462" y="662"/>
                  <a:pt x="2392" y="662"/>
                </a:cubicBezTo>
                <a:cubicBezTo>
                  <a:pt x="2348" y="662"/>
                  <a:pt x="2307" y="653"/>
                  <a:pt x="2268" y="634"/>
                </a:cubicBezTo>
                <a:cubicBezTo>
                  <a:pt x="2228" y="614"/>
                  <a:pt x="2198" y="586"/>
                  <a:pt x="2178" y="549"/>
                </a:cubicBezTo>
                <a:cubicBezTo>
                  <a:pt x="2157" y="512"/>
                  <a:pt x="2147" y="466"/>
                  <a:pt x="2147" y="413"/>
                </a:cubicBezTo>
                <a:close/>
                <a:moveTo>
                  <a:pt x="616" y="420"/>
                </a:moveTo>
                <a:lnTo>
                  <a:pt x="616" y="420"/>
                </a:lnTo>
                <a:cubicBezTo>
                  <a:pt x="616" y="466"/>
                  <a:pt x="627" y="501"/>
                  <a:pt x="649" y="526"/>
                </a:cubicBezTo>
                <a:cubicBezTo>
                  <a:pt x="671" y="550"/>
                  <a:pt x="699" y="562"/>
                  <a:pt x="732" y="562"/>
                </a:cubicBezTo>
                <a:cubicBezTo>
                  <a:pt x="764" y="562"/>
                  <a:pt x="792" y="550"/>
                  <a:pt x="814" y="526"/>
                </a:cubicBezTo>
                <a:cubicBezTo>
                  <a:pt x="836" y="501"/>
                  <a:pt x="847" y="465"/>
                  <a:pt x="847" y="419"/>
                </a:cubicBezTo>
                <a:cubicBezTo>
                  <a:pt x="847" y="373"/>
                  <a:pt x="836" y="338"/>
                  <a:pt x="814" y="314"/>
                </a:cubicBezTo>
                <a:cubicBezTo>
                  <a:pt x="792" y="289"/>
                  <a:pt x="764" y="277"/>
                  <a:pt x="732" y="277"/>
                </a:cubicBezTo>
                <a:cubicBezTo>
                  <a:pt x="699" y="277"/>
                  <a:pt x="671" y="289"/>
                  <a:pt x="649" y="314"/>
                </a:cubicBezTo>
                <a:cubicBezTo>
                  <a:pt x="627" y="338"/>
                  <a:pt x="616" y="374"/>
                  <a:pt x="616" y="420"/>
                </a:cubicBezTo>
                <a:close/>
                <a:moveTo>
                  <a:pt x="488" y="413"/>
                </a:moveTo>
                <a:lnTo>
                  <a:pt x="488" y="413"/>
                </a:lnTo>
                <a:cubicBezTo>
                  <a:pt x="488" y="372"/>
                  <a:pt x="498" y="333"/>
                  <a:pt x="518" y="294"/>
                </a:cubicBezTo>
                <a:cubicBezTo>
                  <a:pt x="539" y="256"/>
                  <a:pt x="568" y="227"/>
                  <a:pt x="605" y="207"/>
                </a:cubicBezTo>
                <a:cubicBezTo>
                  <a:pt x="643" y="187"/>
                  <a:pt x="685" y="177"/>
                  <a:pt x="731" y="177"/>
                </a:cubicBezTo>
                <a:cubicBezTo>
                  <a:pt x="803" y="177"/>
                  <a:pt x="861" y="200"/>
                  <a:pt x="907" y="245"/>
                </a:cubicBezTo>
                <a:cubicBezTo>
                  <a:pt x="953" y="291"/>
                  <a:pt x="976" y="349"/>
                  <a:pt x="976" y="418"/>
                </a:cubicBezTo>
                <a:cubicBezTo>
                  <a:pt x="976" y="489"/>
                  <a:pt x="953" y="547"/>
                  <a:pt x="906" y="593"/>
                </a:cubicBezTo>
                <a:cubicBezTo>
                  <a:pt x="860" y="639"/>
                  <a:pt x="802" y="662"/>
                  <a:pt x="732" y="662"/>
                </a:cubicBezTo>
                <a:cubicBezTo>
                  <a:pt x="689" y="662"/>
                  <a:pt x="647" y="653"/>
                  <a:pt x="608" y="634"/>
                </a:cubicBezTo>
                <a:cubicBezTo>
                  <a:pt x="569" y="614"/>
                  <a:pt x="539" y="586"/>
                  <a:pt x="518" y="549"/>
                </a:cubicBezTo>
                <a:cubicBezTo>
                  <a:pt x="498" y="512"/>
                  <a:pt x="488" y="466"/>
                  <a:pt x="488" y="413"/>
                </a:cubicBezTo>
                <a:close/>
                <a:moveTo>
                  <a:pt x="3137" y="48"/>
                </a:moveTo>
                <a:lnTo>
                  <a:pt x="3137" y="48"/>
                </a:lnTo>
                <a:cubicBezTo>
                  <a:pt x="3128" y="48"/>
                  <a:pt x="3119" y="51"/>
                  <a:pt x="3111" y="55"/>
                </a:cubicBezTo>
                <a:cubicBezTo>
                  <a:pt x="3102" y="60"/>
                  <a:pt x="3096" y="66"/>
                  <a:pt x="3091" y="74"/>
                </a:cubicBezTo>
                <a:cubicBezTo>
                  <a:pt x="3086" y="83"/>
                  <a:pt x="3084" y="91"/>
                  <a:pt x="3084" y="100"/>
                </a:cubicBezTo>
                <a:cubicBezTo>
                  <a:pt x="3084" y="109"/>
                  <a:pt x="3086" y="118"/>
                  <a:pt x="3091" y="126"/>
                </a:cubicBezTo>
                <a:cubicBezTo>
                  <a:pt x="3095" y="134"/>
                  <a:pt x="3102" y="141"/>
                  <a:pt x="3110" y="145"/>
                </a:cubicBezTo>
                <a:cubicBezTo>
                  <a:pt x="3119" y="150"/>
                  <a:pt x="3128" y="152"/>
                  <a:pt x="3137" y="152"/>
                </a:cubicBezTo>
                <a:cubicBezTo>
                  <a:pt x="3146" y="152"/>
                  <a:pt x="3155" y="150"/>
                  <a:pt x="3163" y="145"/>
                </a:cubicBezTo>
                <a:cubicBezTo>
                  <a:pt x="3171" y="141"/>
                  <a:pt x="3178" y="134"/>
                  <a:pt x="3182" y="126"/>
                </a:cubicBezTo>
                <a:cubicBezTo>
                  <a:pt x="3187" y="118"/>
                  <a:pt x="3190" y="109"/>
                  <a:pt x="3190" y="100"/>
                </a:cubicBezTo>
                <a:cubicBezTo>
                  <a:pt x="3190" y="91"/>
                  <a:pt x="3187" y="83"/>
                  <a:pt x="3182" y="74"/>
                </a:cubicBezTo>
                <a:cubicBezTo>
                  <a:pt x="3178" y="66"/>
                  <a:pt x="3171" y="60"/>
                  <a:pt x="3163" y="55"/>
                </a:cubicBezTo>
                <a:cubicBezTo>
                  <a:pt x="3154" y="51"/>
                  <a:pt x="3145" y="48"/>
                  <a:pt x="3137" y="48"/>
                </a:cubicBezTo>
                <a:close/>
                <a:moveTo>
                  <a:pt x="3137" y="38"/>
                </a:moveTo>
                <a:lnTo>
                  <a:pt x="3137" y="38"/>
                </a:lnTo>
                <a:cubicBezTo>
                  <a:pt x="3147" y="38"/>
                  <a:pt x="3158" y="41"/>
                  <a:pt x="3168" y="46"/>
                </a:cubicBezTo>
                <a:cubicBezTo>
                  <a:pt x="3178" y="51"/>
                  <a:pt x="3186" y="59"/>
                  <a:pt x="3191" y="69"/>
                </a:cubicBezTo>
                <a:cubicBezTo>
                  <a:pt x="3197" y="79"/>
                  <a:pt x="3200" y="89"/>
                  <a:pt x="3200" y="100"/>
                </a:cubicBezTo>
                <a:cubicBezTo>
                  <a:pt x="3200" y="111"/>
                  <a:pt x="3197" y="121"/>
                  <a:pt x="3192" y="131"/>
                </a:cubicBezTo>
                <a:cubicBezTo>
                  <a:pt x="3186" y="141"/>
                  <a:pt x="3178" y="149"/>
                  <a:pt x="3168" y="154"/>
                </a:cubicBezTo>
                <a:cubicBezTo>
                  <a:pt x="3158" y="160"/>
                  <a:pt x="3148" y="162"/>
                  <a:pt x="3137" y="162"/>
                </a:cubicBezTo>
                <a:cubicBezTo>
                  <a:pt x="3126" y="162"/>
                  <a:pt x="3115" y="160"/>
                  <a:pt x="3105" y="154"/>
                </a:cubicBezTo>
                <a:cubicBezTo>
                  <a:pt x="3095" y="149"/>
                  <a:pt x="3087" y="141"/>
                  <a:pt x="3082" y="131"/>
                </a:cubicBezTo>
                <a:cubicBezTo>
                  <a:pt x="3076" y="121"/>
                  <a:pt x="3073" y="111"/>
                  <a:pt x="3073" y="100"/>
                </a:cubicBezTo>
                <a:cubicBezTo>
                  <a:pt x="3073" y="89"/>
                  <a:pt x="3076" y="79"/>
                  <a:pt x="3082" y="69"/>
                </a:cubicBezTo>
                <a:cubicBezTo>
                  <a:pt x="3087" y="59"/>
                  <a:pt x="3095" y="51"/>
                  <a:pt x="3106" y="46"/>
                </a:cubicBezTo>
                <a:cubicBezTo>
                  <a:pt x="3116" y="41"/>
                  <a:pt x="3126" y="38"/>
                  <a:pt x="3137" y="38"/>
                </a:cubicBezTo>
                <a:close/>
                <a:moveTo>
                  <a:pt x="2809" y="652"/>
                </a:moveTo>
                <a:lnTo>
                  <a:pt x="2809" y="652"/>
                </a:lnTo>
                <a:cubicBezTo>
                  <a:pt x="2618" y="187"/>
                  <a:pt x="2618" y="187"/>
                  <a:pt x="2618" y="187"/>
                </a:cubicBezTo>
                <a:cubicBezTo>
                  <a:pt x="2749" y="187"/>
                  <a:pt x="2749" y="187"/>
                  <a:pt x="2749" y="187"/>
                </a:cubicBezTo>
                <a:cubicBezTo>
                  <a:pt x="2839" y="425"/>
                  <a:pt x="2839" y="425"/>
                  <a:pt x="2839" y="425"/>
                </a:cubicBezTo>
                <a:cubicBezTo>
                  <a:pt x="2864" y="504"/>
                  <a:pt x="2864" y="504"/>
                  <a:pt x="2864" y="504"/>
                </a:cubicBezTo>
                <a:cubicBezTo>
                  <a:pt x="2871" y="483"/>
                  <a:pt x="2875" y="470"/>
                  <a:pt x="2877" y="464"/>
                </a:cubicBezTo>
                <a:cubicBezTo>
                  <a:pt x="2881" y="451"/>
                  <a:pt x="2886" y="438"/>
                  <a:pt x="2891" y="425"/>
                </a:cubicBezTo>
                <a:cubicBezTo>
                  <a:pt x="2981" y="187"/>
                  <a:pt x="2981" y="187"/>
                  <a:pt x="2981" y="187"/>
                </a:cubicBezTo>
                <a:cubicBezTo>
                  <a:pt x="3109" y="187"/>
                  <a:pt x="3109" y="187"/>
                  <a:pt x="3109" y="187"/>
                </a:cubicBezTo>
                <a:cubicBezTo>
                  <a:pt x="2921" y="652"/>
                  <a:pt x="2921" y="652"/>
                  <a:pt x="2921" y="652"/>
                </a:cubicBezTo>
                <a:lnTo>
                  <a:pt x="2809" y="652"/>
                </a:lnTo>
                <a:close/>
                <a:moveTo>
                  <a:pt x="1826" y="416"/>
                </a:moveTo>
                <a:lnTo>
                  <a:pt x="1826" y="416"/>
                </a:lnTo>
                <a:cubicBezTo>
                  <a:pt x="1826" y="308"/>
                  <a:pt x="1826" y="308"/>
                  <a:pt x="1826" y="308"/>
                </a:cubicBezTo>
                <a:cubicBezTo>
                  <a:pt x="2110" y="308"/>
                  <a:pt x="2110" y="308"/>
                  <a:pt x="2110" y="308"/>
                </a:cubicBezTo>
                <a:cubicBezTo>
                  <a:pt x="2110" y="563"/>
                  <a:pt x="2110" y="563"/>
                  <a:pt x="2110" y="563"/>
                </a:cubicBezTo>
                <a:cubicBezTo>
                  <a:pt x="2083" y="590"/>
                  <a:pt x="2043" y="613"/>
                  <a:pt x="1990" y="633"/>
                </a:cubicBezTo>
                <a:cubicBezTo>
                  <a:pt x="1938" y="653"/>
                  <a:pt x="1885" y="663"/>
                  <a:pt x="1831" y="663"/>
                </a:cubicBezTo>
                <a:cubicBezTo>
                  <a:pt x="1763" y="663"/>
                  <a:pt x="1703" y="649"/>
                  <a:pt x="1652" y="621"/>
                </a:cubicBezTo>
                <a:cubicBezTo>
                  <a:pt x="1602" y="593"/>
                  <a:pt x="1563" y="552"/>
                  <a:pt x="1538" y="500"/>
                </a:cubicBezTo>
                <a:cubicBezTo>
                  <a:pt x="1512" y="448"/>
                  <a:pt x="1500" y="391"/>
                  <a:pt x="1500" y="329"/>
                </a:cubicBezTo>
                <a:cubicBezTo>
                  <a:pt x="1500" y="262"/>
                  <a:pt x="1514" y="203"/>
                  <a:pt x="1542" y="151"/>
                </a:cubicBezTo>
                <a:cubicBezTo>
                  <a:pt x="1571" y="99"/>
                  <a:pt x="1613" y="59"/>
                  <a:pt x="1668" y="32"/>
                </a:cubicBezTo>
                <a:cubicBezTo>
                  <a:pt x="1709" y="10"/>
                  <a:pt x="1762" y="0"/>
                  <a:pt x="1824" y="0"/>
                </a:cubicBezTo>
                <a:cubicBezTo>
                  <a:pt x="1905" y="0"/>
                  <a:pt x="1968" y="16"/>
                  <a:pt x="2014" y="50"/>
                </a:cubicBezTo>
                <a:cubicBezTo>
                  <a:pt x="2059" y="83"/>
                  <a:pt x="2089" y="129"/>
                  <a:pt x="2102" y="188"/>
                </a:cubicBezTo>
                <a:cubicBezTo>
                  <a:pt x="1971" y="212"/>
                  <a:pt x="1971" y="212"/>
                  <a:pt x="1971" y="212"/>
                </a:cubicBezTo>
                <a:cubicBezTo>
                  <a:pt x="1961" y="181"/>
                  <a:pt x="1944" y="156"/>
                  <a:pt x="1919" y="138"/>
                </a:cubicBezTo>
                <a:cubicBezTo>
                  <a:pt x="1894" y="119"/>
                  <a:pt x="1862" y="110"/>
                  <a:pt x="1824" y="110"/>
                </a:cubicBezTo>
                <a:cubicBezTo>
                  <a:pt x="1766" y="110"/>
                  <a:pt x="1720" y="128"/>
                  <a:pt x="1686" y="164"/>
                </a:cubicBezTo>
                <a:cubicBezTo>
                  <a:pt x="1652" y="200"/>
                  <a:pt x="1635" y="253"/>
                  <a:pt x="1635" y="324"/>
                </a:cubicBezTo>
                <a:cubicBezTo>
                  <a:pt x="1635" y="400"/>
                  <a:pt x="1653" y="457"/>
                  <a:pt x="1687" y="495"/>
                </a:cubicBezTo>
                <a:cubicBezTo>
                  <a:pt x="1722" y="533"/>
                  <a:pt x="1767" y="552"/>
                  <a:pt x="1822" y="552"/>
                </a:cubicBezTo>
                <a:cubicBezTo>
                  <a:pt x="1850" y="552"/>
                  <a:pt x="1878" y="547"/>
                  <a:pt x="1906" y="536"/>
                </a:cubicBezTo>
                <a:cubicBezTo>
                  <a:pt x="1933" y="526"/>
                  <a:pt x="1957" y="513"/>
                  <a:pt x="1977" y="497"/>
                </a:cubicBezTo>
                <a:cubicBezTo>
                  <a:pt x="1977" y="416"/>
                  <a:pt x="1977" y="416"/>
                  <a:pt x="1977" y="416"/>
                </a:cubicBezTo>
                <a:lnTo>
                  <a:pt x="1826" y="416"/>
                </a:lnTo>
                <a:close/>
                <a:moveTo>
                  <a:pt x="1330" y="652"/>
                </a:moveTo>
                <a:lnTo>
                  <a:pt x="1330" y="652"/>
                </a:lnTo>
                <a:cubicBezTo>
                  <a:pt x="1330" y="583"/>
                  <a:pt x="1330" y="583"/>
                  <a:pt x="1330" y="583"/>
                </a:cubicBezTo>
                <a:cubicBezTo>
                  <a:pt x="1313" y="607"/>
                  <a:pt x="1290" y="627"/>
                  <a:pt x="1262" y="641"/>
                </a:cubicBezTo>
                <a:cubicBezTo>
                  <a:pt x="1234" y="655"/>
                  <a:pt x="1205" y="662"/>
                  <a:pt x="1174" y="662"/>
                </a:cubicBezTo>
                <a:cubicBezTo>
                  <a:pt x="1142" y="662"/>
                  <a:pt x="1113" y="656"/>
                  <a:pt x="1088" y="642"/>
                </a:cubicBezTo>
                <a:cubicBezTo>
                  <a:pt x="1063" y="628"/>
                  <a:pt x="1045" y="609"/>
                  <a:pt x="1033" y="584"/>
                </a:cubicBezTo>
                <a:cubicBezTo>
                  <a:pt x="1022" y="559"/>
                  <a:pt x="1016" y="525"/>
                  <a:pt x="1016" y="481"/>
                </a:cubicBezTo>
                <a:cubicBezTo>
                  <a:pt x="1016" y="187"/>
                  <a:pt x="1016" y="187"/>
                  <a:pt x="1016" y="187"/>
                </a:cubicBezTo>
                <a:cubicBezTo>
                  <a:pt x="1141" y="187"/>
                  <a:pt x="1141" y="187"/>
                  <a:pt x="1141" y="187"/>
                </a:cubicBezTo>
                <a:cubicBezTo>
                  <a:pt x="1141" y="401"/>
                  <a:pt x="1141" y="401"/>
                  <a:pt x="1141" y="401"/>
                </a:cubicBezTo>
                <a:cubicBezTo>
                  <a:pt x="1141" y="466"/>
                  <a:pt x="1144" y="506"/>
                  <a:pt x="1148" y="521"/>
                </a:cubicBezTo>
                <a:cubicBezTo>
                  <a:pt x="1153" y="536"/>
                  <a:pt x="1161" y="547"/>
                  <a:pt x="1174" y="556"/>
                </a:cubicBezTo>
                <a:cubicBezTo>
                  <a:pt x="1186" y="564"/>
                  <a:pt x="1201" y="569"/>
                  <a:pt x="1220" y="569"/>
                </a:cubicBezTo>
                <a:cubicBezTo>
                  <a:pt x="1241" y="569"/>
                  <a:pt x="1260" y="563"/>
                  <a:pt x="1277" y="552"/>
                </a:cubicBezTo>
                <a:cubicBezTo>
                  <a:pt x="1294" y="540"/>
                  <a:pt x="1306" y="526"/>
                  <a:pt x="1312" y="509"/>
                </a:cubicBezTo>
                <a:cubicBezTo>
                  <a:pt x="1318" y="492"/>
                  <a:pt x="1321" y="450"/>
                  <a:pt x="1321" y="383"/>
                </a:cubicBezTo>
                <a:cubicBezTo>
                  <a:pt x="1321" y="187"/>
                  <a:pt x="1321" y="187"/>
                  <a:pt x="1321" y="187"/>
                </a:cubicBezTo>
                <a:cubicBezTo>
                  <a:pt x="1447" y="187"/>
                  <a:pt x="1447" y="187"/>
                  <a:pt x="1447" y="187"/>
                </a:cubicBezTo>
                <a:cubicBezTo>
                  <a:pt x="1447" y="652"/>
                  <a:pt x="1447" y="652"/>
                  <a:pt x="1447" y="652"/>
                </a:cubicBezTo>
                <a:lnTo>
                  <a:pt x="1330" y="652"/>
                </a:lnTo>
                <a:close/>
                <a:moveTo>
                  <a:pt x="239" y="382"/>
                </a:moveTo>
                <a:lnTo>
                  <a:pt x="239" y="382"/>
                </a:lnTo>
                <a:cubicBezTo>
                  <a:pt x="0" y="10"/>
                  <a:pt x="0" y="10"/>
                  <a:pt x="0" y="10"/>
                </a:cubicBezTo>
                <a:cubicBezTo>
                  <a:pt x="154" y="10"/>
                  <a:pt x="154" y="10"/>
                  <a:pt x="154" y="10"/>
                </a:cubicBezTo>
                <a:cubicBezTo>
                  <a:pt x="308" y="264"/>
                  <a:pt x="308" y="264"/>
                  <a:pt x="308" y="264"/>
                </a:cubicBezTo>
                <a:cubicBezTo>
                  <a:pt x="459" y="10"/>
                  <a:pt x="459" y="10"/>
                  <a:pt x="459" y="10"/>
                </a:cubicBezTo>
                <a:cubicBezTo>
                  <a:pt x="611" y="10"/>
                  <a:pt x="611" y="10"/>
                  <a:pt x="611" y="10"/>
                </a:cubicBezTo>
                <a:cubicBezTo>
                  <a:pt x="371" y="383"/>
                  <a:pt x="371" y="383"/>
                  <a:pt x="371" y="383"/>
                </a:cubicBezTo>
                <a:cubicBezTo>
                  <a:pt x="371" y="652"/>
                  <a:pt x="371" y="652"/>
                  <a:pt x="371" y="652"/>
                </a:cubicBezTo>
                <a:cubicBezTo>
                  <a:pt x="239" y="652"/>
                  <a:pt x="239" y="652"/>
                  <a:pt x="239" y="652"/>
                </a:cubicBezTo>
                <a:lnTo>
                  <a:pt x="239" y="382"/>
                </a:lnTo>
                <a:close/>
              </a:path>
            </a:pathLst>
          </a:custGeom>
          <a:solidFill>
            <a:schemeClr val="accent1"/>
          </a:solidFill>
          <a:ln>
            <a:noFill/>
          </a:ln>
          <a:effectLst/>
        </p:spPr>
        <p:txBody>
          <a:bodyPr wrap="none" anchor="ctr"/>
          <a:lstStyle/>
          <a:p>
            <a:endParaRPr lang="en-GB" dirty="0"/>
          </a:p>
        </p:txBody>
      </p:sp>
      <p:sp>
        <p:nvSpPr>
          <p:cNvPr id="5" name="Text Placeholder 4">
            <a:extLst>
              <a:ext uri="{FF2B5EF4-FFF2-40B4-BE49-F238E27FC236}">
                <a16:creationId xmlns:a16="http://schemas.microsoft.com/office/drawing/2014/main" id="{AE9B34CA-E6FB-4FD5-B6B9-35A19CDB0860}"/>
              </a:ext>
            </a:extLst>
          </p:cNvPr>
          <p:cNvSpPr>
            <a:spLocks noGrp="1"/>
          </p:cNvSpPr>
          <p:nvPr>
            <p:ph type="body" sz="quarter" idx="34" hasCustomPrompt="1"/>
          </p:nvPr>
        </p:nvSpPr>
        <p:spPr>
          <a:xfrm>
            <a:off x="6186488" y="6127264"/>
            <a:ext cx="5464175" cy="196850"/>
          </a:xfrm>
        </p:spPr>
        <p:txBody>
          <a:bodyPr anchor="b" anchorCtr="0"/>
          <a:lstStyle>
            <a:lvl1pPr>
              <a:defRPr lang="en-GB" sz="800" i="0" kern="1200" dirty="0">
                <a:solidFill>
                  <a:schemeClr val="tx1"/>
                </a:solidFill>
                <a:latin typeface="+mn-lt"/>
                <a:ea typeface="+mn-ea"/>
                <a:cs typeface="+mn-cs"/>
              </a:defRPr>
            </a:lvl1pPr>
            <a:lvl2pPr>
              <a:defRPr/>
            </a:lvl2pPr>
            <a:lvl3pPr>
              <a:defRPr/>
            </a:lvl3pPr>
            <a:lvl4pPr>
              <a:defRPr/>
            </a:lvl4pPr>
            <a:lvl5pPr>
              <a:defRPr/>
            </a:lvl5pPr>
          </a:lstStyle>
          <a:p>
            <a:pPr marL="0" lvl="0" indent="0" algn="l" defTabSz="914400" rtl="0" eaLnBrk="1" latinLnBrk="0" hangingPunct="1">
              <a:lnSpc>
                <a:spcPct val="100000"/>
              </a:lnSpc>
              <a:spcBef>
                <a:spcPts val="0"/>
              </a:spcBef>
              <a:spcAft>
                <a:spcPts val="0"/>
              </a:spcAft>
              <a:buFont typeface="Arial" panose="020B0604020202020204" pitchFamily="34" charset="0"/>
              <a:buNone/>
            </a:pPr>
            <a:r>
              <a:rPr lang="en-GB" dirty="0"/>
              <a:t>Click to add notes</a:t>
            </a:r>
          </a:p>
        </p:txBody>
      </p:sp>
    </p:spTree>
    <p:extLst>
      <p:ext uri="{BB962C8B-B14F-4D97-AF65-F5344CB8AC3E}">
        <p14:creationId xmlns:p14="http://schemas.microsoft.com/office/powerpoint/2010/main" val="30217585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REPORTING 1">
    <p:spTree>
      <p:nvGrpSpPr>
        <p:cNvPr id="1" name=""/>
        <p:cNvGrpSpPr/>
        <p:nvPr/>
      </p:nvGrpSpPr>
      <p:grpSpPr>
        <a:xfrm>
          <a:off x="0" y="0"/>
          <a:ext cx="0" cy="0"/>
          <a:chOff x="0" y="0"/>
          <a:chExt cx="0" cy="0"/>
        </a:xfrm>
      </p:grpSpPr>
      <p:sp>
        <p:nvSpPr>
          <p:cNvPr id="22" name="Background">
            <a:extLst>
              <a:ext uri="{FF2B5EF4-FFF2-40B4-BE49-F238E27FC236}">
                <a16:creationId xmlns:a16="http://schemas.microsoft.com/office/drawing/2014/main" id="{B0744E9F-B1FC-4975-861C-F38ECB7999EC}"/>
              </a:ext>
            </a:extLst>
          </p:cNvPr>
          <p:cNvSpPr/>
          <p:nvPr userDrawn="1"/>
        </p:nvSpPr>
        <p:spPr>
          <a:xfrm>
            <a:off x="0" y="0"/>
            <a:ext cx="12193200" cy="6861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err="1"/>
          </a:p>
        </p:txBody>
      </p:sp>
      <p:sp>
        <p:nvSpPr>
          <p:cNvPr id="23" name="Freeform: Shape 22">
            <a:extLst>
              <a:ext uri="{FF2B5EF4-FFF2-40B4-BE49-F238E27FC236}">
                <a16:creationId xmlns:a16="http://schemas.microsoft.com/office/drawing/2014/main" id="{0984714D-FB53-4871-9C91-3AF87337A74D}"/>
              </a:ext>
            </a:extLst>
          </p:cNvPr>
          <p:cNvSpPr/>
          <p:nvPr userDrawn="1"/>
        </p:nvSpPr>
        <p:spPr bwMode="white">
          <a:xfrm>
            <a:off x="3015750" y="0"/>
            <a:ext cx="9176249" cy="6858000"/>
          </a:xfrm>
          <a:custGeom>
            <a:avLst/>
            <a:gdLst>
              <a:gd name="connsiteX0" fmla="*/ 2 w 9007473"/>
              <a:gd name="connsiteY0" fmla="*/ 1865314 h 6858000"/>
              <a:gd name="connsiteX1" fmla="*/ 2 w 9007473"/>
              <a:gd name="connsiteY1" fmla="*/ 2093913 h 6858000"/>
              <a:gd name="connsiteX2" fmla="*/ 179926 w 9007473"/>
              <a:gd name="connsiteY2" fmla="*/ 1979614 h 6858000"/>
              <a:gd name="connsiteX3" fmla="*/ 0 w 9007473"/>
              <a:gd name="connsiteY3" fmla="*/ 0 h 6858000"/>
              <a:gd name="connsiteX4" fmla="*/ 9007473 w 9007473"/>
              <a:gd name="connsiteY4" fmla="*/ 0 h 6858000"/>
              <a:gd name="connsiteX5" fmla="*/ 9007473 w 9007473"/>
              <a:gd name="connsiteY5" fmla="*/ 6858000 h 6858000"/>
              <a:gd name="connsiteX6" fmla="*/ 0 w 90074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07473" h="6858000">
                <a:moveTo>
                  <a:pt x="2" y="1865314"/>
                </a:moveTo>
                <a:lnTo>
                  <a:pt x="2" y="2093913"/>
                </a:lnTo>
                <a:lnTo>
                  <a:pt x="179926" y="1979614"/>
                </a:lnTo>
                <a:close/>
                <a:moveTo>
                  <a:pt x="0" y="0"/>
                </a:moveTo>
                <a:lnTo>
                  <a:pt x="9007473" y="0"/>
                </a:lnTo>
                <a:lnTo>
                  <a:pt x="900747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 name="Date Placeholder 1" hidden="1">
            <a:extLst>
              <a:ext uri="{FF2B5EF4-FFF2-40B4-BE49-F238E27FC236}">
                <a16:creationId xmlns:a16="http://schemas.microsoft.com/office/drawing/2014/main" id="{305BCBE0-A72F-44F9-B907-61C45B8CE45F}"/>
              </a:ext>
            </a:extLst>
          </p:cNvPr>
          <p:cNvSpPr>
            <a:spLocks noGrp="1"/>
          </p:cNvSpPr>
          <p:nvPr>
            <p:ph type="dt" sz="half" idx="24"/>
          </p:nvPr>
        </p:nvSpPr>
        <p:spPr/>
        <p:txBody>
          <a:bodyPr/>
          <a:lstStyle/>
          <a:p>
            <a:fld id="{683B8B7A-54F9-4ACE-8F2D-C91E2C23D26E}" type="datetime4">
              <a:rPr lang="en-GB" smtClean="0"/>
              <a:t>31 October 2023</a:t>
            </a:fld>
            <a:endParaRPr lang="en-GB" dirty="0"/>
          </a:p>
        </p:txBody>
      </p:sp>
      <p:sp>
        <p:nvSpPr>
          <p:cNvPr id="4" name="Title 3">
            <a:extLst>
              <a:ext uri="{FF2B5EF4-FFF2-40B4-BE49-F238E27FC236}">
                <a16:creationId xmlns:a16="http://schemas.microsoft.com/office/drawing/2014/main" id="{5DDF5836-A53C-4F9D-8208-19EFA158B21C}"/>
              </a:ext>
            </a:extLst>
          </p:cNvPr>
          <p:cNvSpPr>
            <a:spLocks noGrp="1"/>
          </p:cNvSpPr>
          <p:nvPr>
            <p:ph type="title" hasCustomPrompt="1"/>
          </p:nvPr>
        </p:nvSpPr>
        <p:spPr>
          <a:xfrm>
            <a:off x="540000" y="1350000"/>
            <a:ext cx="2210400" cy="1620000"/>
          </a:xfrm>
        </p:spPr>
        <p:txBody>
          <a:bodyPr/>
          <a:lstStyle>
            <a:lvl1pPr>
              <a:defRPr sz="1800"/>
            </a:lvl1pPr>
          </a:lstStyle>
          <a:p>
            <a:r>
              <a:rPr lang="en-GB" dirty="0"/>
              <a:t>Click to add title</a:t>
            </a:r>
          </a:p>
        </p:txBody>
      </p:sp>
      <p:sp>
        <p:nvSpPr>
          <p:cNvPr id="3" name="Content Placeholder 2"/>
          <p:cNvSpPr>
            <a:spLocks noGrp="1"/>
          </p:cNvSpPr>
          <p:nvPr>
            <p:ph idx="1" hasCustomPrompt="1"/>
          </p:nvPr>
        </p:nvSpPr>
        <p:spPr>
          <a:xfrm>
            <a:off x="540000" y="3060000"/>
            <a:ext cx="2210400" cy="3254400"/>
          </a:xfrm>
        </p:spPr>
        <p:txBody>
          <a:bodyPr/>
          <a:lstStyle>
            <a:lvl1pPr>
              <a:defRPr sz="1400"/>
            </a:lvl1pPr>
            <a:lvl2pPr>
              <a:defRPr sz="1400"/>
            </a:lvl2pPr>
            <a:lvl3pPr>
              <a:defRPr sz="1400"/>
            </a:lvl3pPr>
            <a:lvl4pPr>
              <a:defRPr sz="1400"/>
            </a:lvl4pPr>
            <a:lvl5pPr>
              <a:defRPr sz="1400"/>
            </a:lvl5pPr>
            <a:lvl6pPr>
              <a:defRPr sz="1000"/>
            </a:lvl6pPr>
            <a:lvl7pPr>
              <a:defRPr sz="1000"/>
            </a:lvl7pPr>
          </a:lstStyle>
          <a:p>
            <a:pPr lvl="0"/>
            <a:r>
              <a:rPr lang="en-GB" noProof="0" dirty="0"/>
              <a:t>Click to add text                 Enter &amp; TAB for next text level 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362400" y="899998"/>
            <a:ext cx="8288262" cy="5424601"/>
          </a:xfrm>
          <a:noFill/>
          <a:ln w="6350">
            <a:solidFill>
              <a:srgbClr val="E6E8ED"/>
            </a:solidFill>
          </a:ln>
        </p:spPr>
        <p:txBody>
          <a:bodyPr vert="horz" lIns="72000" tIns="72000" rIns="72000" bIns="72000" rtlCol="0">
            <a:noAutofit/>
          </a:bodyPr>
          <a:lstStyle>
            <a:lvl1pPr>
              <a:defRPr lang="en-US" noProof="0" dirty="0"/>
            </a:lvl1pPr>
            <a:lvl2pPr>
              <a:defRPr lang="en-US" noProof="0" dirty="0"/>
            </a:lvl2pPr>
            <a:lvl3pPr>
              <a:defRPr lang="en-US" noProof="0" dirty="0"/>
            </a:lvl3pPr>
            <a:lvl4pPr>
              <a:defRPr lang="en-US" noProof="0" dirty="0"/>
            </a:lvl4pPr>
            <a:lvl5pPr>
              <a:defRPr lang="en-US" noProof="0" dirty="0"/>
            </a:lvl5pPr>
            <a:lvl6pPr>
              <a:defRPr lang="en-US" noProof="0" dirty="0"/>
            </a:lvl6pPr>
            <a:lvl7pPr>
              <a:defRPr lang="en-US" noProof="0" dirty="0"/>
            </a:lvl7pPr>
            <a:lvl8pPr>
              <a:defRPr lang="en-US" noProof="0" dirty="0"/>
            </a:lvl8pPr>
            <a:lvl9pPr>
              <a:defRPr lang="en-US" noProof="0" dirty="0"/>
            </a:lvl9pPr>
          </a:lstStyle>
          <a:p>
            <a:pPr lvl="0"/>
            <a:r>
              <a:rPr lang="en-GB" noProof="0" dirty="0"/>
              <a:t>Click to add text                 Enter &amp; TAB for next text level 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21" name="Subtitle Eyebrow">
            <a:extLst>
              <a:ext uri="{FF2B5EF4-FFF2-40B4-BE49-F238E27FC236}">
                <a16:creationId xmlns:a16="http://schemas.microsoft.com/office/drawing/2014/main" id="{2200C17D-0C81-49CE-8673-64BC37D47368}"/>
              </a:ext>
            </a:extLst>
          </p:cNvPr>
          <p:cNvSpPr>
            <a:spLocks noGrp="1"/>
          </p:cNvSpPr>
          <p:nvPr>
            <p:ph type="subTitle" idx="33" hasCustomPrompt="1"/>
          </p:nvPr>
        </p:nvSpPr>
        <p:spPr>
          <a:xfrm>
            <a:off x="539999" y="481818"/>
            <a:ext cx="2210400" cy="154800"/>
          </a:xfrm>
        </p:spPr>
        <p:txBody>
          <a:bodyPr/>
          <a:lstStyle>
            <a:lvl1pPr marL="0" indent="0" algn="l">
              <a:lnSpc>
                <a:spcPct val="100000"/>
              </a:lnSpc>
              <a:spcBef>
                <a:spcPts val="0"/>
              </a:spcBef>
              <a:spcAft>
                <a:spcPts val="0"/>
              </a:spcAft>
              <a:buFont typeface="Arial" panose="020B0604020202020204" pitchFamily="34" charset="0"/>
              <a:buChar char="​"/>
              <a:defRPr sz="900" b="0">
                <a:solidFill>
                  <a:schemeClr val="accent1"/>
                </a:solidFill>
                <a:latin typeface="+mn-lt"/>
              </a:defRPr>
            </a:lvl1pPr>
            <a:lvl2pPr marL="0" indent="0" algn="l">
              <a:buFont typeface="Arial" panose="020B0604020202020204" pitchFamily="34" charset="0"/>
              <a:buNone/>
              <a:defRPr sz="1800" b="1">
                <a:solidFill>
                  <a:schemeClr val="bg1"/>
                </a:solidFill>
                <a:latin typeface="+mn-lt"/>
              </a:defRPr>
            </a:lvl2pPr>
            <a:lvl3pPr marL="0" indent="0" algn="l">
              <a:buFont typeface="Arial" panose="020B0604020202020204" pitchFamily="34" charset="0"/>
              <a:buChar char="​"/>
              <a:defRPr sz="1800" b="1">
                <a:solidFill>
                  <a:schemeClr val="bg1"/>
                </a:solidFill>
                <a:latin typeface="+mn-lt"/>
              </a:defRPr>
            </a:lvl3pPr>
            <a:lvl4pPr marL="0" indent="0" algn="l">
              <a:buFont typeface="Arial" panose="020B0604020202020204" pitchFamily="34" charset="0"/>
              <a:buChar char="​"/>
              <a:defRPr sz="1800" b="1">
                <a:solidFill>
                  <a:schemeClr val="bg1"/>
                </a:solidFill>
                <a:latin typeface="+mn-lt"/>
              </a:defRPr>
            </a:lvl4pPr>
            <a:lvl5pPr marL="0" indent="0" algn="l">
              <a:buFont typeface="Arial" panose="020B0604020202020204" pitchFamily="34" charset="0"/>
              <a:buChar char="​"/>
              <a:defRPr sz="1800" b="1">
                <a:solidFill>
                  <a:schemeClr val="bg1"/>
                </a:solidFill>
                <a:latin typeface="+mn-lt"/>
              </a:defRPr>
            </a:lvl5pPr>
            <a:lvl6pPr marL="0" indent="0" algn="l">
              <a:buFont typeface="Arial" panose="020B0604020202020204" pitchFamily="34" charset="0"/>
              <a:buChar char="​"/>
              <a:defRPr sz="1800" b="1">
                <a:solidFill>
                  <a:schemeClr val="bg1"/>
                </a:solidFill>
                <a:latin typeface="+mn-lt"/>
              </a:defRPr>
            </a:lvl6pPr>
            <a:lvl7pPr marL="0" indent="0" algn="l">
              <a:buFont typeface="Arial" panose="020B0604020202020204" pitchFamily="34" charset="0"/>
              <a:buChar char="​"/>
              <a:defRPr sz="1800" b="1">
                <a:solidFill>
                  <a:schemeClr val="bg1"/>
                </a:solidFill>
                <a:latin typeface="+mn-lt"/>
              </a:defRPr>
            </a:lvl7pPr>
            <a:lvl8pPr marL="0" indent="0" algn="l">
              <a:buFont typeface="Arial" panose="020B0604020202020204" pitchFamily="34" charset="0"/>
              <a:buChar char="​"/>
              <a:defRPr sz="1800" b="1">
                <a:solidFill>
                  <a:schemeClr val="bg1"/>
                </a:solidFill>
                <a:latin typeface="+mn-lt"/>
              </a:defRPr>
            </a:lvl8pPr>
            <a:lvl9pPr marL="0" indent="0" algn="l">
              <a:buFont typeface="Arial" panose="020B0604020202020204" pitchFamily="34" charset="0"/>
              <a:buChar char="​"/>
              <a:defRPr sz="1800" b="1">
                <a:solidFill>
                  <a:schemeClr val="bg1"/>
                </a:solidFill>
                <a:latin typeface="+mn-lt"/>
              </a:defRPr>
            </a:lvl9pPr>
          </a:lstStyle>
          <a:p>
            <a:r>
              <a:rPr lang="en-GB" dirty="0"/>
              <a:t>Click to add Eyebrow text</a:t>
            </a:r>
          </a:p>
        </p:txBody>
      </p:sp>
      <p:sp>
        <p:nvSpPr>
          <p:cNvPr id="17" name="Text Placeholder notes">
            <a:extLst>
              <a:ext uri="{FF2B5EF4-FFF2-40B4-BE49-F238E27FC236}">
                <a16:creationId xmlns:a16="http://schemas.microsoft.com/office/drawing/2014/main" id="{96722C69-3A89-4AF0-9262-9A43B1562829}"/>
              </a:ext>
            </a:extLst>
          </p:cNvPr>
          <p:cNvSpPr>
            <a:spLocks noGrp="1"/>
          </p:cNvSpPr>
          <p:nvPr>
            <p:ph type="body" sz="quarter" idx="17" hasCustomPrompt="1"/>
          </p:nvPr>
        </p:nvSpPr>
        <p:spPr>
          <a:xfrm>
            <a:off x="536444" y="6137275"/>
            <a:ext cx="2210400" cy="180725"/>
          </a:xfrm>
        </p:spPr>
        <p:txBody>
          <a:bodyPr anchor="b" anchorCtr="0"/>
          <a:lstStyle>
            <a:lvl1pPr marL="0" indent="0">
              <a:spcAft>
                <a:spcPts val="300"/>
              </a:spcAft>
              <a:buFont typeface="Arial" panose="020B0604020202020204" pitchFamily="34" charset="0"/>
              <a:buNone/>
              <a:defRPr sz="800" i="1"/>
            </a:lvl1pPr>
            <a:lvl2pPr marL="0" indent="0">
              <a:spcAft>
                <a:spcPts val="0"/>
              </a:spcAft>
              <a:buFont typeface="Arial" panose="020B0604020202020204" pitchFamily="34" charset="0"/>
              <a:buNone/>
              <a:defRPr/>
            </a:lvl2pPr>
            <a:lvl3pPr marL="0" indent="0">
              <a:spcAft>
                <a:spcPts val="0"/>
              </a:spcAft>
              <a:buFont typeface="Arial" panose="020B0604020202020204" pitchFamily="34" charset="0"/>
              <a:buNone/>
              <a:defRPr/>
            </a:lvl3pPr>
            <a:lvl4pPr marL="0" indent="0">
              <a:spcAft>
                <a:spcPts val="0"/>
              </a:spcAft>
              <a:buFont typeface="Arial" panose="020B0604020202020204" pitchFamily="34" charset="0"/>
              <a:buNone/>
              <a:defRPr/>
            </a:lvl4pPr>
            <a:lvl5pPr marL="0" indent="0">
              <a:buFont typeface="Arial" panose="020B0604020202020204" pitchFamily="34" charset="0"/>
              <a:buNone/>
              <a:defRPr/>
            </a:lvl5pPr>
          </a:lstStyle>
          <a:p>
            <a:pPr lvl="0"/>
            <a:r>
              <a:rPr lang="en-GB" dirty="0"/>
              <a:t>Click to add notes</a:t>
            </a:r>
          </a:p>
        </p:txBody>
      </p:sp>
      <p:sp>
        <p:nvSpPr>
          <p:cNvPr id="12" name="Footer Placeholder 11">
            <a:extLst>
              <a:ext uri="{FF2B5EF4-FFF2-40B4-BE49-F238E27FC236}">
                <a16:creationId xmlns:a16="http://schemas.microsoft.com/office/drawing/2014/main" id="{335DA131-1B1A-4190-8E80-D3E5E3F6A578}"/>
              </a:ext>
            </a:extLst>
          </p:cNvPr>
          <p:cNvSpPr>
            <a:spLocks noGrp="1"/>
          </p:cNvSpPr>
          <p:nvPr>
            <p:ph type="ftr" sz="quarter" idx="25"/>
          </p:nvPr>
        </p:nvSpPr>
        <p:spPr>
          <a:xfrm>
            <a:off x="3693599" y="481818"/>
            <a:ext cx="3434275" cy="154800"/>
          </a:xfrm>
        </p:spPr>
        <p:txBody>
          <a:bodyPr/>
          <a:lstStyle/>
          <a:p>
            <a:endParaRPr lang="en-GB" dirty="0"/>
          </a:p>
        </p:txBody>
      </p:sp>
      <p:sp>
        <p:nvSpPr>
          <p:cNvPr id="18" name="Slide Number Placeholder 17">
            <a:extLst>
              <a:ext uri="{FF2B5EF4-FFF2-40B4-BE49-F238E27FC236}">
                <a16:creationId xmlns:a16="http://schemas.microsoft.com/office/drawing/2014/main" id="{F757291D-FDE8-4C50-A167-DF40C225CDDC}"/>
              </a:ext>
            </a:extLst>
          </p:cNvPr>
          <p:cNvSpPr>
            <a:spLocks noGrp="1"/>
          </p:cNvSpPr>
          <p:nvPr>
            <p:ph type="sldNum" sz="quarter" idx="26"/>
          </p:nvPr>
        </p:nvSpPr>
        <p:spPr/>
        <p:txBody>
          <a:bodyPr/>
          <a:lstStyle/>
          <a:p>
            <a:fld id="{23AA811B-2EBD-4900-905E-5BE206449611}" type="slidenum">
              <a:rPr lang="en-GB" smtClean="0"/>
              <a:pPr/>
              <a:t>‹#›</a:t>
            </a:fld>
            <a:endParaRPr lang="en-GB" dirty="0"/>
          </a:p>
        </p:txBody>
      </p:sp>
      <p:sp>
        <p:nvSpPr>
          <p:cNvPr id="16" name="Logo">
            <a:extLst>
              <a:ext uri="{FF2B5EF4-FFF2-40B4-BE49-F238E27FC236}">
                <a16:creationId xmlns:a16="http://schemas.microsoft.com/office/drawing/2014/main" id="{1D991517-4F1F-4B90-A823-51D612988493}"/>
              </a:ext>
            </a:extLst>
          </p:cNvPr>
          <p:cNvSpPr>
            <a:spLocks noChangeArrowheads="1"/>
          </p:cNvSpPr>
          <p:nvPr userDrawn="1"/>
        </p:nvSpPr>
        <p:spPr bwMode="auto">
          <a:xfrm>
            <a:off x="11157045" y="491598"/>
            <a:ext cx="493617" cy="102665"/>
          </a:xfrm>
          <a:custGeom>
            <a:avLst/>
            <a:gdLst>
              <a:gd name="T0" fmla="*/ 3133 w 3201"/>
              <a:gd name="T1" fmla="*/ 97 h 664"/>
              <a:gd name="T2" fmla="*/ 3148 w 3201"/>
              <a:gd name="T3" fmla="*/ 81 h 664"/>
              <a:gd name="T4" fmla="*/ 3120 w 3201"/>
              <a:gd name="T5" fmla="*/ 77 h 664"/>
              <a:gd name="T6" fmla="*/ 3109 w 3201"/>
              <a:gd name="T7" fmla="*/ 135 h 664"/>
              <a:gd name="T8" fmla="*/ 3150 w 3201"/>
              <a:gd name="T9" fmla="*/ 69 h 664"/>
              <a:gd name="T10" fmla="*/ 3156 w 3201"/>
              <a:gd name="T11" fmla="*/ 99 h 664"/>
              <a:gd name="T12" fmla="*/ 3158 w 3201"/>
              <a:gd name="T13" fmla="*/ 122 h 664"/>
              <a:gd name="T14" fmla="*/ 3147 w 3201"/>
              <a:gd name="T15" fmla="*/ 124 h 664"/>
              <a:gd name="T16" fmla="*/ 3120 w 3201"/>
              <a:gd name="T17" fmla="*/ 106 h 664"/>
              <a:gd name="T18" fmla="*/ 2276 w 3201"/>
              <a:gd name="T19" fmla="*/ 420 h 664"/>
              <a:gd name="T20" fmla="*/ 2391 w 3201"/>
              <a:gd name="T21" fmla="*/ 562 h 664"/>
              <a:gd name="T22" fmla="*/ 2473 w 3201"/>
              <a:gd name="T23" fmla="*/ 314 h 664"/>
              <a:gd name="T24" fmla="*/ 2276 w 3201"/>
              <a:gd name="T25" fmla="*/ 420 h 664"/>
              <a:gd name="T26" fmla="*/ 2178 w 3201"/>
              <a:gd name="T27" fmla="*/ 294 h 664"/>
              <a:gd name="T28" fmla="*/ 2567 w 3201"/>
              <a:gd name="T29" fmla="*/ 245 h 664"/>
              <a:gd name="T30" fmla="*/ 2392 w 3201"/>
              <a:gd name="T31" fmla="*/ 662 h 664"/>
              <a:gd name="T32" fmla="*/ 2147 w 3201"/>
              <a:gd name="T33" fmla="*/ 413 h 664"/>
              <a:gd name="T34" fmla="*/ 649 w 3201"/>
              <a:gd name="T35" fmla="*/ 526 h 664"/>
              <a:gd name="T36" fmla="*/ 847 w 3201"/>
              <a:gd name="T37" fmla="*/ 419 h 664"/>
              <a:gd name="T38" fmla="*/ 649 w 3201"/>
              <a:gd name="T39" fmla="*/ 314 h 664"/>
              <a:gd name="T40" fmla="*/ 488 w 3201"/>
              <a:gd name="T41" fmla="*/ 413 h 664"/>
              <a:gd name="T42" fmla="*/ 731 w 3201"/>
              <a:gd name="T43" fmla="*/ 177 h 664"/>
              <a:gd name="T44" fmla="*/ 906 w 3201"/>
              <a:gd name="T45" fmla="*/ 593 h 664"/>
              <a:gd name="T46" fmla="*/ 518 w 3201"/>
              <a:gd name="T47" fmla="*/ 549 h 664"/>
              <a:gd name="T48" fmla="*/ 3137 w 3201"/>
              <a:gd name="T49" fmla="*/ 48 h 664"/>
              <a:gd name="T50" fmla="*/ 3084 w 3201"/>
              <a:gd name="T51" fmla="*/ 100 h 664"/>
              <a:gd name="T52" fmla="*/ 3137 w 3201"/>
              <a:gd name="T53" fmla="*/ 152 h 664"/>
              <a:gd name="T54" fmla="*/ 3190 w 3201"/>
              <a:gd name="T55" fmla="*/ 100 h 664"/>
              <a:gd name="T56" fmla="*/ 3137 w 3201"/>
              <a:gd name="T57" fmla="*/ 48 h 664"/>
              <a:gd name="T58" fmla="*/ 3168 w 3201"/>
              <a:gd name="T59" fmla="*/ 46 h 664"/>
              <a:gd name="T60" fmla="*/ 3192 w 3201"/>
              <a:gd name="T61" fmla="*/ 131 h 664"/>
              <a:gd name="T62" fmla="*/ 3105 w 3201"/>
              <a:gd name="T63" fmla="*/ 154 h 664"/>
              <a:gd name="T64" fmla="*/ 3082 w 3201"/>
              <a:gd name="T65" fmla="*/ 69 h 664"/>
              <a:gd name="T66" fmla="*/ 2809 w 3201"/>
              <a:gd name="T67" fmla="*/ 652 h 664"/>
              <a:gd name="T68" fmla="*/ 2749 w 3201"/>
              <a:gd name="T69" fmla="*/ 187 h 664"/>
              <a:gd name="T70" fmla="*/ 2877 w 3201"/>
              <a:gd name="T71" fmla="*/ 464 h 664"/>
              <a:gd name="T72" fmla="*/ 3109 w 3201"/>
              <a:gd name="T73" fmla="*/ 187 h 664"/>
              <a:gd name="T74" fmla="*/ 1826 w 3201"/>
              <a:gd name="T75" fmla="*/ 416 h 664"/>
              <a:gd name="T76" fmla="*/ 2110 w 3201"/>
              <a:gd name="T77" fmla="*/ 308 h 664"/>
              <a:gd name="T78" fmla="*/ 1831 w 3201"/>
              <a:gd name="T79" fmla="*/ 663 h 664"/>
              <a:gd name="T80" fmla="*/ 1500 w 3201"/>
              <a:gd name="T81" fmla="*/ 329 h 664"/>
              <a:gd name="T82" fmla="*/ 1824 w 3201"/>
              <a:gd name="T83" fmla="*/ 0 h 664"/>
              <a:gd name="T84" fmla="*/ 1971 w 3201"/>
              <a:gd name="T85" fmla="*/ 212 h 664"/>
              <a:gd name="T86" fmla="*/ 1686 w 3201"/>
              <a:gd name="T87" fmla="*/ 164 h 664"/>
              <a:gd name="T88" fmla="*/ 1822 w 3201"/>
              <a:gd name="T89" fmla="*/ 552 h 664"/>
              <a:gd name="T90" fmla="*/ 1977 w 3201"/>
              <a:gd name="T91" fmla="*/ 416 h 664"/>
              <a:gd name="T92" fmla="*/ 1330 w 3201"/>
              <a:gd name="T93" fmla="*/ 652 h 664"/>
              <a:gd name="T94" fmla="*/ 1174 w 3201"/>
              <a:gd name="T95" fmla="*/ 662 h 664"/>
              <a:gd name="T96" fmla="*/ 1016 w 3201"/>
              <a:gd name="T97" fmla="*/ 481 h 664"/>
              <a:gd name="T98" fmla="*/ 1141 w 3201"/>
              <a:gd name="T99" fmla="*/ 401 h 664"/>
              <a:gd name="T100" fmla="*/ 1220 w 3201"/>
              <a:gd name="T101" fmla="*/ 569 h 664"/>
              <a:gd name="T102" fmla="*/ 1321 w 3201"/>
              <a:gd name="T103" fmla="*/ 383 h 664"/>
              <a:gd name="T104" fmla="*/ 1447 w 3201"/>
              <a:gd name="T105" fmla="*/ 652 h 664"/>
              <a:gd name="T106" fmla="*/ 239 w 3201"/>
              <a:gd name="T107" fmla="*/ 382 h 664"/>
              <a:gd name="T108" fmla="*/ 308 w 3201"/>
              <a:gd name="T109" fmla="*/ 264 h 664"/>
              <a:gd name="T110" fmla="*/ 371 w 3201"/>
              <a:gd name="T111" fmla="*/ 383 h 664"/>
              <a:gd name="T112" fmla="*/ 239 w 3201"/>
              <a:gd name="T113" fmla="*/ 382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201" h="664">
                <a:moveTo>
                  <a:pt x="3120" y="97"/>
                </a:moveTo>
                <a:lnTo>
                  <a:pt x="3120" y="97"/>
                </a:lnTo>
                <a:cubicBezTo>
                  <a:pt x="3133" y="97"/>
                  <a:pt x="3133" y="97"/>
                  <a:pt x="3133" y="97"/>
                </a:cubicBezTo>
                <a:cubicBezTo>
                  <a:pt x="3140" y="97"/>
                  <a:pt x="3144" y="96"/>
                  <a:pt x="3146" y="94"/>
                </a:cubicBezTo>
                <a:cubicBezTo>
                  <a:pt x="3149" y="92"/>
                  <a:pt x="3150" y="90"/>
                  <a:pt x="3150" y="87"/>
                </a:cubicBezTo>
                <a:cubicBezTo>
                  <a:pt x="3150" y="85"/>
                  <a:pt x="3149" y="83"/>
                  <a:pt x="3148" y="81"/>
                </a:cubicBezTo>
                <a:cubicBezTo>
                  <a:pt x="3147" y="80"/>
                  <a:pt x="3145" y="79"/>
                  <a:pt x="3143" y="78"/>
                </a:cubicBezTo>
                <a:cubicBezTo>
                  <a:pt x="3141" y="77"/>
                  <a:pt x="3138" y="77"/>
                  <a:pt x="3132" y="77"/>
                </a:cubicBezTo>
                <a:cubicBezTo>
                  <a:pt x="3120" y="77"/>
                  <a:pt x="3120" y="77"/>
                  <a:pt x="3120" y="77"/>
                </a:cubicBezTo>
                <a:lnTo>
                  <a:pt x="3120" y="97"/>
                </a:lnTo>
                <a:close/>
                <a:moveTo>
                  <a:pt x="3109" y="135"/>
                </a:moveTo>
                <a:lnTo>
                  <a:pt x="3109" y="135"/>
                </a:lnTo>
                <a:cubicBezTo>
                  <a:pt x="3109" y="68"/>
                  <a:pt x="3109" y="68"/>
                  <a:pt x="3109" y="68"/>
                </a:cubicBezTo>
                <a:cubicBezTo>
                  <a:pt x="3132" y="68"/>
                  <a:pt x="3132" y="68"/>
                  <a:pt x="3132" y="68"/>
                </a:cubicBezTo>
                <a:cubicBezTo>
                  <a:pt x="3140" y="68"/>
                  <a:pt x="3146" y="68"/>
                  <a:pt x="3150" y="69"/>
                </a:cubicBezTo>
                <a:cubicBezTo>
                  <a:pt x="3153" y="71"/>
                  <a:pt x="3156" y="73"/>
                  <a:pt x="3158" y="76"/>
                </a:cubicBezTo>
                <a:cubicBezTo>
                  <a:pt x="3160" y="79"/>
                  <a:pt x="3161" y="82"/>
                  <a:pt x="3161" y="86"/>
                </a:cubicBezTo>
                <a:cubicBezTo>
                  <a:pt x="3161" y="91"/>
                  <a:pt x="3160" y="95"/>
                  <a:pt x="3156" y="99"/>
                </a:cubicBezTo>
                <a:cubicBezTo>
                  <a:pt x="3153" y="102"/>
                  <a:pt x="3148" y="104"/>
                  <a:pt x="3142" y="105"/>
                </a:cubicBezTo>
                <a:cubicBezTo>
                  <a:pt x="3144" y="106"/>
                  <a:pt x="3146" y="107"/>
                  <a:pt x="3148" y="108"/>
                </a:cubicBezTo>
                <a:cubicBezTo>
                  <a:pt x="3150" y="111"/>
                  <a:pt x="3154" y="115"/>
                  <a:pt x="3158" y="122"/>
                </a:cubicBezTo>
                <a:cubicBezTo>
                  <a:pt x="3166" y="135"/>
                  <a:pt x="3166" y="135"/>
                  <a:pt x="3166" y="135"/>
                </a:cubicBezTo>
                <a:cubicBezTo>
                  <a:pt x="3153" y="135"/>
                  <a:pt x="3153" y="135"/>
                  <a:pt x="3153" y="135"/>
                </a:cubicBezTo>
                <a:cubicBezTo>
                  <a:pt x="3147" y="124"/>
                  <a:pt x="3147" y="124"/>
                  <a:pt x="3147" y="124"/>
                </a:cubicBezTo>
                <a:cubicBezTo>
                  <a:pt x="3142" y="116"/>
                  <a:pt x="3138" y="111"/>
                  <a:pt x="3135" y="109"/>
                </a:cubicBezTo>
                <a:cubicBezTo>
                  <a:pt x="3133" y="107"/>
                  <a:pt x="3130" y="106"/>
                  <a:pt x="3126" y="106"/>
                </a:cubicBezTo>
                <a:cubicBezTo>
                  <a:pt x="3120" y="106"/>
                  <a:pt x="3120" y="106"/>
                  <a:pt x="3120" y="106"/>
                </a:cubicBezTo>
                <a:cubicBezTo>
                  <a:pt x="3120" y="135"/>
                  <a:pt x="3120" y="135"/>
                  <a:pt x="3120" y="135"/>
                </a:cubicBezTo>
                <a:lnTo>
                  <a:pt x="3109" y="135"/>
                </a:lnTo>
                <a:close/>
                <a:moveTo>
                  <a:pt x="2276" y="420"/>
                </a:moveTo>
                <a:lnTo>
                  <a:pt x="2276" y="420"/>
                </a:lnTo>
                <a:cubicBezTo>
                  <a:pt x="2276" y="466"/>
                  <a:pt x="2287" y="501"/>
                  <a:pt x="2309" y="526"/>
                </a:cubicBezTo>
                <a:cubicBezTo>
                  <a:pt x="2331" y="550"/>
                  <a:pt x="2359" y="562"/>
                  <a:pt x="2391" y="562"/>
                </a:cubicBezTo>
                <a:cubicBezTo>
                  <a:pt x="2424" y="562"/>
                  <a:pt x="2451" y="550"/>
                  <a:pt x="2473" y="526"/>
                </a:cubicBezTo>
                <a:cubicBezTo>
                  <a:pt x="2495" y="501"/>
                  <a:pt x="2507" y="465"/>
                  <a:pt x="2507" y="419"/>
                </a:cubicBezTo>
                <a:cubicBezTo>
                  <a:pt x="2507" y="373"/>
                  <a:pt x="2495" y="338"/>
                  <a:pt x="2473" y="314"/>
                </a:cubicBezTo>
                <a:cubicBezTo>
                  <a:pt x="2451" y="289"/>
                  <a:pt x="2424" y="277"/>
                  <a:pt x="2391" y="277"/>
                </a:cubicBezTo>
                <a:cubicBezTo>
                  <a:pt x="2359" y="277"/>
                  <a:pt x="2331" y="289"/>
                  <a:pt x="2309" y="314"/>
                </a:cubicBezTo>
                <a:cubicBezTo>
                  <a:pt x="2287" y="338"/>
                  <a:pt x="2276" y="374"/>
                  <a:pt x="2276" y="420"/>
                </a:cubicBezTo>
                <a:close/>
                <a:moveTo>
                  <a:pt x="2147" y="413"/>
                </a:moveTo>
                <a:lnTo>
                  <a:pt x="2147" y="413"/>
                </a:lnTo>
                <a:cubicBezTo>
                  <a:pt x="2147" y="372"/>
                  <a:pt x="2157" y="333"/>
                  <a:pt x="2178" y="294"/>
                </a:cubicBezTo>
                <a:cubicBezTo>
                  <a:pt x="2198" y="256"/>
                  <a:pt x="2228" y="227"/>
                  <a:pt x="2265" y="207"/>
                </a:cubicBezTo>
                <a:cubicBezTo>
                  <a:pt x="2302" y="187"/>
                  <a:pt x="2344" y="177"/>
                  <a:pt x="2391" y="177"/>
                </a:cubicBezTo>
                <a:cubicBezTo>
                  <a:pt x="2462" y="177"/>
                  <a:pt x="2521" y="200"/>
                  <a:pt x="2567" y="245"/>
                </a:cubicBezTo>
                <a:cubicBezTo>
                  <a:pt x="2613" y="291"/>
                  <a:pt x="2635" y="349"/>
                  <a:pt x="2635" y="418"/>
                </a:cubicBezTo>
                <a:cubicBezTo>
                  <a:pt x="2635" y="489"/>
                  <a:pt x="2612" y="547"/>
                  <a:pt x="2566" y="593"/>
                </a:cubicBezTo>
                <a:cubicBezTo>
                  <a:pt x="2520" y="639"/>
                  <a:pt x="2462" y="662"/>
                  <a:pt x="2392" y="662"/>
                </a:cubicBezTo>
                <a:cubicBezTo>
                  <a:pt x="2348" y="662"/>
                  <a:pt x="2307" y="653"/>
                  <a:pt x="2268" y="634"/>
                </a:cubicBezTo>
                <a:cubicBezTo>
                  <a:pt x="2228" y="614"/>
                  <a:pt x="2198" y="586"/>
                  <a:pt x="2178" y="549"/>
                </a:cubicBezTo>
                <a:cubicBezTo>
                  <a:pt x="2157" y="512"/>
                  <a:pt x="2147" y="466"/>
                  <a:pt x="2147" y="413"/>
                </a:cubicBezTo>
                <a:close/>
                <a:moveTo>
                  <a:pt x="616" y="420"/>
                </a:moveTo>
                <a:lnTo>
                  <a:pt x="616" y="420"/>
                </a:lnTo>
                <a:cubicBezTo>
                  <a:pt x="616" y="466"/>
                  <a:pt x="627" y="501"/>
                  <a:pt x="649" y="526"/>
                </a:cubicBezTo>
                <a:cubicBezTo>
                  <a:pt x="671" y="550"/>
                  <a:pt x="699" y="562"/>
                  <a:pt x="732" y="562"/>
                </a:cubicBezTo>
                <a:cubicBezTo>
                  <a:pt x="764" y="562"/>
                  <a:pt x="792" y="550"/>
                  <a:pt x="814" y="526"/>
                </a:cubicBezTo>
                <a:cubicBezTo>
                  <a:pt x="836" y="501"/>
                  <a:pt x="847" y="465"/>
                  <a:pt x="847" y="419"/>
                </a:cubicBezTo>
                <a:cubicBezTo>
                  <a:pt x="847" y="373"/>
                  <a:pt x="836" y="338"/>
                  <a:pt x="814" y="314"/>
                </a:cubicBezTo>
                <a:cubicBezTo>
                  <a:pt x="792" y="289"/>
                  <a:pt x="764" y="277"/>
                  <a:pt x="732" y="277"/>
                </a:cubicBezTo>
                <a:cubicBezTo>
                  <a:pt x="699" y="277"/>
                  <a:pt x="671" y="289"/>
                  <a:pt x="649" y="314"/>
                </a:cubicBezTo>
                <a:cubicBezTo>
                  <a:pt x="627" y="338"/>
                  <a:pt x="616" y="374"/>
                  <a:pt x="616" y="420"/>
                </a:cubicBezTo>
                <a:close/>
                <a:moveTo>
                  <a:pt x="488" y="413"/>
                </a:moveTo>
                <a:lnTo>
                  <a:pt x="488" y="413"/>
                </a:lnTo>
                <a:cubicBezTo>
                  <a:pt x="488" y="372"/>
                  <a:pt x="498" y="333"/>
                  <a:pt x="518" y="294"/>
                </a:cubicBezTo>
                <a:cubicBezTo>
                  <a:pt x="539" y="256"/>
                  <a:pt x="568" y="227"/>
                  <a:pt x="605" y="207"/>
                </a:cubicBezTo>
                <a:cubicBezTo>
                  <a:pt x="643" y="187"/>
                  <a:pt x="685" y="177"/>
                  <a:pt x="731" y="177"/>
                </a:cubicBezTo>
                <a:cubicBezTo>
                  <a:pt x="803" y="177"/>
                  <a:pt x="861" y="200"/>
                  <a:pt x="907" y="245"/>
                </a:cubicBezTo>
                <a:cubicBezTo>
                  <a:pt x="953" y="291"/>
                  <a:pt x="976" y="349"/>
                  <a:pt x="976" y="418"/>
                </a:cubicBezTo>
                <a:cubicBezTo>
                  <a:pt x="976" y="489"/>
                  <a:pt x="953" y="547"/>
                  <a:pt x="906" y="593"/>
                </a:cubicBezTo>
                <a:cubicBezTo>
                  <a:pt x="860" y="639"/>
                  <a:pt x="802" y="662"/>
                  <a:pt x="732" y="662"/>
                </a:cubicBezTo>
                <a:cubicBezTo>
                  <a:pt x="689" y="662"/>
                  <a:pt x="647" y="653"/>
                  <a:pt x="608" y="634"/>
                </a:cubicBezTo>
                <a:cubicBezTo>
                  <a:pt x="569" y="614"/>
                  <a:pt x="539" y="586"/>
                  <a:pt x="518" y="549"/>
                </a:cubicBezTo>
                <a:cubicBezTo>
                  <a:pt x="498" y="512"/>
                  <a:pt x="488" y="466"/>
                  <a:pt x="488" y="413"/>
                </a:cubicBezTo>
                <a:close/>
                <a:moveTo>
                  <a:pt x="3137" y="48"/>
                </a:moveTo>
                <a:lnTo>
                  <a:pt x="3137" y="48"/>
                </a:lnTo>
                <a:cubicBezTo>
                  <a:pt x="3128" y="48"/>
                  <a:pt x="3119" y="51"/>
                  <a:pt x="3111" y="55"/>
                </a:cubicBezTo>
                <a:cubicBezTo>
                  <a:pt x="3102" y="60"/>
                  <a:pt x="3096" y="66"/>
                  <a:pt x="3091" y="74"/>
                </a:cubicBezTo>
                <a:cubicBezTo>
                  <a:pt x="3086" y="83"/>
                  <a:pt x="3084" y="91"/>
                  <a:pt x="3084" y="100"/>
                </a:cubicBezTo>
                <a:cubicBezTo>
                  <a:pt x="3084" y="109"/>
                  <a:pt x="3086" y="118"/>
                  <a:pt x="3091" y="126"/>
                </a:cubicBezTo>
                <a:cubicBezTo>
                  <a:pt x="3095" y="134"/>
                  <a:pt x="3102" y="141"/>
                  <a:pt x="3110" y="145"/>
                </a:cubicBezTo>
                <a:cubicBezTo>
                  <a:pt x="3119" y="150"/>
                  <a:pt x="3128" y="152"/>
                  <a:pt x="3137" y="152"/>
                </a:cubicBezTo>
                <a:cubicBezTo>
                  <a:pt x="3146" y="152"/>
                  <a:pt x="3155" y="150"/>
                  <a:pt x="3163" y="145"/>
                </a:cubicBezTo>
                <a:cubicBezTo>
                  <a:pt x="3171" y="141"/>
                  <a:pt x="3178" y="134"/>
                  <a:pt x="3182" y="126"/>
                </a:cubicBezTo>
                <a:cubicBezTo>
                  <a:pt x="3187" y="118"/>
                  <a:pt x="3190" y="109"/>
                  <a:pt x="3190" y="100"/>
                </a:cubicBezTo>
                <a:cubicBezTo>
                  <a:pt x="3190" y="91"/>
                  <a:pt x="3187" y="83"/>
                  <a:pt x="3182" y="74"/>
                </a:cubicBezTo>
                <a:cubicBezTo>
                  <a:pt x="3178" y="66"/>
                  <a:pt x="3171" y="60"/>
                  <a:pt x="3163" y="55"/>
                </a:cubicBezTo>
                <a:cubicBezTo>
                  <a:pt x="3154" y="51"/>
                  <a:pt x="3145" y="48"/>
                  <a:pt x="3137" y="48"/>
                </a:cubicBezTo>
                <a:close/>
                <a:moveTo>
                  <a:pt x="3137" y="38"/>
                </a:moveTo>
                <a:lnTo>
                  <a:pt x="3137" y="38"/>
                </a:lnTo>
                <a:cubicBezTo>
                  <a:pt x="3147" y="38"/>
                  <a:pt x="3158" y="41"/>
                  <a:pt x="3168" y="46"/>
                </a:cubicBezTo>
                <a:cubicBezTo>
                  <a:pt x="3178" y="51"/>
                  <a:pt x="3186" y="59"/>
                  <a:pt x="3191" y="69"/>
                </a:cubicBezTo>
                <a:cubicBezTo>
                  <a:pt x="3197" y="79"/>
                  <a:pt x="3200" y="89"/>
                  <a:pt x="3200" y="100"/>
                </a:cubicBezTo>
                <a:cubicBezTo>
                  <a:pt x="3200" y="111"/>
                  <a:pt x="3197" y="121"/>
                  <a:pt x="3192" y="131"/>
                </a:cubicBezTo>
                <a:cubicBezTo>
                  <a:pt x="3186" y="141"/>
                  <a:pt x="3178" y="149"/>
                  <a:pt x="3168" y="154"/>
                </a:cubicBezTo>
                <a:cubicBezTo>
                  <a:pt x="3158" y="160"/>
                  <a:pt x="3148" y="162"/>
                  <a:pt x="3137" y="162"/>
                </a:cubicBezTo>
                <a:cubicBezTo>
                  <a:pt x="3126" y="162"/>
                  <a:pt x="3115" y="160"/>
                  <a:pt x="3105" y="154"/>
                </a:cubicBezTo>
                <a:cubicBezTo>
                  <a:pt x="3095" y="149"/>
                  <a:pt x="3087" y="141"/>
                  <a:pt x="3082" y="131"/>
                </a:cubicBezTo>
                <a:cubicBezTo>
                  <a:pt x="3076" y="121"/>
                  <a:pt x="3073" y="111"/>
                  <a:pt x="3073" y="100"/>
                </a:cubicBezTo>
                <a:cubicBezTo>
                  <a:pt x="3073" y="89"/>
                  <a:pt x="3076" y="79"/>
                  <a:pt x="3082" y="69"/>
                </a:cubicBezTo>
                <a:cubicBezTo>
                  <a:pt x="3087" y="59"/>
                  <a:pt x="3095" y="51"/>
                  <a:pt x="3106" y="46"/>
                </a:cubicBezTo>
                <a:cubicBezTo>
                  <a:pt x="3116" y="41"/>
                  <a:pt x="3126" y="38"/>
                  <a:pt x="3137" y="38"/>
                </a:cubicBezTo>
                <a:close/>
                <a:moveTo>
                  <a:pt x="2809" y="652"/>
                </a:moveTo>
                <a:lnTo>
                  <a:pt x="2809" y="652"/>
                </a:lnTo>
                <a:cubicBezTo>
                  <a:pt x="2618" y="187"/>
                  <a:pt x="2618" y="187"/>
                  <a:pt x="2618" y="187"/>
                </a:cubicBezTo>
                <a:cubicBezTo>
                  <a:pt x="2749" y="187"/>
                  <a:pt x="2749" y="187"/>
                  <a:pt x="2749" y="187"/>
                </a:cubicBezTo>
                <a:cubicBezTo>
                  <a:pt x="2839" y="425"/>
                  <a:pt x="2839" y="425"/>
                  <a:pt x="2839" y="425"/>
                </a:cubicBezTo>
                <a:cubicBezTo>
                  <a:pt x="2864" y="504"/>
                  <a:pt x="2864" y="504"/>
                  <a:pt x="2864" y="504"/>
                </a:cubicBezTo>
                <a:cubicBezTo>
                  <a:pt x="2871" y="483"/>
                  <a:pt x="2875" y="470"/>
                  <a:pt x="2877" y="464"/>
                </a:cubicBezTo>
                <a:cubicBezTo>
                  <a:pt x="2881" y="451"/>
                  <a:pt x="2886" y="438"/>
                  <a:pt x="2891" y="425"/>
                </a:cubicBezTo>
                <a:cubicBezTo>
                  <a:pt x="2981" y="187"/>
                  <a:pt x="2981" y="187"/>
                  <a:pt x="2981" y="187"/>
                </a:cubicBezTo>
                <a:cubicBezTo>
                  <a:pt x="3109" y="187"/>
                  <a:pt x="3109" y="187"/>
                  <a:pt x="3109" y="187"/>
                </a:cubicBezTo>
                <a:cubicBezTo>
                  <a:pt x="2921" y="652"/>
                  <a:pt x="2921" y="652"/>
                  <a:pt x="2921" y="652"/>
                </a:cubicBezTo>
                <a:lnTo>
                  <a:pt x="2809" y="652"/>
                </a:lnTo>
                <a:close/>
                <a:moveTo>
                  <a:pt x="1826" y="416"/>
                </a:moveTo>
                <a:lnTo>
                  <a:pt x="1826" y="416"/>
                </a:lnTo>
                <a:cubicBezTo>
                  <a:pt x="1826" y="308"/>
                  <a:pt x="1826" y="308"/>
                  <a:pt x="1826" y="308"/>
                </a:cubicBezTo>
                <a:cubicBezTo>
                  <a:pt x="2110" y="308"/>
                  <a:pt x="2110" y="308"/>
                  <a:pt x="2110" y="308"/>
                </a:cubicBezTo>
                <a:cubicBezTo>
                  <a:pt x="2110" y="563"/>
                  <a:pt x="2110" y="563"/>
                  <a:pt x="2110" y="563"/>
                </a:cubicBezTo>
                <a:cubicBezTo>
                  <a:pt x="2083" y="590"/>
                  <a:pt x="2043" y="613"/>
                  <a:pt x="1990" y="633"/>
                </a:cubicBezTo>
                <a:cubicBezTo>
                  <a:pt x="1938" y="653"/>
                  <a:pt x="1885" y="663"/>
                  <a:pt x="1831" y="663"/>
                </a:cubicBezTo>
                <a:cubicBezTo>
                  <a:pt x="1763" y="663"/>
                  <a:pt x="1703" y="649"/>
                  <a:pt x="1652" y="621"/>
                </a:cubicBezTo>
                <a:cubicBezTo>
                  <a:pt x="1602" y="593"/>
                  <a:pt x="1563" y="552"/>
                  <a:pt x="1538" y="500"/>
                </a:cubicBezTo>
                <a:cubicBezTo>
                  <a:pt x="1512" y="448"/>
                  <a:pt x="1500" y="391"/>
                  <a:pt x="1500" y="329"/>
                </a:cubicBezTo>
                <a:cubicBezTo>
                  <a:pt x="1500" y="262"/>
                  <a:pt x="1514" y="203"/>
                  <a:pt x="1542" y="151"/>
                </a:cubicBezTo>
                <a:cubicBezTo>
                  <a:pt x="1571" y="99"/>
                  <a:pt x="1613" y="59"/>
                  <a:pt x="1668" y="32"/>
                </a:cubicBezTo>
                <a:cubicBezTo>
                  <a:pt x="1709" y="10"/>
                  <a:pt x="1762" y="0"/>
                  <a:pt x="1824" y="0"/>
                </a:cubicBezTo>
                <a:cubicBezTo>
                  <a:pt x="1905" y="0"/>
                  <a:pt x="1968" y="16"/>
                  <a:pt x="2014" y="50"/>
                </a:cubicBezTo>
                <a:cubicBezTo>
                  <a:pt x="2059" y="83"/>
                  <a:pt x="2089" y="129"/>
                  <a:pt x="2102" y="188"/>
                </a:cubicBezTo>
                <a:cubicBezTo>
                  <a:pt x="1971" y="212"/>
                  <a:pt x="1971" y="212"/>
                  <a:pt x="1971" y="212"/>
                </a:cubicBezTo>
                <a:cubicBezTo>
                  <a:pt x="1961" y="181"/>
                  <a:pt x="1944" y="156"/>
                  <a:pt x="1919" y="138"/>
                </a:cubicBezTo>
                <a:cubicBezTo>
                  <a:pt x="1894" y="119"/>
                  <a:pt x="1862" y="110"/>
                  <a:pt x="1824" y="110"/>
                </a:cubicBezTo>
                <a:cubicBezTo>
                  <a:pt x="1766" y="110"/>
                  <a:pt x="1720" y="128"/>
                  <a:pt x="1686" y="164"/>
                </a:cubicBezTo>
                <a:cubicBezTo>
                  <a:pt x="1652" y="200"/>
                  <a:pt x="1635" y="253"/>
                  <a:pt x="1635" y="324"/>
                </a:cubicBezTo>
                <a:cubicBezTo>
                  <a:pt x="1635" y="400"/>
                  <a:pt x="1653" y="457"/>
                  <a:pt x="1687" y="495"/>
                </a:cubicBezTo>
                <a:cubicBezTo>
                  <a:pt x="1722" y="533"/>
                  <a:pt x="1767" y="552"/>
                  <a:pt x="1822" y="552"/>
                </a:cubicBezTo>
                <a:cubicBezTo>
                  <a:pt x="1850" y="552"/>
                  <a:pt x="1878" y="547"/>
                  <a:pt x="1906" y="536"/>
                </a:cubicBezTo>
                <a:cubicBezTo>
                  <a:pt x="1933" y="526"/>
                  <a:pt x="1957" y="513"/>
                  <a:pt x="1977" y="497"/>
                </a:cubicBezTo>
                <a:cubicBezTo>
                  <a:pt x="1977" y="416"/>
                  <a:pt x="1977" y="416"/>
                  <a:pt x="1977" y="416"/>
                </a:cubicBezTo>
                <a:lnTo>
                  <a:pt x="1826" y="416"/>
                </a:lnTo>
                <a:close/>
                <a:moveTo>
                  <a:pt x="1330" y="652"/>
                </a:moveTo>
                <a:lnTo>
                  <a:pt x="1330" y="652"/>
                </a:lnTo>
                <a:cubicBezTo>
                  <a:pt x="1330" y="583"/>
                  <a:pt x="1330" y="583"/>
                  <a:pt x="1330" y="583"/>
                </a:cubicBezTo>
                <a:cubicBezTo>
                  <a:pt x="1313" y="607"/>
                  <a:pt x="1290" y="627"/>
                  <a:pt x="1262" y="641"/>
                </a:cubicBezTo>
                <a:cubicBezTo>
                  <a:pt x="1234" y="655"/>
                  <a:pt x="1205" y="662"/>
                  <a:pt x="1174" y="662"/>
                </a:cubicBezTo>
                <a:cubicBezTo>
                  <a:pt x="1142" y="662"/>
                  <a:pt x="1113" y="656"/>
                  <a:pt x="1088" y="642"/>
                </a:cubicBezTo>
                <a:cubicBezTo>
                  <a:pt x="1063" y="628"/>
                  <a:pt x="1045" y="609"/>
                  <a:pt x="1033" y="584"/>
                </a:cubicBezTo>
                <a:cubicBezTo>
                  <a:pt x="1022" y="559"/>
                  <a:pt x="1016" y="525"/>
                  <a:pt x="1016" y="481"/>
                </a:cubicBezTo>
                <a:cubicBezTo>
                  <a:pt x="1016" y="187"/>
                  <a:pt x="1016" y="187"/>
                  <a:pt x="1016" y="187"/>
                </a:cubicBezTo>
                <a:cubicBezTo>
                  <a:pt x="1141" y="187"/>
                  <a:pt x="1141" y="187"/>
                  <a:pt x="1141" y="187"/>
                </a:cubicBezTo>
                <a:cubicBezTo>
                  <a:pt x="1141" y="401"/>
                  <a:pt x="1141" y="401"/>
                  <a:pt x="1141" y="401"/>
                </a:cubicBezTo>
                <a:cubicBezTo>
                  <a:pt x="1141" y="466"/>
                  <a:pt x="1144" y="506"/>
                  <a:pt x="1148" y="521"/>
                </a:cubicBezTo>
                <a:cubicBezTo>
                  <a:pt x="1153" y="536"/>
                  <a:pt x="1161" y="547"/>
                  <a:pt x="1174" y="556"/>
                </a:cubicBezTo>
                <a:cubicBezTo>
                  <a:pt x="1186" y="564"/>
                  <a:pt x="1201" y="569"/>
                  <a:pt x="1220" y="569"/>
                </a:cubicBezTo>
                <a:cubicBezTo>
                  <a:pt x="1241" y="569"/>
                  <a:pt x="1260" y="563"/>
                  <a:pt x="1277" y="552"/>
                </a:cubicBezTo>
                <a:cubicBezTo>
                  <a:pt x="1294" y="540"/>
                  <a:pt x="1306" y="526"/>
                  <a:pt x="1312" y="509"/>
                </a:cubicBezTo>
                <a:cubicBezTo>
                  <a:pt x="1318" y="492"/>
                  <a:pt x="1321" y="450"/>
                  <a:pt x="1321" y="383"/>
                </a:cubicBezTo>
                <a:cubicBezTo>
                  <a:pt x="1321" y="187"/>
                  <a:pt x="1321" y="187"/>
                  <a:pt x="1321" y="187"/>
                </a:cubicBezTo>
                <a:cubicBezTo>
                  <a:pt x="1447" y="187"/>
                  <a:pt x="1447" y="187"/>
                  <a:pt x="1447" y="187"/>
                </a:cubicBezTo>
                <a:cubicBezTo>
                  <a:pt x="1447" y="652"/>
                  <a:pt x="1447" y="652"/>
                  <a:pt x="1447" y="652"/>
                </a:cubicBezTo>
                <a:lnTo>
                  <a:pt x="1330" y="652"/>
                </a:lnTo>
                <a:close/>
                <a:moveTo>
                  <a:pt x="239" y="382"/>
                </a:moveTo>
                <a:lnTo>
                  <a:pt x="239" y="382"/>
                </a:lnTo>
                <a:cubicBezTo>
                  <a:pt x="0" y="10"/>
                  <a:pt x="0" y="10"/>
                  <a:pt x="0" y="10"/>
                </a:cubicBezTo>
                <a:cubicBezTo>
                  <a:pt x="154" y="10"/>
                  <a:pt x="154" y="10"/>
                  <a:pt x="154" y="10"/>
                </a:cubicBezTo>
                <a:cubicBezTo>
                  <a:pt x="308" y="264"/>
                  <a:pt x="308" y="264"/>
                  <a:pt x="308" y="264"/>
                </a:cubicBezTo>
                <a:cubicBezTo>
                  <a:pt x="459" y="10"/>
                  <a:pt x="459" y="10"/>
                  <a:pt x="459" y="10"/>
                </a:cubicBezTo>
                <a:cubicBezTo>
                  <a:pt x="611" y="10"/>
                  <a:pt x="611" y="10"/>
                  <a:pt x="611" y="10"/>
                </a:cubicBezTo>
                <a:cubicBezTo>
                  <a:pt x="371" y="383"/>
                  <a:pt x="371" y="383"/>
                  <a:pt x="371" y="383"/>
                </a:cubicBezTo>
                <a:cubicBezTo>
                  <a:pt x="371" y="652"/>
                  <a:pt x="371" y="652"/>
                  <a:pt x="371" y="652"/>
                </a:cubicBezTo>
                <a:cubicBezTo>
                  <a:pt x="239" y="652"/>
                  <a:pt x="239" y="652"/>
                  <a:pt x="239" y="652"/>
                </a:cubicBezTo>
                <a:lnTo>
                  <a:pt x="239" y="382"/>
                </a:lnTo>
                <a:close/>
              </a:path>
            </a:pathLst>
          </a:custGeom>
          <a:solidFill>
            <a:schemeClr val="accent1"/>
          </a:solidFill>
          <a:ln>
            <a:noFill/>
          </a:ln>
          <a:effectLst/>
        </p:spPr>
        <p:txBody>
          <a:bodyPr wrap="none" anchor="ctr"/>
          <a:lstStyle/>
          <a:p>
            <a:endParaRPr lang="en-GB" dirty="0"/>
          </a:p>
        </p:txBody>
      </p:sp>
    </p:spTree>
    <p:extLst>
      <p:ext uri="{BB962C8B-B14F-4D97-AF65-F5344CB8AC3E}">
        <p14:creationId xmlns:p14="http://schemas.microsoft.com/office/powerpoint/2010/main" val="3399979387"/>
      </p:ext>
    </p:extLst>
  </p:cSld>
  <p:clrMapOvr>
    <a:masterClrMapping/>
  </p:clrMapOvr>
  <p:extLst>
    <p:ext uri="{DCECCB84-F9BA-43D5-87BE-67443E8EF086}">
      <p15:sldGuideLst xmlns:p15="http://schemas.microsoft.com/office/powerpoint/2012/main">
        <p15:guide id="1" orient="horz" pos="1991">
          <p15:clr>
            <a:srgbClr val="FBAE40"/>
          </p15:clr>
        </p15:guide>
        <p15:guide id="2" orient="horz" pos="2215">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REPORTING 2A">
    <p:spTree>
      <p:nvGrpSpPr>
        <p:cNvPr id="1" name=""/>
        <p:cNvGrpSpPr/>
        <p:nvPr/>
      </p:nvGrpSpPr>
      <p:grpSpPr>
        <a:xfrm>
          <a:off x="0" y="0"/>
          <a:ext cx="0" cy="0"/>
          <a:chOff x="0" y="0"/>
          <a:chExt cx="0" cy="0"/>
        </a:xfrm>
      </p:grpSpPr>
      <p:sp>
        <p:nvSpPr>
          <p:cNvPr id="22" name="Background">
            <a:extLst>
              <a:ext uri="{FF2B5EF4-FFF2-40B4-BE49-F238E27FC236}">
                <a16:creationId xmlns:a16="http://schemas.microsoft.com/office/drawing/2014/main" id="{B0744E9F-B1FC-4975-861C-F38ECB7999EC}"/>
              </a:ext>
            </a:extLst>
          </p:cNvPr>
          <p:cNvSpPr/>
          <p:nvPr userDrawn="1"/>
        </p:nvSpPr>
        <p:spPr>
          <a:xfrm>
            <a:off x="0" y="0"/>
            <a:ext cx="12193200" cy="6861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err="1"/>
          </a:p>
        </p:txBody>
      </p:sp>
      <p:sp>
        <p:nvSpPr>
          <p:cNvPr id="23" name="Freeform: Shape 22">
            <a:extLst>
              <a:ext uri="{FF2B5EF4-FFF2-40B4-BE49-F238E27FC236}">
                <a16:creationId xmlns:a16="http://schemas.microsoft.com/office/drawing/2014/main" id="{0984714D-FB53-4871-9C91-3AF87337A74D}"/>
              </a:ext>
            </a:extLst>
          </p:cNvPr>
          <p:cNvSpPr/>
          <p:nvPr userDrawn="1"/>
        </p:nvSpPr>
        <p:spPr bwMode="white">
          <a:xfrm>
            <a:off x="3015750" y="0"/>
            <a:ext cx="9176249" cy="6858000"/>
          </a:xfrm>
          <a:custGeom>
            <a:avLst/>
            <a:gdLst>
              <a:gd name="connsiteX0" fmla="*/ 2 w 9007473"/>
              <a:gd name="connsiteY0" fmla="*/ 1865314 h 6858000"/>
              <a:gd name="connsiteX1" fmla="*/ 2 w 9007473"/>
              <a:gd name="connsiteY1" fmla="*/ 2093913 h 6858000"/>
              <a:gd name="connsiteX2" fmla="*/ 179926 w 9007473"/>
              <a:gd name="connsiteY2" fmla="*/ 1979614 h 6858000"/>
              <a:gd name="connsiteX3" fmla="*/ 0 w 9007473"/>
              <a:gd name="connsiteY3" fmla="*/ 0 h 6858000"/>
              <a:gd name="connsiteX4" fmla="*/ 9007473 w 9007473"/>
              <a:gd name="connsiteY4" fmla="*/ 0 h 6858000"/>
              <a:gd name="connsiteX5" fmla="*/ 9007473 w 9007473"/>
              <a:gd name="connsiteY5" fmla="*/ 6858000 h 6858000"/>
              <a:gd name="connsiteX6" fmla="*/ 0 w 90074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07473" h="6858000">
                <a:moveTo>
                  <a:pt x="2" y="1865314"/>
                </a:moveTo>
                <a:lnTo>
                  <a:pt x="2" y="2093913"/>
                </a:lnTo>
                <a:lnTo>
                  <a:pt x="179926" y="1979614"/>
                </a:lnTo>
                <a:close/>
                <a:moveTo>
                  <a:pt x="0" y="0"/>
                </a:moveTo>
                <a:lnTo>
                  <a:pt x="9007473" y="0"/>
                </a:lnTo>
                <a:lnTo>
                  <a:pt x="900747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 name="Date Placeholder 1" hidden="1">
            <a:extLst>
              <a:ext uri="{FF2B5EF4-FFF2-40B4-BE49-F238E27FC236}">
                <a16:creationId xmlns:a16="http://schemas.microsoft.com/office/drawing/2014/main" id="{305BCBE0-A72F-44F9-B907-61C45B8CE45F}"/>
              </a:ext>
            </a:extLst>
          </p:cNvPr>
          <p:cNvSpPr>
            <a:spLocks noGrp="1"/>
          </p:cNvSpPr>
          <p:nvPr>
            <p:ph type="dt" sz="half" idx="24"/>
          </p:nvPr>
        </p:nvSpPr>
        <p:spPr/>
        <p:txBody>
          <a:bodyPr/>
          <a:lstStyle/>
          <a:p>
            <a:fld id="{683B8B7A-54F9-4ACE-8F2D-C91E2C23D26E}" type="datetime4">
              <a:rPr lang="en-GB" smtClean="0"/>
              <a:t>31 October 2023</a:t>
            </a:fld>
            <a:endParaRPr lang="en-GB" dirty="0"/>
          </a:p>
        </p:txBody>
      </p:sp>
      <p:sp>
        <p:nvSpPr>
          <p:cNvPr id="4" name="Title 3">
            <a:extLst>
              <a:ext uri="{FF2B5EF4-FFF2-40B4-BE49-F238E27FC236}">
                <a16:creationId xmlns:a16="http://schemas.microsoft.com/office/drawing/2014/main" id="{5DDF5836-A53C-4F9D-8208-19EFA158B21C}"/>
              </a:ext>
            </a:extLst>
          </p:cNvPr>
          <p:cNvSpPr>
            <a:spLocks noGrp="1"/>
          </p:cNvSpPr>
          <p:nvPr>
            <p:ph type="title" hasCustomPrompt="1"/>
          </p:nvPr>
        </p:nvSpPr>
        <p:spPr>
          <a:xfrm>
            <a:off x="540000" y="1350000"/>
            <a:ext cx="2210400" cy="1620000"/>
          </a:xfrm>
        </p:spPr>
        <p:txBody>
          <a:bodyPr/>
          <a:lstStyle>
            <a:lvl1pPr>
              <a:defRPr sz="1800"/>
            </a:lvl1pPr>
          </a:lstStyle>
          <a:p>
            <a:r>
              <a:rPr lang="en-GB" dirty="0"/>
              <a:t>Click to add title</a:t>
            </a:r>
          </a:p>
        </p:txBody>
      </p:sp>
      <p:sp>
        <p:nvSpPr>
          <p:cNvPr id="3" name="Content Placeholder 2"/>
          <p:cNvSpPr>
            <a:spLocks noGrp="1"/>
          </p:cNvSpPr>
          <p:nvPr>
            <p:ph idx="1" hasCustomPrompt="1"/>
          </p:nvPr>
        </p:nvSpPr>
        <p:spPr>
          <a:xfrm>
            <a:off x="540000" y="3060000"/>
            <a:ext cx="2210400" cy="3254400"/>
          </a:xfrm>
        </p:spPr>
        <p:txBody>
          <a:bodyPr/>
          <a:lstStyle>
            <a:lvl1pPr>
              <a:defRPr sz="1400"/>
            </a:lvl1pPr>
            <a:lvl2pPr>
              <a:defRPr sz="1400"/>
            </a:lvl2pPr>
            <a:lvl3pPr>
              <a:defRPr sz="1400"/>
            </a:lvl3pPr>
            <a:lvl4pPr>
              <a:defRPr sz="1400"/>
            </a:lvl4pPr>
            <a:lvl5pPr>
              <a:defRPr sz="1400"/>
            </a:lvl5pPr>
            <a:lvl6pPr>
              <a:defRPr sz="1000"/>
            </a:lvl6pPr>
            <a:lvl7pPr>
              <a:defRPr sz="1000"/>
            </a:lvl7pPr>
          </a:lstStyle>
          <a:p>
            <a:pPr lvl="0"/>
            <a:r>
              <a:rPr lang="en-GB" noProof="0" dirty="0"/>
              <a:t>Click to add text                 Enter &amp; TAB for next text level 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362400" y="899999"/>
            <a:ext cx="8287200" cy="2610000"/>
          </a:xfrm>
          <a:noFill/>
          <a:ln w="6350">
            <a:solidFill>
              <a:srgbClr val="E6E8ED"/>
            </a:solidFill>
          </a:ln>
        </p:spPr>
        <p:txBody>
          <a:bodyPr vert="horz" lIns="72000" tIns="72000" rIns="72000" bIns="72000" rtlCol="0">
            <a:noAutofit/>
          </a:bodyPr>
          <a:lstStyle>
            <a:lvl1pPr>
              <a:defRPr lang="en-US" noProof="0" dirty="0"/>
            </a:lvl1pPr>
            <a:lvl2pPr>
              <a:defRPr lang="en-US" noProof="0" dirty="0"/>
            </a:lvl2pPr>
            <a:lvl3pPr>
              <a:defRPr lang="en-US" noProof="0" dirty="0"/>
            </a:lvl3pPr>
            <a:lvl4pPr>
              <a:defRPr lang="en-US" noProof="0" dirty="0"/>
            </a:lvl4pPr>
            <a:lvl5pPr>
              <a:defRPr lang="en-US" noProof="0" dirty="0"/>
            </a:lvl5pPr>
            <a:lvl6pPr>
              <a:defRPr lang="en-US" noProof="0" dirty="0"/>
            </a:lvl6pPr>
            <a:lvl7pPr>
              <a:defRPr lang="en-US" noProof="0" dirty="0"/>
            </a:lvl7pPr>
            <a:lvl8pPr>
              <a:defRPr lang="en-US" noProof="0" dirty="0"/>
            </a:lvl8pPr>
            <a:lvl9pPr>
              <a:defRPr lang="en-US" noProof="0" dirty="0"/>
            </a:lvl9pPr>
          </a:lstStyle>
          <a:p>
            <a:pPr lvl="0"/>
            <a:r>
              <a:rPr lang="en-GB" noProof="0" dirty="0"/>
              <a:t>Click to add text                 Enter &amp; TAB for next text level 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5" name="Content Placeholder 4">
            <a:extLst>
              <a:ext uri="{FF2B5EF4-FFF2-40B4-BE49-F238E27FC236}">
                <a16:creationId xmlns:a16="http://schemas.microsoft.com/office/drawing/2014/main" id="{63173555-621B-4368-85A5-D9E165C76349}"/>
              </a:ext>
            </a:extLst>
          </p:cNvPr>
          <p:cNvSpPr>
            <a:spLocks noGrp="1"/>
          </p:cNvSpPr>
          <p:nvPr>
            <p:ph sz="quarter" idx="13" hasCustomPrompt="1"/>
          </p:nvPr>
        </p:nvSpPr>
        <p:spPr>
          <a:xfrm>
            <a:off x="3362400" y="3708000"/>
            <a:ext cx="8287200" cy="2610000"/>
          </a:xfrm>
          <a:noFill/>
          <a:ln w="6350">
            <a:solidFill>
              <a:srgbClr val="E6E8ED"/>
            </a:solidFill>
          </a:ln>
        </p:spPr>
        <p:txBody>
          <a:bodyPr vert="horz" lIns="72000" tIns="72000" rIns="72000" bIns="72000" rtlCol="0">
            <a:noAutofit/>
          </a:bodyPr>
          <a:lstStyle>
            <a:lvl1pPr>
              <a:defRPr lang="en-US" noProof="0" dirty="0"/>
            </a:lvl1pPr>
            <a:lvl2pPr>
              <a:defRPr lang="en-US" noProof="0" dirty="0"/>
            </a:lvl2pPr>
            <a:lvl3pPr>
              <a:defRPr lang="en-US" noProof="0" dirty="0"/>
            </a:lvl3pPr>
            <a:lvl4pPr>
              <a:defRPr lang="en-US" noProof="0" dirty="0"/>
            </a:lvl4pPr>
            <a:lvl5pPr>
              <a:defRPr lang="en-US" noProof="0" dirty="0"/>
            </a:lvl5pPr>
            <a:lvl6pPr>
              <a:defRPr lang="en-US" noProof="0" dirty="0"/>
            </a:lvl6pPr>
            <a:lvl7pPr>
              <a:defRPr lang="en-US" noProof="0" dirty="0"/>
            </a:lvl7pPr>
            <a:lvl8pPr>
              <a:defRPr lang="en-US" noProof="0" dirty="0"/>
            </a:lvl8pPr>
            <a:lvl9pPr>
              <a:defRPr lang="en-US" noProof="0" dirty="0"/>
            </a:lvl9pPr>
          </a:lstStyle>
          <a:p>
            <a:pPr lvl="0"/>
            <a:r>
              <a:rPr lang="en-GB" noProof="0" dirty="0"/>
              <a:t>Click to add text                 Enter &amp; TAB for next text level 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21" name="Subtitle Eyebrow">
            <a:extLst>
              <a:ext uri="{FF2B5EF4-FFF2-40B4-BE49-F238E27FC236}">
                <a16:creationId xmlns:a16="http://schemas.microsoft.com/office/drawing/2014/main" id="{2200C17D-0C81-49CE-8673-64BC37D47368}"/>
              </a:ext>
            </a:extLst>
          </p:cNvPr>
          <p:cNvSpPr>
            <a:spLocks noGrp="1"/>
          </p:cNvSpPr>
          <p:nvPr>
            <p:ph type="subTitle" idx="33" hasCustomPrompt="1"/>
          </p:nvPr>
        </p:nvSpPr>
        <p:spPr>
          <a:xfrm>
            <a:off x="539999" y="481818"/>
            <a:ext cx="2210400" cy="154800"/>
          </a:xfrm>
        </p:spPr>
        <p:txBody>
          <a:bodyPr/>
          <a:lstStyle>
            <a:lvl1pPr marL="0" indent="0" algn="l">
              <a:lnSpc>
                <a:spcPct val="100000"/>
              </a:lnSpc>
              <a:spcBef>
                <a:spcPts val="0"/>
              </a:spcBef>
              <a:spcAft>
                <a:spcPts val="0"/>
              </a:spcAft>
              <a:buFont typeface="Arial" panose="020B0604020202020204" pitchFamily="34" charset="0"/>
              <a:buChar char="​"/>
              <a:defRPr sz="900" b="0">
                <a:solidFill>
                  <a:schemeClr val="accent1"/>
                </a:solidFill>
                <a:latin typeface="+mn-lt"/>
              </a:defRPr>
            </a:lvl1pPr>
            <a:lvl2pPr marL="0" indent="0" algn="l">
              <a:buFont typeface="Arial" panose="020B0604020202020204" pitchFamily="34" charset="0"/>
              <a:buNone/>
              <a:defRPr sz="1800" b="1">
                <a:solidFill>
                  <a:schemeClr val="bg1"/>
                </a:solidFill>
                <a:latin typeface="+mn-lt"/>
              </a:defRPr>
            </a:lvl2pPr>
            <a:lvl3pPr marL="0" indent="0" algn="l">
              <a:buFont typeface="Arial" panose="020B0604020202020204" pitchFamily="34" charset="0"/>
              <a:buChar char="​"/>
              <a:defRPr sz="1800" b="1">
                <a:solidFill>
                  <a:schemeClr val="bg1"/>
                </a:solidFill>
                <a:latin typeface="+mn-lt"/>
              </a:defRPr>
            </a:lvl3pPr>
            <a:lvl4pPr marL="0" indent="0" algn="l">
              <a:buFont typeface="Arial" panose="020B0604020202020204" pitchFamily="34" charset="0"/>
              <a:buChar char="​"/>
              <a:defRPr sz="1800" b="1">
                <a:solidFill>
                  <a:schemeClr val="bg1"/>
                </a:solidFill>
                <a:latin typeface="+mn-lt"/>
              </a:defRPr>
            </a:lvl4pPr>
            <a:lvl5pPr marL="0" indent="0" algn="l">
              <a:buFont typeface="Arial" panose="020B0604020202020204" pitchFamily="34" charset="0"/>
              <a:buChar char="​"/>
              <a:defRPr sz="1800" b="1">
                <a:solidFill>
                  <a:schemeClr val="bg1"/>
                </a:solidFill>
                <a:latin typeface="+mn-lt"/>
              </a:defRPr>
            </a:lvl5pPr>
            <a:lvl6pPr marL="0" indent="0" algn="l">
              <a:buFont typeface="Arial" panose="020B0604020202020204" pitchFamily="34" charset="0"/>
              <a:buChar char="​"/>
              <a:defRPr sz="1800" b="1">
                <a:solidFill>
                  <a:schemeClr val="bg1"/>
                </a:solidFill>
                <a:latin typeface="+mn-lt"/>
              </a:defRPr>
            </a:lvl6pPr>
            <a:lvl7pPr marL="0" indent="0" algn="l">
              <a:buFont typeface="Arial" panose="020B0604020202020204" pitchFamily="34" charset="0"/>
              <a:buChar char="​"/>
              <a:defRPr sz="1800" b="1">
                <a:solidFill>
                  <a:schemeClr val="bg1"/>
                </a:solidFill>
                <a:latin typeface="+mn-lt"/>
              </a:defRPr>
            </a:lvl7pPr>
            <a:lvl8pPr marL="0" indent="0" algn="l">
              <a:buFont typeface="Arial" panose="020B0604020202020204" pitchFamily="34" charset="0"/>
              <a:buChar char="​"/>
              <a:defRPr sz="1800" b="1">
                <a:solidFill>
                  <a:schemeClr val="bg1"/>
                </a:solidFill>
                <a:latin typeface="+mn-lt"/>
              </a:defRPr>
            </a:lvl8pPr>
            <a:lvl9pPr marL="0" indent="0" algn="l">
              <a:buFont typeface="Arial" panose="020B0604020202020204" pitchFamily="34" charset="0"/>
              <a:buChar char="​"/>
              <a:defRPr sz="1800" b="1">
                <a:solidFill>
                  <a:schemeClr val="bg1"/>
                </a:solidFill>
                <a:latin typeface="+mn-lt"/>
              </a:defRPr>
            </a:lvl9pPr>
          </a:lstStyle>
          <a:p>
            <a:r>
              <a:rPr lang="en-GB" dirty="0"/>
              <a:t>Click to add Eyebrow text</a:t>
            </a:r>
          </a:p>
        </p:txBody>
      </p:sp>
      <p:sp>
        <p:nvSpPr>
          <p:cNvPr id="17" name="Text Placeholder notes">
            <a:extLst>
              <a:ext uri="{FF2B5EF4-FFF2-40B4-BE49-F238E27FC236}">
                <a16:creationId xmlns:a16="http://schemas.microsoft.com/office/drawing/2014/main" id="{96722C69-3A89-4AF0-9262-9A43B1562829}"/>
              </a:ext>
            </a:extLst>
          </p:cNvPr>
          <p:cNvSpPr>
            <a:spLocks noGrp="1"/>
          </p:cNvSpPr>
          <p:nvPr>
            <p:ph type="body" sz="quarter" idx="17" hasCustomPrompt="1"/>
          </p:nvPr>
        </p:nvSpPr>
        <p:spPr>
          <a:xfrm>
            <a:off x="536444" y="6137275"/>
            <a:ext cx="2210400" cy="180725"/>
          </a:xfrm>
        </p:spPr>
        <p:txBody>
          <a:bodyPr anchor="b" anchorCtr="0"/>
          <a:lstStyle>
            <a:lvl1pPr marL="0" indent="0">
              <a:spcAft>
                <a:spcPts val="300"/>
              </a:spcAft>
              <a:buFont typeface="Arial" panose="020B0604020202020204" pitchFamily="34" charset="0"/>
              <a:buNone/>
              <a:defRPr sz="800" i="1"/>
            </a:lvl1pPr>
            <a:lvl2pPr marL="0" indent="0">
              <a:spcAft>
                <a:spcPts val="0"/>
              </a:spcAft>
              <a:buFont typeface="Arial" panose="020B0604020202020204" pitchFamily="34" charset="0"/>
              <a:buNone/>
              <a:defRPr/>
            </a:lvl2pPr>
            <a:lvl3pPr marL="0" indent="0">
              <a:spcAft>
                <a:spcPts val="0"/>
              </a:spcAft>
              <a:buFont typeface="Arial" panose="020B0604020202020204" pitchFamily="34" charset="0"/>
              <a:buNone/>
              <a:defRPr/>
            </a:lvl3pPr>
            <a:lvl4pPr marL="0" indent="0">
              <a:spcAft>
                <a:spcPts val="0"/>
              </a:spcAft>
              <a:buFont typeface="Arial" panose="020B0604020202020204" pitchFamily="34" charset="0"/>
              <a:buNone/>
              <a:defRPr/>
            </a:lvl4pPr>
            <a:lvl5pPr marL="0" indent="0">
              <a:buFont typeface="Arial" panose="020B0604020202020204" pitchFamily="34" charset="0"/>
              <a:buNone/>
              <a:defRPr/>
            </a:lvl5pPr>
          </a:lstStyle>
          <a:p>
            <a:pPr lvl="0"/>
            <a:r>
              <a:rPr lang="en-GB" dirty="0"/>
              <a:t>Click to add notes</a:t>
            </a:r>
          </a:p>
        </p:txBody>
      </p:sp>
      <p:sp>
        <p:nvSpPr>
          <p:cNvPr id="12" name="Footer Placeholder 11">
            <a:extLst>
              <a:ext uri="{FF2B5EF4-FFF2-40B4-BE49-F238E27FC236}">
                <a16:creationId xmlns:a16="http://schemas.microsoft.com/office/drawing/2014/main" id="{335DA131-1B1A-4190-8E80-D3E5E3F6A578}"/>
              </a:ext>
            </a:extLst>
          </p:cNvPr>
          <p:cNvSpPr>
            <a:spLocks noGrp="1"/>
          </p:cNvSpPr>
          <p:nvPr>
            <p:ph type="ftr" sz="quarter" idx="25"/>
          </p:nvPr>
        </p:nvSpPr>
        <p:spPr>
          <a:xfrm>
            <a:off x="3693599" y="481818"/>
            <a:ext cx="3434275" cy="154800"/>
          </a:xfrm>
        </p:spPr>
        <p:txBody>
          <a:bodyPr/>
          <a:lstStyle/>
          <a:p>
            <a:endParaRPr lang="en-GB" dirty="0"/>
          </a:p>
        </p:txBody>
      </p:sp>
      <p:sp>
        <p:nvSpPr>
          <p:cNvPr id="18" name="Slide Number Placeholder 17">
            <a:extLst>
              <a:ext uri="{FF2B5EF4-FFF2-40B4-BE49-F238E27FC236}">
                <a16:creationId xmlns:a16="http://schemas.microsoft.com/office/drawing/2014/main" id="{F757291D-FDE8-4C50-A167-DF40C225CDDC}"/>
              </a:ext>
            </a:extLst>
          </p:cNvPr>
          <p:cNvSpPr>
            <a:spLocks noGrp="1"/>
          </p:cNvSpPr>
          <p:nvPr>
            <p:ph type="sldNum" sz="quarter" idx="26"/>
          </p:nvPr>
        </p:nvSpPr>
        <p:spPr/>
        <p:txBody>
          <a:bodyPr/>
          <a:lstStyle/>
          <a:p>
            <a:fld id="{23AA811B-2EBD-4900-905E-5BE206449611}" type="slidenum">
              <a:rPr lang="en-GB" smtClean="0"/>
              <a:pPr/>
              <a:t>‹#›</a:t>
            </a:fld>
            <a:endParaRPr lang="en-GB" dirty="0"/>
          </a:p>
        </p:txBody>
      </p:sp>
      <p:sp>
        <p:nvSpPr>
          <p:cNvPr id="16" name="Logo">
            <a:extLst>
              <a:ext uri="{FF2B5EF4-FFF2-40B4-BE49-F238E27FC236}">
                <a16:creationId xmlns:a16="http://schemas.microsoft.com/office/drawing/2014/main" id="{1D991517-4F1F-4B90-A823-51D612988493}"/>
              </a:ext>
            </a:extLst>
          </p:cNvPr>
          <p:cNvSpPr>
            <a:spLocks noChangeArrowheads="1"/>
          </p:cNvSpPr>
          <p:nvPr userDrawn="1"/>
        </p:nvSpPr>
        <p:spPr bwMode="auto">
          <a:xfrm>
            <a:off x="11157045" y="491598"/>
            <a:ext cx="493617" cy="102665"/>
          </a:xfrm>
          <a:custGeom>
            <a:avLst/>
            <a:gdLst>
              <a:gd name="T0" fmla="*/ 3133 w 3201"/>
              <a:gd name="T1" fmla="*/ 97 h 664"/>
              <a:gd name="T2" fmla="*/ 3148 w 3201"/>
              <a:gd name="T3" fmla="*/ 81 h 664"/>
              <a:gd name="T4" fmla="*/ 3120 w 3201"/>
              <a:gd name="T5" fmla="*/ 77 h 664"/>
              <a:gd name="T6" fmla="*/ 3109 w 3201"/>
              <a:gd name="T7" fmla="*/ 135 h 664"/>
              <a:gd name="T8" fmla="*/ 3150 w 3201"/>
              <a:gd name="T9" fmla="*/ 69 h 664"/>
              <a:gd name="T10" fmla="*/ 3156 w 3201"/>
              <a:gd name="T11" fmla="*/ 99 h 664"/>
              <a:gd name="T12" fmla="*/ 3158 w 3201"/>
              <a:gd name="T13" fmla="*/ 122 h 664"/>
              <a:gd name="T14" fmla="*/ 3147 w 3201"/>
              <a:gd name="T15" fmla="*/ 124 h 664"/>
              <a:gd name="T16" fmla="*/ 3120 w 3201"/>
              <a:gd name="T17" fmla="*/ 106 h 664"/>
              <a:gd name="T18" fmla="*/ 2276 w 3201"/>
              <a:gd name="T19" fmla="*/ 420 h 664"/>
              <a:gd name="T20" fmla="*/ 2391 w 3201"/>
              <a:gd name="T21" fmla="*/ 562 h 664"/>
              <a:gd name="T22" fmla="*/ 2473 w 3201"/>
              <a:gd name="T23" fmla="*/ 314 h 664"/>
              <a:gd name="T24" fmla="*/ 2276 w 3201"/>
              <a:gd name="T25" fmla="*/ 420 h 664"/>
              <a:gd name="T26" fmla="*/ 2178 w 3201"/>
              <a:gd name="T27" fmla="*/ 294 h 664"/>
              <a:gd name="T28" fmla="*/ 2567 w 3201"/>
              <a:gd name="T29" fmla="*/ 245 h 664"/>
              <a:gd name="T30" fmla="*/ 2392 w 3201"/>
              <a:gd name="T31" fmla="*/ 662 h 664"/>
              <a:gd name="T32" fmla="*/ 2147 w 3201"/>
              <a:gd name="T33" fmla="*/ 413 h 664"/>
              <a:gd name="T34" fmla="*/ 649 w 3201"/>
              <a:gd name="T35" fmla="*/ 526 h 664"/>
              <a:gd name="T36" fmla="*/ 847 w 3201"/>
              <a:gd name="T37" fmla="*/ 419 h 664"/>
              <a:gd name="T38" fmla="*/ 649 w 3201"/>
              <a:gd name="T39" fmla="*/ 314 h 664"/>
              <a:gd name="T40" fmla="*/ 488 w 3201"/>
              <a:gd name="T41" fmla="*/ 413 h 664"/>
              <a:gd name="T42" fmla="*/ 731 w 3201"/>
              <a:gd name="T43" fmla="*/ 177 h 664"/>
              <a:gd name="T44" fmla="*/ 906 w 3201"/>
              <a:gd name="T45" fmla="*/ 593 h 664"/>
              <a:gd name="T46" fmla="*/ 518 w 3201"/>
              <a:gd name="T47" fmla="*/ 549 h 664"/>
              <a:gd name="T48" fmla="*/ 3137 w 3201"/>
              <a:gd name="T49" fmla="*/ 48 h 664"/>
              <a:gd name="T50" fmla="*/ 3084 w 3201"/>
              <a:gd name="T51" fmla="*/ 100 h 664"/>
              <a:gd name="T52" fmla="*/ 3137 w 3201"/>
              <a:gd name="T53" fmla="*/ 152 h 664"/>
              <a:gd name="T54" fmla="*/ 3190 w 3201"/>
              <a:gd name="T55" fmla="*/ 100 h 664"/>
              <a:gd name="T56" fmla="*/ 3137 w 3201"/>
              <a:gd name="T57" fmla="*/ 48 h 664"/>
              <a:gd name="T58" fmla="*/ 3168 w 3201"/>
              <a:gd name="T59" fmla="*/ 46 h 664"/>
              <a:gd name="T60" fmla="*/ 3192 w 3201"/>
              <a:gd name="T61" fmla="*/ 131 h 664"/>
              <a:gd name="T62" fmla="*/ 3105 w 3201"/>
              <a:gd name="T63" fmla="*/ 154 h 664"/>
              <a:gd name="T64" fmla="*/ 3082 w 3201"/>
              <a:gd name="T65" fmla="*/ 69 h 664"/>
              <a:gd name="T66" fmla="*/ 2809 w 3201"/>
              <a:gd name="T67" fmla="*/ 652 h 664"/>
              <a:gd name="T68" fmla="*/ 2749 w 3201"/>
              <a:gd name="T69" fmla="*/ 187 h 664"/>
              <a:gd name="T70" fmla="*/ 2877 w 3201"/>
              <a:gd name="T71" fmla="*/ 464 h 664"/>
              <a:gd name="T72" fmla="*/ 3109 w 3201"/>
              <a:gd name="T73" fmla="*/ 187 h 664"/>
              <a:gd name="T74" fmla="*/ 1826 w 3201"/>
              <a:gd name="T75" fmla="*/ 416 h 664"/>
              <a:gd name="T76" fmla="*/ 2110 w 3201"/>
              <a:gd name="T77" fmla="*/ 308 h 664"/>
              <a:gd name="T78" fmla="*/ 1831 w 3201"/>
              <a:gd name="T79" fmla="*/ 663 h 664"/>
              <a:gd name="T80" fmla="*/ 1500 w 3201"/>
              <a:gd name="T81" fmla="*/ 329 h 664"/>
              <a:gd name="T82" fmla="*/ 1824 w 3201"/>
              <a:gd name="T83" fmla="*/ 0 h 664"/>
              <a:gd name="T84" fmla="*/ 1971 w 3201"/>
              <a:gd name="T85" fmla="*/ 212 h 664"/>
              <a:gd name="T86" fmla="*/ 1686 w 3201"/>
              <a:gd name="T87" fmla="*/ 164 h 664"/>
              <a:gd name="T88" fmla="*/ 1822 w 3201"/>
              <a:gd name="T89" fmla="*/ 552 h 664"/>
              <a:gd name="T90" fmla="*/ 1977 w 3201"/>
              <a:gd name="T91" fmla="*/ 416 h 664"/>
              <a:gd name="T92" fmla="*/ 1330 w 3201"/>
              <a:gd name="T93" fmla="*/ 652 h 664"/>
              <a:gd name="T94" fmla="*/ 1174 w 3201"/>
              <a:gd name="T95" fmla="*/ 662 h 664"/>
              <a:gd name="T96" fmla="*/ 1016 w 3201"/>
              <a:gd name="T97" fmla="*/ 481 h 664"/>
              <a:gd name="T98" fmla="*/ 1141 w 3201"/>
              <a:gd name="T99" fmla="*/ 401 h 664"/>
              <a:gd name="T100" fmla="*/ 1220 w 3201"/>
              <a:gd name="T101" fmla="*/ 569 h 664"/>
              <a:gd name="T102" fmla="*/ 1321 w 3201"/>
              <a:gd name="T103" fmla="*/ 383 h 664"/>
              <a:gd name="T104" fmla="*/ 1447 w 3201"/>
              <a:gd name="T105" fmla="*/ 652 h 664"/>
              <a:gd name="T106" fmla="*/ 239 w 3201"/>
              <a:gd name="T107" fmla="*/ 382 h 664"/>
              <a:gd name="T108" fmla="*/ 308 w 3201"/>
              <a:gd name="T109" fmla="*/ 264 h 664"/>
              <a:gd name="T110" fmla="*/ 371 w 3201"/>
              <a:gd name="T111" fmla="*/ 383 h 664"/>
              <a:gd name="T112" fmla="*/ 239 w 3201"/>
              <a:gd name="T113" fmla="*/ 382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201" h="664">
                <a:moveTo>
                  <a:pt x="3120" y="97"/>
                </a:moveTo>
                <a:lnTo>
                  <a:pt x="3120" y="97"/>
                </a:lnTo>
                <a:cubicBezTo>
                  <a:pt x="3133" y="97"/>
                  <a:pt x="3133" y="97"/>
                  <a:pt x="3133" y="97"/>
                </a:cubicBezTo>
                <a:cubicBezTo>
                  <a:pt x="3140" y="97"/>
                  <a:pt x="3144" y="96"/>
                  <a:pt x="3146" y="94"/>
                </a:cubicBezTo>
                <a:cubicBezTo>
                  <a:pt x="3149" y="92"/>
                  <a:pt x="3150" y="90"/>
                  <a:pt x="3150" y="87"/>
                </a:cubicBezTo>
                <a:cubicBezTo>
                  <a:pt x="3150" y="85"/>
                  <a:pt x="3149" y="83"/>
                  <a:pt x="3148" y="81"/>
                </a:cubicBezTo>
                <a:cubicBezTo>
                  <a:pt x="3147" y="80"/>
                  <a:pt x="3145" y="79"/>
                  <a:pt x="3143" y="78"/>
                </a:cubicBezTo>
                <a:cubicBezTo>
                  <a:pt x="3141" y="77"/>
                  <a:pt x="3138" y="77"/>
                  <a:pt x="3132" y="77"/>
                </a:cubicBezTo>
                <a:cubicBezTo>
                  <a:pt x="3120" y="77"/>
                  <a:pt x="3120" y="77"/>
                  <a:pt x="3120" y="77"/>
                </a:cubicBezTo>
                <a:lnTo>
                  <a:pt x="3120" y="97"/>
                </a:lnTo>
                <a:close/>
                <a:moveTo>
                  <a:pt x="3109" y="135"/>
                </a:moveTo>
                <a:lnTo>
                  <a:pt x="3109" y="135"/>
                </a:lnTo>
                <a:cubicBezTo>
                  <a:pt x="3109" y="68"/>
                  <a:pt x="3109" y="68"/>
                  <a:pt x="3109" y="68"/>
                </a:cubicBezTo>
                <a:cubicBezTo>
                  <a:pt x="3132" y="68"/>
                  <a:pt x="3132" y="68"/>
                  <a:pt x="3132" y="68"/>
                </a:cubicBezTo>
                <a:cubicBezTo>
                  <a:pt x="3140" y="68"/>
                  <a:pt x="3146" y="68"/>
                  <a:pt x="3150" y="69"/>
                </a:cubicBezTo>
                <a:cubicBezTo>
                  <a:pt x="3153" y="71"/>
                  <a:pt x="3156" y="73"/>
                  <a:pt x="3158" y="76"/>
                </a:cubicBezTo>
                <a:cubicBezTo>
                  <a:pt x="3160" y="79"/>
                  <a:pt x="3161" y="82"/>
                  <a:pt x="3161" y="86"/>
                </a:cubicBezTo>
                <a:cubicBezTo>
                  <a:pt x="3161" y="91"/>
                  <a:pt x="3160" y="95"/>
                  <a:pt x="3156" y="99"/>
                </a:cubicBezTo>
                <a:cubicBezTo>
                  <a:pt x="3153" y="102"/>
                  <a:pt x="3148" y="104"/>
                  <a:pt x="3142" y="105"/>
                </a:cubicBezTo>
                <a:cubicBezTo>
                  <a:pt x="3144" y="106"/>
                  <a:pt x="3146" y="107"/>
                  <a:pt x="3148" y="108"/>
                </a:cubicBezTo>
                <a:cubicBezTo>
                  <a:pt x="3150" y="111"/>
                  <a:pt x="3154" y="115"/>
                  <a:pt x="3158" y="122"/>
                </a:cubicBezTo>
                <a:cubicBezTo>
                  <a:pt x="3166" y="135"/>
                  <a:pt x="3166" y="135"/>
                  <a:pt x="3166" y="135"/>
                </a:cubicBezTo>
                <a:cubicBezTo>
                  <a:pt x="3153" y="135"/>
                  <a:pt x="3153" y="135"/>
                  <a:pt x="3153" y="135"/>
                </a:cubicBezTo>
                <a:cubicBezTo>
                  <a:pt x="3147" y="124"/>
                  <a:pt x="3147" y="124"/>
                  <a:pt x="3147" y="124"/>
                </a:cubicBezTo>
                <a:cubicBezTo>
                  <a:pt x="3142" y="116"/>
                  <a:pt x="3138" y="111"/>
                  <a:pt x="3135" y="109"/>
                </a:cubicBezTo>
                <a:cubicBezTo>
                  <a:pt x="3133" y="107"/>
                  <a:pt x="3130" y="106"/>
                  <a:pt x="3126" y="106"/>
                </a:cubicBezTo>
                <a:cubicBezTo>
                  <a:pt x="3120" y="106"/>
                  <a:pt x="3120" y="106"/>
                  <a:pt x="3120" y="106"/>
                </a:cubicBezTo>
                <a:cubicBezTo>
                  <a:pt x="3120" y="135"/>
                  <a:pt x="3120" y="135"/>
                  <a:pt x="3120" y="135"/>
                </a:cubicBezTo>
                <a:lnTo>
                  <a:pt x="3109" y="135"/>
                </a:lnTo>
                <a:close/>
                <a:moveTo>
                  <a:pt x="2276" y="420"/>
                </a:moveTo>
                <a:lnTo>
                  <a:pt x="2276" y="420"/>
                </a:lnTo>
                <a:cubicBezTo>
                  <a:pt x="2276" y="466"/>
                  <a:pt x="2287" y="501"/>
                  <a:pt x="2309" y="526"/>
                </a:cubicBezTo>
                <a:cubicBezTo>
                  <a:pt x="2331" y="550"/>
                  <a:pt x="2359" y="562"/>
                  <a:pt x="2391" y="562"/>
                </a:cubicBezTo>
                <a:cubicBezTo>
                  <a:pt x="2424" y="562"/>
                  <a:pt x="2451" y="550"/>
                  <a:pt x="2473" y="526"/>
                </a:cubicBezTo>
                <a:cubicBezTo>
                  <a:pt x="2495" y="501"/>
                  <a:pt x="2507" y="465"/>
                  <a:pt x="2507" y="419"/>
                </a:cubicBezTo>
                <a:cubicBezTo>
                  <a:pt x="2507" y="373"/>
                  <a:pt x="2495" y="338"/>
                  <a:pt x="2473" y="314"/>
                </a:cubicBezTo>
                <a:cubicBezTo>
                  <a:pt x="2451" y="289"/>
                  <a:pt x="2424" y="277"/>
                  <a:pt x="2391" y="277"/>
                </a:cubicBezTo>
                <a:cubicBezTo>
                  <a:pt x="2359" y="277"/>
                  <a:pt x="2331" y="289"/>
                  <a:pt x="2309" y="314"/>
                </a:cubicBezTo>
                <a:cubicBezTo>
                  <a:pt x="2287" y="338"/>
                  <a:pt x="2276" y="374"/>
                  <a:pt x="2276" y="420"/>
                </a:cubicBezTo>
                <a:close/>
                <a:moveTo>
                  <a:pt x="2147" y="413"/>
                </a:moveTo>
                <a:lnTo>
                  <a:pt x="2147" y="413"/>
                </a:lnTo>
                <a:cubicBezTo>
                  <a:pt x="2147" y="372"/>
                  <a:pt x="2157" y="333"/>
                  <a:pt x="2178" y="294"/>
                </a:cubicBezTo>
                <a:cubicBezTo>
                  <a:pt x="2198" y="256"/>
                  <a:pt x="2228" y="227"/>
                  <a:pt x="2265" y="207"/>
                </a:cubicBezTo>
                <a:cubicBezTo>
                  <a:pt x="2302" y="187"/>
                  <a:pt x="2344" y="177"/>
                  <a:pt x="2391" y="177"/>
                </a:cubicBezTo>
                <a:cubicBezTo>
                  <a:pt x="2462" y="177"/>
                  <a:pt x="2521" y="200"/>
                  <a:pt x="2567" y="245"/>
                </a:cubicBezTo>
                <a:cubicBezTo>
                  <a:pt x="2613" y="291"/>
                  <a:pt x="2635" y="349"/>
                  <a:pt x="2635" y="418"/>
                </a:cubicBezTo>
                <a:cubicBezTo>
                  <a:pt x="2635" y="489"/>
                  <a:pt x="2612" y="547"/>
                  <a:pt x="2566" y="593"/>
                </a:cubicBezTo>
                <a:cubicBezTo>
                  <a:pt x="2520" y="639"/>
                  <a:pt x="2462" y="662"/>
                  <a:pt x="2392" y="662"/>
                </a:cubicBezTo>
                <a:cubicBezTo>
                  <a:pt x="2348" y="662"/>
                  <a:pt x="2307" y="653"/>
                  <a:pt x="2268" y="634"/>
                </a:cubicBezTo>
                <a:cubicBezTo>
                  <a:pt x="2228" y="614"/>
                  <a:pt x="2198" y="586"/>
                  <a:pt x="2178" y="549"/>
                </a:cubicBezTo>
                <a:cubicBezTo>
                  <a:pt x="2157" y="512"/>
                  <a:pt x="2147" y="466"/>
                  <a:pt x="2147" y="413"/>
                </a:cubicBezTo>
                <a:close/>
                <a:moveTo>
                  <a:pt x="616" y="420"/>
                </a:moveTo>
                <a:lnTo>
                  <a:pt x="616" y="420"/>
                </a:lnTo>
                <a:cubicBezTo>
                  <a:pt x="616" y="466"/>
                  <a:pt x="627" y="501"/>
                  <a:pt x="649" y="526"/>
                </a:cubicBezTo>
                <a:cubicBezTo>
                  <a:pt x="671" y="550"/>
                  <a:pt x="699" y="562"/>
                  <a:pt x="732" y="562"/>
                </a:cubicBezTo>
                <a:cubicBezTo>
                  <a:pt x="764" y="562"/>
                  <a:pt x="792" y="550"/>
                  <a:pt x="814" y="526"/>
                </a:cubicBezTo>
                <a:cubicBezTo>
                  <a:pt x="836" y="501"/>
                  <a:pt x="847" y="465"/>
                  <a:pt x="847" y="419"/>
                </a:cubicBezTo>
                <a:cubicBezTo>
                  <a:pt x="847" y="373"/>
                  <a:pt x="836" y="338"/>
                  <a:pt x="814" y="314"/>
                </a:cubicBezTo>
                <a:cubicBezTo>
                  <a:pt x="792" y="289"/>
                  <a:pt x="764" y="277"/>
                  <a:pt x="732" y="277"/>
                </a:cubicBezTo>
                <a:cubicBezTo>
                  <a:pt x="699" y="277"/>
                  <a:pt x="671" y="289"/>
                  <a:pt x="649" y="314"/>
                </a:cubicBezTo>
                <a:cubicBezTo>
                  <a:pt x="627" y="338"/>
                  <a:pt x="616" y="374"/>
                  <a:pt x="616" y="420"/>
                </a:cubicBezTo>
                <a:close/>
                <a:moveTo>
                  <a:pt x="488" y="413"/>
                </a:moveTo>
                <a:lnTo>
                  <a:pt x="488" y="413"/>
                </a:lnTo>
                <a:cubicBezTo>
                  <a:pt x="488" y="372"/>
                  <a:pt x="498" y="333"/>
                  <a:pt x="518" y="294"/>
                </a:cubicBezTo>
                <a:cubicBezTo>
                  <a:pt x="539" y="256"/>
                  <a:pt x="568" y="227"/>
                  <a:pt x="605" y="207"/>
                </a:cubicBezTo>
                <a:cubicBezTo>
                  <a:pt x="643" y="187"/>
                  <a:pt x="685" y="177"/>
                  <a:pt x="731" y="177"/>
                </a:cubicBezTo>
                <a:cubicBezTo>
                  <a:pt x="803" y="177"/>
                  <a:pt x="861" y="200"/>
                  <a:pt x="907" y="245"/>
                </a:cubicBezTo>
                <a:cubicBezTo>
                  <a:pt x="953" y="291"/>
                  <a:pt x="976" y="349"/>
                  <a:pt x="976" y="418"/>
                </a:cubicBezTo>
                <a:cubicBezTo>
                  <a:pt x="976" y="489"/>
                  <a:pt x="953" y="547"/>
                  <a:pt x="906" y="593"/>
                </a:cubicBezTo>
                <a:cubicBezTo>
                  <a:pt x="860" y="639"/>
                  <a:pt x="802" y="662"/>
                  <a:pt x="732" y="662"/>
                </a:cubicBezTo>
                <a:cubicBezTo>
                  <a:pt x="689" y="662"/>
                  <a:pt x="647" y="653"/>
                  <a:pt x="608" y="634"/>
                </a:cubicBezTo>
                <a:cubicBezTo>
                  <a:pt x="569" y="614"/>
                  <a:pt x="539" y="586"/>
                  <a:pt x="518" y="549"/>
                </a:cubicBezTo>
                <a:cubicBezTo>
                  <a:pt x="498" y="512"/>
                  <a:pt x="488" y="466"/>
                  <a:pt x="488" y="413"/>
                </a:cubicBezTo>
                <a:close/>
                <a:moveTo>
                  <a:pt x="3137" y="48"/>
                </a:moveTo>
                <a:lnTo>
                  <a:pt x="3137" y="48"/>
                </a:lnTo>
                <a:cubicBezTo>
                  <a:pt x="3128" y="48"/>
                  <a:pt x="3119" y="51"/>
                  <a:pt x="3111" y="55"/>
                </a:cubicBezTo>
                <a:cubicBezTo>
                  <a:pt x="3102" y="60"/>
                  <a:pt x="3096" y="66"/>
                  <a:pt x="3091" y="74"/>
                </a:cubicBezTo>
                <a:cubicBezTo>
                  <a:pt x="3086" y="83"/>
                  <a:pt x="3084" y="91"/>
                  <a:pt x="3084" y="100"/>
                </a:cubicBezTo>
                <a:cubicBezTo>
                  <a:pt x="3084" y="109"/>
                  <a:pt x="3086" y="118"/>
                  <a:pt x="3091" y="126"/>
                </a:cubicBezTo>
                <a:cubicBezTo>
                  <a:pt x="3095" y="134"/>
                  <a:pt x="3102" y="141"/>
                  <a:pt x="3110" y="145"/>
                </a:cubicBezTo>
                <a:cubicBezTo>
                  <a:pt x="3119" y="150"/>
                  <a:pt x="3128" y="152"/>
                  <a:pt x="3137" y="152"/>
                </a:cubicBezTo>
                <a:cubicBezTo>
                  <a:pt x="3146" y="152"/>
                  <a:pt x="3155" y="150"/>
                  <a:pt x="3163" y="145"/>
                </a:cubicBezTo>
                <a:cubicBezTo>
                  <a:pt x="3171" y="141"/>
                  <a:pt x="3178" y="134"/>
                  <a:pt x="3182" y="126"/>
                </a:cubicBezTo>
                <a:cubicBezTo>
                  <a:pt x="3187" y="118"/>
                  <a:pt x="3190" y="109"/>
                  <a:pt x="3190" y="100"/>
                </a:cubicBezTo>
                <a:cubicBezTo>
                  <a:pt x="3190" y="91"/>
                  <a:pt x="3187" y="83"/>
                  <a:pt x="3182" y="74"/>
                </a:cubicBezTo>
                <a:cubicBezTo>
                  <a:pt x="3178" y="66"/>
                  <a:pt x="3171" y="60"/>
                  <a:pt x="3163" y="55"/>
                </a:cubicBezTo>
                <a:cubicBezTo>
                  <a:pt x="3154" y="51"/>
                  <a:pt x="3145" y="48"/>
                  <a:pt x="3137" y="48"/>
                </a:cubicBezTo>
                <a:close/>
                <a:moveTo>
                  <a:pt x="3137" y="38"/>
                </a:moveTo>
                <a:lnTo>
                  <a:pt x="3137" y="38"/>
                </a:lnTo>
                <a:cubicBezTo>
                  <a:pt x="3147" y="38"/>
                  <a:pt x="3158" y="41"/>
                  <a:pt x="3168" y="46"/>
                </a:cubicBezTo>
                <a:cubicBezTo>
                  <a:pt x="3178" y="51"/>
                  <a:pt x="3186" y="59"/>
                  <a:pt x="3191" y="69"/>
                </a:cubicBezTo>
                <a:cubicBezTo>
                  <a:pt x="3197" y="79"/>
                  <a:pt x="3200" y="89"/>
                  <a:pt x="3200" y="100"/>
                </a:cubicBezTo>
                <a:cubicBezTo>
                  <a:pt x="3200" y="111"/>
                  <a:pt x="3197" y="121"/>
                  <a:pt x="3192" y="131"/>
                </a:cubicBezTo>
                <a:cubicBezTo>
                  <a:pt x="3186" y="141"/>
                  <a:pt x="3178" y="149"/>
                  <a:pt x="3168" y="154"/>
                </a:cubicBezTo>
                <a:cubicBezTo>
                  <a:pt x="3158" y="160"/>
                  <a:pt x="3148" y="162"/>
                  <a:pt x="3137" y="162"/>
                </a:cubicBezTo>
                <a:cubicBezTo>
                  <a:pt x="3126" y="162"/>
                  <a:pt x="3115" y="160"/>
                  <a:pt x="3105" y="154"/>
                </a:cubicBezTo>
                <a:cubicBezTo>
                  <a:pt x="3095" y="149"/>
                  <a:pt x="3087" y="141"/>
                  <a:pt x="3082" y="131"/>
                </a:cubicBezTo>
                <a:cubicBezTo>
                  <a:pt x="3076" y="121"/>
                  <a:pt x="3073" y="111"/>
                  <a:pt x="3073" y="100"/>
                </a:cubicBezTo>
                <a:cubicBezTo>
                  <a:pt x="3073" y="89"/>
                  <a:pt x="3076" y="79"/>
                  <a:pt x="3082" y="69"/>
                </a:cubicBezTo>
                <a:cubicBezTo>
                  <a:pt x="3087" y="59"/>
                  <a:pt x="3095" y="51"/>
                  <a:pt x="3106" y="46"/>
                </a:cubicBezTo>
                <a:cubicBezTo>
                  <a:pt x="3116" y="41"/>
                  <a:pt x="3126" y="38"/>
                  <a:pt x="3137" y="38"/>
                </a:cubicBezTo>
                <a:close/>
                <a:moveTo>
                  <a:pt x="2809" y="652"/>
                </a:moveTo>
                <a:lnTo>
                  <a:pt x="2809" y="652"/>
                </a:lnTo>
                <a:cubicBezTo>
                  <a:pt x="2618" y="187"/>
                  <a:pt x="2618" y="187"/>
                  <a:pt x="2618" y="187"/>
                </a:cubicBezTo>
                <a:cubicBezTo>
                  <a:pt x="2749" y="187"/>
                  <a:pt x="2749" y="187"/>
                  <a:pt x="2749" y="187"/>
                </a:cubicBezTo>
                <a:cubicBezTo>
                  <a:pt x="2839" y="425"/>
                  <a:pt x="2839" y="425"/>
                  <a:pt x="2839" y="425"/>
                </a:cubicBezTo>
                <a:cubicBezTo>
                  <a:pt x="2864" y="504"/>
                  <a:pt x="2864" y="504"/>
                  <a:pt x="2864" y="504"/>
                </a:cubicBezTo>
                <a:cubicBezTo>
                  <a:pt x="2871" y="483"/>
                  <a:pt x="2875" y="470"/>
                  <a:pt x="2877" y="464"/>
                </a:cubicBezTo>
                <a:cubicBezTo>
                  <a:pt x="2881" y="451"/>
                  <a:pt x="2886" y="438"/>
                  <a:pt x="2891" y="425"/>
                </a:cubicBezTo>
                <a:cubicBezTo>
                  <a:pt x="2981" y="187"/>
                  <a:pt x="2981" y="187"/>
                  <a:pt x="2981" y="187"/>
                </a:cubicBezTo>
                <a:cubicBezTo>
                  <a:pt x="3109" y="187"/>
                  <a:pt x="3109" y="187"/>
                  <a:pt x="3109" y="187"/>
                </a:cubicBezTo>
                <a:cubicBezTo>
                  <a:pt x="2921" y="652"/>
                  <a:pt x="2921" y="652"/>
                  <a:pt x="2921" y="652"/>
                </a:cubicBezTo>
                <a:lnTo>
                  <a:pt x="2809" y="652"/>
                </a:lnTo>
                <a:close/>
                <a:moveTo>
                  <a:pt x="1826" y="416"/>
                </a:moveTo>
                <a:lnTo>
                  <a:pt x="1826" y="416"/>
                </a:lnTo>
                <a:cubicBezTo>
                  <a:pt x="1826" y="308"/>
                  <a:pt x="1826" y="308"/>
                  <a:pt x="1826" y="308"/>
                </a:cubicBezTo>
                <a:cubicBezTo>
                  <a:pt x="2110" y="308"/>
                  <a:pt x="2110" y="308"/>
                  <a:pt x="2110" y="308"/>
                </a:cubicBezTo>
                <a:cubicBezTo>
                  <a:pt x="2110" y="563"/>
                  <a:pt x="2110" y="563"/>
                  <a:pt x="2110" y="563"/>
                </a:cubicBezTo>
                <a:cubicBezTo>
                  <a:pt x="2083" y="590"/>
                  <a:pt x="2043" y="613"/>
                  <a:pt x="1990" y="633"/>
                </a:cubicBezTo>
                <a:cubicBezTo>
                  <a:pt x="1938" y="653"/>
                  <a:pt x="1885" y="663"/>
                  <a:pt x="1831" y="663"/>
                </a:cubicBezTo>
                <a:cubicBezTo>
                  <a:pt x="1763" y="663"/>
                  <a:pt x="1703" y="649"/>
                  <a:pt x="1652" y="621"/>
                </a:cubicBezTo>
                <a:cubicBezTo>
                  <a:pt x="1602" y="593"/>
                  <a:pt x="1563" y="552"/>
                  <a:pt x="1538" y="500"/>
                </a:cubicBezTo>
                <a:cubicBezTo>
                  <a:pt x="1512" y="448"/>
                  <a:pt x="1500" y="391"/>
                  <a:pt x="1500" y="329"/>
                </a:cubicBezTo>
                <a:cubicBezTo>
                  <a:pt x="1500" y="262"/>
                  <a:pt x="1514" y="203"/>
                  <a:pt x="1542" y="151"/>
                </a:cubicBezTo>
                <a:cubicBezTo>
                  <a:pt x="1571" y="99"/>
                  <a:pt x="1613" y="59"/>
                  <a:pt x="1668" y="32"/>
                </a:cubicBezTo>
                <a:cubicBezTo>
                  <a:pt x="1709" y="10"/>
                  <a:pt x="1762" y="0"/>
                  <a:pt x="1824" y="0"/>
                </a:cubicBezTo>
                <a:cubicBezTo>
                  <a:pt x="1905" y="0"/>
                  <a:pt x="1968" y="16"/>
                  <a:pt x="2014" y="50"/>
                </a:cubicBezTo>
                <a:cubicBezTo>
                  <a:pt x="2059" y="83"/>
                  <a:pt x="2089" y="129"/>
                  <a:pt x="2102" y="188"/>
                </a:cubicBezTo>
                <a:cubicBezTo>
                  <a:pt x="1971" y="212"/>
                  <a:pt x="1971" y="212"/>
                  <a:pt x="1971" y="212"/>
                </a:cubicBezTo>
                <a:cubicBezTo>
                  <a:pt x="1961" y="181"/>
                  <a:pt x="1944" y="156"/>
                  <a:pt x="1919" y="138"/>
                </a:cubicBezTo>
                <a:cubicBezTo>
                  <a:pt x="1894" y="119"/>
                  <a:pt x="1862" y="110"/>
                  <a:pt x="1824" y="110"/>
                </a:cubicBezTo>
                <a:cubicBezTo>
                  <a:pt x="1766" y="110"/>
                  <a:pt x="1720" y="128"/>
                  <a:pt x="1686" y="164"/>
                </a:cubicBezTo>
                <a:cubicBezTo>
                  <a:pt x="1652" y="200"/>
                  <a:pt x="1635" y="253"/>
                  <a:pt x="1635" y="324"/>
                </a:cubicBezTo>
                <a:cubicBezTo>
                  <a:pt x="1635" y="400"/>
                  <a:pt x="1653" y="457"/>
                  <a:pt x="1687" y="495"/>
                </a:cubicBezTo>
                <a:cubicBezTo>
                  <a:pt x="1722" y="533"/>
                  <a:pt x="1767" y="552"/>
                  <a:pt x="1822" y="552"/>
                </a:cubicBezTo>
                <a:cubicBezTo>
                  <a:pt x="1850" y="552"/>
                  <a:pt x="1878" y="547"/>
                  <a:pt x="1906" y="536"/>
                </a:cubicBezTo>
                <a:cubicBezTo>
                  <a:pt x="1933" y="526"/>
                  <a:pt x="1957" y="513"/>
                  <a:pt x="1977" y="497"/>
                </a:cubicBezTo>
                <a:cubicBezTo>
                  <a:pt x="1977" y="416"/>
                  <a:pt x="1977" y="416"/>
                  <a:pt x="1977" y="416"/>
                </a:cubicBezTo>
                <a:lnTo>
                  <a:pt x="1826" y="416"/>
                </a:lnTo>
                <a:close/>
                <a:moveTo>
                  <a:pt x="1330" y="652"/>
                </a:moveTo>
                <a:lnTo>
                  <a:pt x="1330" y="652"/>
                </a:lnTo>
                <a:cubicBezTo>
                  <a:pt x="1330" y="583"/>
                  <a:pt x="1330" y="583"/>
                  <a:pt x="1330" y="583"/>
                </a:cubicBezTo>
                <a:cubicBezTo>
                  <a:pt x="1313" y="607"/>
                  <a:pt x="1290" y="627"/>
                  <a:pt x="1262" y="641"/>
                </a:cubicBezTo>
                <a:cubicBezTo>
                  <a:pt x="1234" y="655"/>
                  <a:pt x="1205" y="662"/>
                  <a:pt x="1174" y="662"/>
                </a:cubicBezTo>
                <a:cubicBezTo>
                  <a:pt x="1142" y="662"/>
                  <a:pt x="1113" y="656"/>
                  <a:pt x="1088" y="642"/>
                </a:cubicBezTo>
                <a:cubicBezTo>
                  <a:pt x="1063" y="628"/>
                  <a:pt x="1045" y="609"/>
                  <a:pt x="1033" y="584"/>
                </a:cubicBezTo>
                <a:cubicBezTo>
                  <a:pt x="1022" y="559"/>
                  <a:pt x="1016" y="525"/>
                  <a:pt x="1016" y="481"/>
                </a:cubicBezTo>
                <a:cubicBezTo>
                  <a:pt x="1016" y="187"/>
                  <a:pt x="1016" y="187"/>
                  <a:pt x="1016" y="187"/>
                </a:cubicBezTo>
                <a:cubicBezTo>
                  <a:pt x="1141" y="187"/>
                  <a:pt x="1141" y="187"/>
                  <a:pt x="1141" y="187"/>
                </a:cubicBezTo>
                <a:cubicBezTo>
                  <a:pt x="1141" y="401"/>
                  <a:pt x="1141" y="401"/>
                  <a:pt x="1141" y="401"/>
                </a:cubicBezTo>
                <a:cubicBezTo>
                  <a:pt x="1141" y="466"/>
                  <a:pt x="1144" y="506"/>
                  <a:pt x="1148" y="521"/>
                </a:cubicBezTo>
                <a:cubicBezTo>
                  <a:pt x="1153" y="536"/>
                  <a:pt x="1161" y="547"/>
                  <a:pt x="1174" y="556"/>
                </a:cubicBezTo>
                <a:cubicBezTo>
                  <a:pt x="1186" y="564"/>
                  <a:pt x="1201" y="569"/>
                  <a:pt x="1220" y="569"/>
                </a:cubicBezTo>
                <a:cubicBezTo>
                  <a:pt x="1241" y="569"/>
                  <a:pt x="1260" y="563"/>
                  <a:pt x="1277" y="552"/>
                </a:cubicBezTo>
                <a:cubicBezTo>
                  <a:pt x="1294" y="540"/>
                  <a:pt x="1306" y="526"/>
                  <a:pt x="1312" y="509"/>
                </a:cubicBezTo>
                <a:cubicBezTo>
                  <a:pt x="1318" y="492"/>
                  <a:pt x="1321" y="450"/>
                  <a:pt x="1321" y="383"/>
                </a:cubicBezTo>
                <a:cubicBezTo>
                  <a:pt x="1321" y="187"/>
                  <a:pt x="1321" y="187"/>
                  <a:pt x="1321" y="187"/>
                </a:cubicBezTo>
                <a:cubicBezTo>
                  <a:pt x="1447" y="187"/>
                  <a:pt x="1447" y="187"/>
                  <a:pt x="1447" y="187"/>
                </a:cubicBezTo>
                <a:cubicBezTo>
                  <a:pt x="1447" y="652"/>
                  <a:pt x="1447" y="652"/>
                  <a:pt x="1447" y="652"/>
                </a:cubicBezTo>
                <a:lnTo>
                  <a:pt x="1330" y="652"/>
                </a:lnTo>
                <a:close/>
                <a:moveTo>
                  <a:pt x="239" y="382"/>
                </a:moveTo>
                <a:lnTo>
                  <a:pt x="239" y="382"/>
                </a:lnTo>
                <a:cubicBezTo>
                  <a:pt x="0" y="10"/>
                  <a:pt x="0" y="10"/>
                  <a:pt x="0" y="10"/>
                </a:cubicBezTo>
                <a:cubicBezTo>
                  <a:pt x="154" y="10"/>
                  <a:pt x="154" y="10"/>
                  <a:pt x="154" y="10"/>
                </a:cubicBezTo>
                <a:cubicBezTo>
                  <a:pt x="308" y="264"/>
                  <a:pt x="308" y="264"/>
                  <a:pt x="308" y="264"/>
                </a:cubicBezTo>
                <a:cubicBezTo>
                  <a:pt x="459" y="10"/>
                  <a:pt x="459" y="10"/>
                  <a:pt x="459" y="10"/>
                </a:cubicBezTo>
                <a:cubicBezTo>
                  <a:pt x="611" y="10"/>
                  <a:pt x="611" y="10"/>
                  <a:pt x="611" y="10"/>
                </a:cubicBezTo>
                <a:cubicBezTo>
                  <a:pt x="371" y="383"/>
                  <a:pt x="371" y="383"/>
                  <a:pt x="371" y="383"/>
                </a:cubicBezTo>
                <a:cubicBezTo>
                  <a:pt x="371" y="652"/>
                  <a:pt x="371" y="652"/>
                  <a:pt x="371" y="652"/>
                </a:cubicBezTo>
                <a:cubicBezTo>
                  <a:pt x="239" y="652"/>
                  <a:pt x="239" y="652"/>
                  <a:pt x="239" y="652"/>
                </a:cubicBezTo>
                <a:lnTo>
                  <a:pt x="239" y="382"/>
                </a:lnTo>
                <a:close/>
              </a:path>
            </a:pathLst>
          </a:custGeom>
          <a:solidFill>
            <a:schemeClr val="accent1"/>
          </a:solidFill>
          <a:ln>
            <a:noFill/>
          </a:ln>
          <a:effectLst/>
        </p:spPr>
        <p:txBody>
          <a:bodyPr wrap="none" anchor="ctr"/>
          <a:lstStyle/>
          <a:p>
            <a:endParaRPr lang="en-GB" dirty="0"/>
          </a:p>
        </p:txBody>
      </p:sp>
    </p:spTree>
    <p:extLst>
      <p:ext uri="{BB962C8B-B14F-4D97-AF65-F5344CB8AC3E}">
        <p14:creationId xmlns:p14="http://schemas.microsoft.com/office/powerpoint/2010/main" val="2333565702"/>
      </p:ext>
    </p:extLst>
  </p:cSld>
  <p:clrMapOvr>
    <a:masterClrMapping/>
  </p:clrMapOvr>
  <p:extLst>
    <p:ext uri="{DCECCB84-F9BA-43D5-87BE-67443E8EF086}">
      <p15:sldGuideLst xmlns:p15="http://schemas.microsoft.com/office/powerpoint/2012/main">
        <p15:guide id="1" orient="horz" pos="1991">
          <p15:clr>
            <a:srgbClr val="FBAE40"/>
          </p15:clr>
        </p15:guide>
        <p15:guide id="2" orient="horz" pos="2215">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REPORTING 2B">
    <p:spTree>
      <p:nvGrpSpPr>
        <p:cNvPr id="1" name=""/>
        <p:cNvGrpSpPr/>
        <p:nvPr/>
      </p:nvGrpSpPr>
      <p:grpSpPr>
        <a:xfrm>
          <a:off x="0" y="0"/>
          <a:ext cx="0" cy="0"/>
          <a:chOff x="0" y="0"/>
          <a:chExt cx="0" cy="0"/>
        </a:xfrm>
      </p:grpSpPr>
      <p:sp>
        <p:nvSpPr>
          <p:cNvPr id="22" name="Background">
            <a:extLst>
              <a:ext uri="{FF2B5EF4-FFF2-40B4-BE49-F238E27FC236}">
                <a16:creationId xmlns:a16="http://schemas.microsoft.com/office/drawing/2014/main" id="{B0744E9F-B1FC-4975-861C-F38ECB7999EC}"/>
              </a:ext>
            </a:extLst>
          </p:cNvPr>
          <p:cNvSpPr/>
          <p:nvPr userDrawn="1"/>
        </p:nvSpPr>
        <p:spPr>
          <a:xfrm>
            <a:off x="0" y="0"/>
            <a:ext cx="12193200" cy="6861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err="1"/>
          </a:p>
        </p:txBody>
      </p:sp>
      <p:sp>
        <p:nvSpPr>
          <p:cNvPr id="23" name="Freeform: Shape 22">
            <a:extLst>
              <a:ext uri="{FF2B5EF4-FFF2-40B4-BE49-F238E27FC236}">
                <a16:creationId xmlns:a16="http://schemas.microsoft.com/office/drawing/2014/main" id="{0984714D-FB53-4871-9C91-3AF87337A74D}"/>
              </a:ext>
            </a:extLst>
          </p:cNvPr>
          <p:cNvSpPr/>
          <p:nvPr userDrawn="1"/>
        </p:nvSpPr>
        <p:spPr bwMode="white">
          <a:xfrm>
            <a:off x="3015750" y="0"/>
            <a:ext cx="9176249" cy="6858000"/>
          </a:xfrm>
          <a:custGeom>
            <a:avLst/>
            <a:gdLst>
              <a:gd name="connsiteX0" fmla="*/ 2 w 9007473"/>
              <a:gd name="connsiteY0" fmla="*/ 1865314 h 6858000"/>
              <a:gd name="connsiteX1" fmla="*/ 2 w 9007473"/>
              <a:gd name="connsiteY1" fmla="*/ 2093913 h 6858000"/>
              <a:gd name="connsiteX2" fmla="*/ 179926 w 9007473"/>
              <a:gd name="connsiteY2" fmla="*/ 1979614 h 6858000"/>
              <a:gd name="connsiteX3" fmla="*/ 0 w 9007473"/>
              <a:gd name="connsiteY3" fmla="*/ 0 h 6858000"/>
              <a:gd name="connsiteX4" fmla="*/ 9007473 w 9007473"/>
              <a:gd name="connsiteY4" fmla="*/ 0 h 6858000"/>
              <a:gd name="connsiteX5" fmla="*/ 9007473 w 9007473"/>
              <a:gd name="connsiteY5" fmla="*/ 6858000 h 6858000"/>
              <a:gd name="connsiteX6" fmla="*/ 0 w 90074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07473" h="6858000">
                <a:moveTo>
                  <a:pt x="2" y="1865314"/>
                </a:moveTo>
                <a:lnTo>
                  <a:pt x="2" y="2093913"/>
                </a:lnTo>
                <a:lnTo>
                  <a:pt x="179926" y="1979614"/>
                </a:lnTo>
                <a:close/>
                <a:moveTo>
                  <a:pt x="0" y="0"/>
                </a:moveTo>
                <a:lnTo>
                  <a:pt x="9007473" y="0"/>
                </a:lnTo>
                <a:lnTo>
                  <a:pt x="900747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 name="Date Placeholder 1" hidden="1">
            <a:extLst>
              <a:ext uri="{FF2B5EF4-FFF2-40B4-BE49-F238E27FC236}">
                <a16:creationId xmlns:a16="http://schemas.microsoft.com/office/drawing/2014/main" id="{305BCBE0-A72F-44F9-B907-61C45B8CE45F}"/>
              </a:ext>
            </a:extLst>
          </p:cNvPr>
          <p:cNvSpPr>
            <a:spLocks noGrp="1"/>
          </p:cNvSpPr>
          <p:nvPr>
            <p:ph type="dt" sz="half" idx="24"/>
          </p:nvPr>
        </p:nvSpPr>
        <p:spPr/>
        <p:txBody>
          <a:bodyPr/>
          <a:lstStyle/>
          <a:p>
            <a:fld id="{683B8B7A-54F9-4ACE-8F2D-C91E2C23D26E}" type="datetime4">
              <a:rPr lang="en-GB" smtClean="0"/>
              <a:t>31 October 2023</a:t>
            </a:fld>
            <a:endParaRPr lang="en-GB" dirty="0"/>
          </a:p>
        </p:txBody>
      </p:sp>
      <p:sp>
        <p:nvSpPr>
          <p:cNvPr id="4" name="Title 3">
            <a:extLst>
              <a:ext uri="{FF2B5EF4-FFF2-40B4-BE49-F238E27FC236}">
                <a16:creationId xmlns:a16="http://schemas.microsoft.com/office/drawing/2014/main" id="{5DDF5836-A53C-4F9D-8208-19EFA158B21C}"/>
              </a:ext>
            </a:extLst>
          </p:cNvPr>
          <p:cNvSpPr>
            <a:spLocks noGrp="1"/>
          </p:cNvSpPr>
          <p:nvPr>
            <p:ph type="title" hasCustomPrompt="1"/>
          </p:nvPr>
        </p:nvSpPr>
        <p:spPr>
          <a:xfrm>
            <a:off x="540000" y="1350000"/>
            <a:ext cx="2210400" cy="1620000"/>
          </a:xfrm>
        </p:spPr>
        <p:txBody>
          <a:bodyPr/>
          <a:lstStyle>
            <a:lvl1pPr>
              <a:defRPr sz="1800"/>
            </a:lvl1pPr>
          </a:lstStyle>
          <a:p>
            <a:r>
              <a:rPr lang="en-GB" dirty="0"/>
              <a:t>Click to add title</a:t>
            </a:r>
          </a:p>
        </p:txBody>
      </p:sp>
      <p:sp>
        <p:nvSpPr>
          <p:cNvPr id="3" name="Content Placeholder 2"/>
          <p:cNvSpPr>
            <a:spLocks noGrp="1"/>
          </p:cNvSpPr>
          <p:nvPr>
            <p:ph idx="1" hasCustomPrompt="1"/>
          </p:nvPr>
        </p:nvSpPr>
        <p:spPr>
          <a:xfrm>
            <a:off x="540000" y="3060000"/>
            <a:ext cx="2210400" cy="3254400"/>
          </a:xfrm>
        </p:spPr>
        <p:txBody>
          <a:bodyPr/>
          <a:lstStyle>
            <a:lvl1pPr>
              <a:defRPr sz="1400"/>
            </a:lvl1pPr>
            <a:lvl2pPr>
              <a:defRPr sz="1400"/>
            </a:lvl2pPr>
            <a:lvl3pPr>
              <a:defRPr sz="1400"/>
            </a:lvl3pPr>
            <a:lvl4pPr>
              <a:defRPr sz="1400"/>
            </a:lvl4pPr>
            <a:lvl5pPr>
              <a:defRPr sz="1400"/>
            </a:lvl5pPr>
            <a:lvl6pPr>
              <a:defRPr sz="1000"/>
            </a:lvl6pPr>
            <a:lvl7pPr>
              <a:defRPr sz="1000"/>
            </a:lvl7pPr>
          </a:lstStyle>
          <a:p>
            <a:pPr lvl="0"/>
            <a:r>
              <a:rPr lang="en-GB" noProof="0" dirty="0"/>
              <a:t>Click to add text                 Enter &amp; TAB for next text level 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362399" y="899999"/>
            <a:ext cx="5467275" cy="5413124"/>
          </a:xfrm>
          <a:noFill/>
          <a:ln w="6350">
            <a:solidFill>
              <a:srgbClr val="E6E8ED"/>
            </a:solidFill>
          </a:ln>
        </p:spPr>
        <p:txBody>
          <a:bodyPr vert="horz" lIns="72000" tIns="72000" rIns="72000" bIns="72000" rtlCol="0">
            <a:noAutofit/>
          </a:bodyPr>
          <a:lstStyle>
            <a:lvl1pPr>
              <a:defRPr lang="en-US" noProof="0" dirty="0"/>
            </a:lvl1pPr>
            <a:lvl2pPr>
              <a:defRPr lang="en-US" noProof="0" dirty="0"/>
            </a:lvl2pPr>
            <a:lvl3pPr>
              <a:defRPr lang="en-US" noProof="0" dirty="0"/>
            </a:lvl3pPr>
            <a:lvl4pPr>
              <a:defRPr lang="en-US" noProof="0" dirty="0"/>
            </a:lvl4pPr>
            <a:lvl5pPr>
              <a:defRPr lang="en-US" noProof="0" dirty="0"/>
            </a:lvl5pPr>
            <a:lvl6pPr>
              <a:defRPr lang="en-US" noProof="0" dirty="0"/>
            </a:lvl6pPr>
            <a:lvl7pPr>
              <a:defRPr lang="en-US" noProof="0" dirty="0"/>
            </a:lvl7pPr>
            <a:lvl8pPr>
              <a:defRPr lang="en-US" noProof="0" dirty="0"/>
            </a:lvl8pPr>
            <a:lvl9pPr>
              <a:defRPr lang="en-US" noProof="0" dirty="0"/>
            </a:lvl9pPr>
          </a:lstStyle>
          <a:p>
            <a:pPr lvl="0"/>
            <a:r>
              <a:rPr lang="en-GB" noProof="0" dirty="0"/>
              <a:t>Click to add text                 Enter &amp; TAB for next text level 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5" name="Content Placeholder 4">
            <a:extLst>
              <a:ext uri="{FF2B5EF4-FFF2-40B4-BE49-F238E27FC236}">
                <a16:creationId xmlns:a16="http://schemas.microsoft.com/office/drawing/2014/main" id="{63173555-621B-4368-85A5-D9E165C76349}"/>
              </a:ext>
            </a:extLst>
          </p:cNvPr>
          <p:cNvSpPr>
            <a:spLocks noGrp="1"/>
          </p:cNvSpPr>
          <p:nvPr>
            <p:ph sz="quarter" idx="13" hasCustomPrompt="1"/>
          </p:nvPr>
        </p:nvSpPr>
        <p:spPr>
          <a:xfrm>
            <a:off x="9010650" y="904875"/>
            <a:ext cx="2638949" cy="5413125"/>
          </a:xfrm>
          <a:noFill/>
          <a:ln w="6350">
            <a:solidFill>
              <a:srgbClr val="E6E8ED"/>
            </a:solidFill>
          </a:ln>
        </p:spPr>
        <p:txBody>
          <a:bodyPr vert="horz" lIns="72000" tIns="72000" rIns="72000" bIns="72000" rtlCol="0">
            <a:noAutofit/>
          </a:bodyPr>
          <a:lstStyle>
            <a:lvl1pPr>
              <a:defRPr lang="en-US" noProof="0" dirty="0"/>
            </a:lvl1pPr>
            <a:lvl2pPr>
              <a:defRPr lang="en-US" noProof="0" dirty="0"/>
            </a:lvl2pPr>
            <a:lvl3pPr>
              <a:defRPr lang="en-US" noProof="0" dirty="0"/>
            </a:lvl3pPr>
            <a:lvl4pPr>
              <a:defRPr lang="en-US" noProof="0" dirty="0"/>
            </a:lvl4pPr>
            <a:lvl5pPr>
              <a:defRPr lang="en-US" noProof="0" dirty="0"/>
            </a:lvl5pPr>
            <a:lvl6pPr>
              <a:defRPr lang="en-US" noProof="0" dirty="0"/>
            </a:lvl6pPr>
            <a:lvl7pPr>
              <a:defRPr lang="en-US" noProof="0" dirty="0"/>
            </a:lvl7pPr>
            <a:lvl8pPr>
              <a:defRPr lang="en-US" noProof="0" dirty="0"/>
            </a:lvl8pPr>
            <a:lvl9pPr>
              <a:defRPr lang="en-US" noProof="0" dirty="0"/>
            </a:lvl9pPr>
          </a:lstStyle>
          <a:p>
            <a:pPr lvl="0"/>
            <a:r>
              <a:rPr lang="en-GB" noProof="0" dirty="0"/>
              <a:t>Click to add text                 Enter &amp; TAB for next text level 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21" name="Subtitle Eyebrow">
            <a:extLst>
              <a:ext uri="{FF2B5EF4-FFF2-40B4-BE49-F238E27FC236}">
                <a16:creationId xmlns:a16="http://schemas.microsoft.com/office/drawing/2014/main" id="{2200C17D-0C81-49CE-8673-64BC37D47368}"/>
              </a:ext>
            </a:extLst>
          </p:cNvPr>
          <p:cNvSpPr>
            <a:spLocks noGrp="1"/>
          </p:cNvSpPr>
          <p:nvPr>
            <p:ph type="subTitle" idx="33" hasCustomPrompt="1"/>
          </p:nvPr>
        </p:nvSpPr>
        <p:spPr>
          <a:xfrm>
            <a:off x="539999" y="481818"/>
            <a:ext cx="2210400" cy="154800"/>
          </a:xfrm>
        </p:spPr>
        <p:txBody>
          <a:bodyPr/>
          <a:lstStyle>
            <a:lvl1pPr marL="0" indent="0" algn="l">
              <a:lnSpc>
                <a:spcPct val="100000"/>
              </a:lnSpc>
              <a:spcBef>
                <a:spcPts val="0"/>
              </a:spcBef>
              <a:spcAft>
                <a:spcPts val="0"/>
              </a:spcAft>
              <a:buFont typeface="Arial" panose="020B0604020202020204" pitchFamily="34" charset="0"/>
              <a:buChar char="​"/>
              <a:defRPr sz="900" b="0">
                <a:solidFill>
                  <a:schemeClr val="accent1"/>
                </a:solidFill>
                <a:latin typeface="+mn-lt"/>
              </a:defRPr>
            </a:lvl1pPr>
            <a:lvl2pPr marL="0" indent="0" algn="l">
              <a:buFont typeface="Arial" panose="020B0604020202020204" pitchFamily="34" charset="0"/>
              <a:buNone/>
              <a:defRPr sz="1800" b="1">
                <a:solidFill>
                  <a:schemeClr val="bg1"/>
                </a:solidFill>
                <a:latin typeface="+mn-lt"/>
              </a:defRPr>
            </a:lvl2pPr>
            <a:lvl3pPr marL="0" indent="0" algn="l">
              <a:buFont typeface="Arial" panose="020B0604020202020204" pitchFamily="34" charset="0"/>
              <a:buChar char="​"/>
              <a:defRPr sz="1800" b="1">
                <a:solidFill>
                  <a:schemeClr val="bg1"/>
                </a:solidFill>
                <a:latin typeface="+mn-lt"/>
              </a:defRPr>
            </a:lvl3pPr>
            <a:lvl4pPr marL="0" indent="0" algn="l">
              <a:buFont typeface="Arial" panose="020B0604020202020204" pitchFamily="34" charset="0"/>
              <a:buChar char="​"/>
              <a:defRPr sz="1800" b="1">
                <a:solidFill>
                  <a:schemeClr val="bg1"/>
                </a:solidFill>
                <a:latin typeface="+mn-lt"/>
              </a:defRPr>
            </a:lvl4pPr>
            <a:lvl5pPr marL="0" indent="0" algn="l">
              <a:buFont typeface="Arial" panose="020B0604020202020204" pitchFamily="34" charset="0"/>
              <a:buChar char="​"/>
              <a:defRPr sz="1800" b="1">
                <a:solidFill>
                  <a:schemeClr val="bg1"/>
                </a:solidFill>
                <a:latin typeface="+mn-lt"/>
              </a:defRPr>
            </a:lvl5pPr>
            <a:lvl6pPr marL="0" indent="0" algn="l">
              <a:buFont typeface="Arial" panose="020B0604020202020204" pitchFamily="34" charset="0"/>
              <a:buChar char="​"/>
              <a:defRPr sz="1800" b="1">
                <a:solidFill>
                  <a:schemeClr val="bg1"/>
                </a:solidFill>
                <a:latin typeface="+mn-lt"/>
              </a:defRPr>
            </a:lvl6pPr>
            <a:lvl7pPr marL="0" indent="0" algn="l">
              <a:buFont typeface="Arial" panose="020B0604020202020204" pitchFamily="34" charset="0"/>
              <a:buChar char="​"/>
              <a:defRPr sz="1800" b="1">
                <a:solidFill>
                  <a:schemeClr val="bg1"/>
                </a:solidFill>
                <a:latin typeface="+mn-lt"/>
              </a:defRPr>
            </a:lvl7pPr>
            <a:lvl8pPr marL="0" indent="0" algn="l">
              <a:buFont typeface="Arial" panose="020B0604020202020204" pitchFamily="34" charset="0"/>
              <a:buChar char="​"/>
              <a:defRPr sz="1800" b="1">
                <a:solidFill>
                  <a:schemeClr val="bg1"/>
                </a:solidFill>
                <a:latin typeface="+mn-lt"/>
              </a:defRPr>
            </a:lvl8pPr>
            <a:lvl9pPr marL="0" indent="0" algn="l">
              <a:buFont typeface="Arial" panose="020B0604020202020204" pitchFamily="34" charset="0"/>
              <a:buChar char="​"/>
              <a:defRPr sz="1800" b="1">
                <a:solidFill>
                  <a:schemeClr val="bg1"/>
                </a:solidFill>
                <a:latin typeface="+mn-lt"/>
              </a:defRPr>
            </a:lvl9pPr>
          </a:lstStyle>
          <a:p>
            <a:r>
              <a:rPr lang="en-GB" dirty="0"/>
              <a:t>Click to add Eyebrow text</a:t>
            </a:r>
          </a:p>
        </p:txBody>
      </p:sp>
      <p:sp>
        <p:nvSpPr>
          <p:cNvPr id="17" name="Text Placeholder notes">
            <a:extLst>
              <a:ext uri="{FF2B5EF4-FFF2-40B4-BE49-F238E27FC236}">
                <a16:creationId xmlns:a16="http://schemas.microsoft.com/office/drawing/2014/main" id="{96722C69-3A89-4AF0-9262-9A43B1562829}"/>
              </a:ext>
            </a:extLst>
          </p:cNvPr>
          <p:cNvSpPr>
            <a:spLocks noGrp="1"/>
          </p:cNvSpPr>
          <p:nvPr>
            <p:ph type="body" sz="quarter" idx="17" hasCustomPrompt="1"/>
          </p:nvPr>
        </p:nvSpPr>
        <p:spPr>
          <a:xfrm>
            <a:off x="536444" y="6137275"/>
            <a:ext cx="2210400" cy="180725"/>
          </a:xfrm>
        </p:spPr>
        <p:txBody>
          <a:bodyPr anchor="b" anchorCtr="0"/>
          <a:lstStyle>
            <a:lvl1pPr marL="0" indent="0">
              <a:spcAft>
                <a:spcPts val="300"/>
              </a:spcAft>
              <a:buFont typeface="Arial" panose="020B0604020202020204" pitchFamily="34" charset="0"/>
              <a:buNone/>
              <a:defRPr sz="800" i="1"/>
            </a:lvl1pPr>
            <a:lvl2pPr marL="0" indent="0">
              <a:spcAft>
                <a:spcPts val="0"/>
              </a:spcAft>
              <a:buFont typeface="Arial" panose="020B0604020202020204" pitchFamily="34" charset="0"/>
              <a:buNone/>
              <a:defRPr/>
            </a:lvl2pPr>
            <a:lvl3pPr marL="0" indent="0">
              <a:spcAft>
                <a:spcPts val="0"/>
              </a:spcAft>
              <a:buFont typeface="Arial" panose="020B0604020202020204" pitchFamily="34" charset="0"/>
              <a:buNone/>
              <a:defRPr/>
            </a:lvl3pPr>
            <a:lvl4pPr marL="0" indent="0">
              <a:spcAft>
                <a:spcPts val="0"/>
              </a:spcAft>
              <a:buFont typeface="Arial" panose="020B0604020202020204" pitchFamily="34" charset="0"/>
              <a:buNone/>
              <a:defRPr/>
            </a:lvl4pPr>
            <a:lvl5pPr marL="0" indent="0">
              <a:buFont typeface="Arial" panose="020B0604020202020204" pitchFamily="34" charset="0"/>
              <a:buNone/>
              <a:defRPr/>
            </a:lvl5pPr>
          </a:lstStyle>
          <a:p>
            <a:pPr lvl="0"/>
            <a:r>
              <a:rPr lang="en-GB" dirty="0"/>
              <a:t>Click to add notes</a:t>
            </a:r>
          </a:p>
        </p:txBody>
      </p:sp>
      <p:sp>
        <p:nvSpPr>
          <p:cNvPr id="12" name="Footer Placeholder 11">
            <a:extLst>
              <a:ext uri="{FF2B5EF4-FFF2-40B4-BE49-F238E27FC236}">
                <a16:creationId xmlns:a16="http://schemas.microsoft.com/office/drawing/2014/main" id="{335DA131-1B1A-4190-8E80-D3E5E3F6A578}"/>
              </a:ext>
            </a:extLst>
          </p:cNvPr>
          <p:cNvSpPr>
            <a:spLocks noGrp="1"/>
          </p:cNvSpPr>
          <p:nvPr>
            <p:ph type="ftr" sz="quarter" idx="25"/>
          </p:nvPr>
        </p:nvSpPr>
        <p:spPr>
          <a:xfrm>
            <a:off x="3693599" y="481818"/>
            <a:ext cx="3434275" cy="154800"/>
          </a:xfrm>
        </p:spPr>
        <p:txBody>
          <a:bodyPr/>
          <a:lstStyle/>
          <a:p>
            <a:endParaRPr lang="en-GB" dirty="0"/>
          </a:p>
        </p:txBody>
      </p:sp>
      <p:sp>
        <p:nvSpPr>
          <p:cNvPr id="18" name="Slide Number Placeholder 17">
            <a:extLst>
              <a:ext uri="{FF2B5EF4-FFF2-40B4-BE49-F238E27FC236}">
                <a16:creationId xmlns:a16="http://schemas.microsoft.com/office/drawing/2014/main" id="{F757291D-FDE8-4C50-A167-DF40C225CDDC}"/>
              </a:ext>
            </a:extLst>
          </p:cNvPr>
          <p:cNvSpPr>
            <a:spLocks noGrp="1"/>
          </p:cNvSpPr>
          <p:nvPr>
            <p:ph type="sldNum" sz="quarter" idx="26"/>
          </p:nvPr>
        </p:nvSpPr>
        <p:spPr/>
        <p:txBody>
          <a:bodyPr/>
          <a:lstStyle/>
          <a:p>
            <a:fld id="{23AA811B-2EBD-4900-905E-5BE206449611}" type="slidenum">
              <a:rPr lang="en-GB" smtClean="0"/>
              <a:pPr/>
              <a:t>‹#›</a:t>
            </a:fld>
            <a:endParaRPr lang="en-GB" dirty="0"/>
          </a:p>
        </p:txBody>
      </p:sp>
      <p:sp>
        <p:nvSpPr>
          <p:cNvPr id="16" name="Logo">
            <a:extLst>
              <a:ext uri="{FF2B5EF4-FFF2-40B4-BE49-F238E27FC236}">
                <a16:creationId xmlns:a16="http://schemas.microsoft.com/office/drawing/2014/main" id="{1D991517-4F1F-4B90-A823-51D612988493}"/>
              </a:ext>
            </a:extLst>
          </p:cNvPr>
          <p:cNvSpPr>
            <a:spLocks noChangeArrowheads="1"/>
          </p:cNvSpPr>
          <p:nvPr userDrawn="1"/>
        </p:nvSpPr>
        <p:spPr bwMode="auto">
          <a:xfrm>
            <a:off x="11157045" y="491598"/>
            <a:ext cx="493617" cy="102665"/>
          </a:xfrm>
          <a:custGeom>
            <a:avLst/>
            <a:gdLst>
              <a:gd name="T0" fmla="*/ 3133 w 3201"/>
              <a:gd name="T1" fmla="*/ 97 h 664"/>
              <a:gd name="T2" fmla="*/ 3148 w 3201"/>
              <a:gd name="T3" fmla="*/ 81 h 664"/>
              <a:gd name="T4" fmla="*/ 3120 w 3201"/>
              <a:gd name="T5" fmla="*/ 77 h 664"/>
              <a:gd name="T6" fmla="*/ 3109 w 3201"/>
              <a:gd name="T7" fmla="*/ 135 h 664"/>
              <a:gd name="T8" fmla="*/ 3150 w 3201"/>
              <a:gd name="T9" fmla="*/ 69 h 664"/>
              <a:gd name="T10" fmla="*/ 3156 w 3201"/>
              <a:gd name="T11" fmla="*/ 99 h 664"/>
              <a:gd name="T12" fmla="*/ 3158 w 3201"/>
              <a:gd name="T13" fmla="*/ 122 h 664"/>
              <a:gd name="T14" fmla="*/ 3147 w 3201"/>
              <a:gd name="T15" fmla="*/ 124 h 664"/>
              <a:gd name="T16" fmla="*/ 3120 w 3201"/>
              <a:gd name="T17" fmla="*/ 106 h 664"/>
              <a:gd name="T18" fmla="*/ 2276 w 3201"/>
              <a:gd name="T19" fmla="*/ 420 h 664"/>
              <a:gd name="T20" fmla="*/ 2391 w 3201"/>
              <a:gd name="T21" fmla="*/ 562 h 664"/>
              <a:gd name="T22" fmla="*/ 2473 w 3201"/>
              <a:gd name="T23" fmla="*/ 314 h 664"/>
              <a:gd name="T24" fmla="*/ 2276 w 3201"/>
              <a:gd name="T25" fmla="*/ 420 h 664"/>
              <a:gd name="T26" fmla="*/ 2178 w 3201"/>
              <a:gd name="T27" fmla="*/ 294 h 664"/>
              <a:gd name="T28" fmla="*/ 2567 w 3201"/>
              <a:gd name="T29" fmla="*/ 245 h 664"/>
              <a:gd name="T30" fmla="*/ 2392 w 3201"/>
              <a:gd name="T31" fmla="*/ 662 h 664"/>
              <a:gd name="T32" fmla="*/ 2147 w 3201"/>
              <a:gd name="T33" fmla="*/ 413 h 664"/>
              <a:gd name="T34" fmla="*/ 649 w 3201"/>
              <a:gd name="T35" fmla="*/ 526 h 664"/>
              <a:gd name="T36" fmla="*/ 847 w 3201"/>
              <a:gd name="T37" fmla="*/ 419 h 664"/>
              <a:gd name="T38" fmla="*/ 649 w 3201"/>
              <a:gd name="T39" fmla="*/ 314 h 664"/>
              <a:gd name="T40" fmla="*/ 488 w 3201"/>
              <a:gd name="T41" fmla="*/ 413 h 664"/>
              <a:gd name="T42" fmla="*/ 731 w 3201"/>
              <a:gd name="T43" fmla="*/ 177 h 664"/>
              <a:gd name="T44" fmla="*/ 906 w 3201"/>
              <a:gd name="T45" fmla="*/ 593 h 664"/>
              <a:gd name="T46" fmla="*/ 518 w 3201"/>
              <a:gd name="T47" fmla="*/ 549 h 664"/>
              <a:gd name="T48" fmla="*/ 3137 w 3201"/>
              <a:gd name="T49" fmla="*/ 48 h 664"/>
              <a:gd name="T50" fmla="*/ 3084 w 3201"/>
              <a:gd name="T51" fmla="*/ 100 h 664"/>
              <a:gd name="T52" fmla="*/ 3137 w 3201"/>
              <a:gd name="T53" fmla="*/ 152 h 664"/>
              <a:gd name="T54" fmla="*/ 3190 w 3201"/>
              <a:gd name="T55" fmla="*/ 100 h 664"/>
              <a:gd name="T56" fmla="*/ 3137 w 3201"/>
              <a:gd name="T57" fmla="*/ 48 h 664"/>
              <a:gd name="T58" fmla="*/ 3168 w 3201"/>
              <a:gd name="T59" fmla="*/ 46 h 664"/>
              <a:gd name="T60" fmla="*/ 3192 w 3201"/>
              <a:gd name="T61" fmla="*/ 131 h 664"/>
              <a:gd name="T62" fmla="*/ 3105 w 3201"/>
              <a:gd name="T63" fmla="*/ 154 h 664"/>
              <a:gd name="T64" fmla="*/ 3082 w 3201"/>
              <a:gd name="T65" fmla="*/ 69 h 664"/>
              <a:gd name="T66" fmla="*/ 2809 w 3201"/>
              <a:gd name="T67" fmla="*/ 652 h 664"/>
              <a:gd name="T68" fmla="*/ 2749 w 3201"/>
              <a:gd name="T69" fmla="*/ 187 h 664"/>
              <a:gd name="T70" fmla="*/ 2877 w 3201"/>
              <a:gd name="T71" fmla="*/ 464 h 664"/>
              <a:gd name="T72" fmla="*/ 3109 w 3201"/>
              <a:gd name="T73" fmla="*/ 187 h 664"/>
              <a:gd name="T74" fmla="*/ 1826 w 3201"/>
              <a:gd name="T75" fmla="*/ 416 h 664"/>
              <a:gd name="T76" fmla="*/ 2110 w 3201"/>
              <a:gd name="T77" fmla="*/ 308 h 664"/>
              <a:gd name="T78" fmla="*/ 1831 w 3201"/>
              <a:gd name="T79" fmla="*/ 663 h 664"/>
              <a:gd name="T80" fmla="*/ 1500 w 3201"/>
              <a:gd name="T81" fmla="*/ 329 h 664"/>
              <a:gd name="T82" fmla="*/ 1824 w 3201"/>
              <a:gd name="T83" fmla="*/ 0 h 664"/>
              <a:gd name="T84" fmla="*/ 1971 w 3201"/>
              <a:gd name="T85" fmla="*/ 212 h 664"/>
              <a:gd name="T86" fmla="*/ 1686 w 3201"/>
              <a:gd name="T87" fmla="*/ 164 h 664"/>
              <a:gd name="T88" fmla="*/ 1822 w 3201"/>
              <a:gd name="T89" fmla="*/ 552 h 664"/>
              <a:gd name="T90" fmla="*/ 1977 w 3201"/>
              <a:gd name="T91" fmla="*/ 416 h 664"/>
              <a:gd name="T92" fmla="*/ 1330 w 3201"/>
              <a:gd name="T93" fmla="*/ 652 h 664"/>
              <a:gd name="T94" fmla="*/ 1174 w 3201"/>
              <a:gd name="T95" fmla="*/ 662 h 664"/>
              <a:gd name="T96" fmla="*/ 1016 w 3201"/>
              <a:gd name="T97" fmla="*/ 481 h 664"/>
              <a:gd name="T98" fmla="*/ 1141 w 3201"/>
              <a:gd name="T99" fmla="*/ 401 h 664"/>
              <a:gd name="T100" fmla="*/ 1220 w 3201"/>
              <a:gd name="T101" fmla="*/ 569 h 664"/>
              <a:gd name="T102" fmla="*/ 1321 w 3201"/>
              <a:gd name="T103" fmla="*/ 383 h 664"/>
              <a:gd name="T104" fmla="*/ 1447 w 3201"/>
              <a:gd name="T105" fmla="*/ 652 h 664"/>
              <a:gd name="T106" fmla="*/ 239 w 3201"/>
              <a:gd name="T107" fmla="*/ 382 h 664"/>
              <a:gd name="T108" fmla="*/ 308 w 3201"/>
              <a:gd name="T109" fmla="*/ 264 h 664"/>
              <a:gd name="T110" fmla="*/ 371 w 3201"/>
              <a:gd name="T111" fmla="*/ 383 h 664"/>
              <a:gd name="T112" fmla="*/ 239 w 3201"/>
              <a:gd name="T113" fmla="*/ 382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201" h="664">
                <a:moveTo>
                  <a:pt x="3120" y="97"/>
                </a:moveTo>
                <a:lnTo>
                  <a:pt x="3120" y="97"/>
                </a:lnTo>
                <a:cubicBezTo>
                  <a:pt x="3133" y="97"/>
                  <a:pt x="3133" y="97"/>
                  <a:pt x="3133" y="97"/>
                </a:cubicBezTo>
                <a:cubicBezTo>
                  <a:pt x="3140" y="97"/>
                  <a:pt x="3144" y="96"/>
                  <a:pt x="3146" y="94"/>
                </a:cubicBezTo>
                <a:cubicBezTo>
                  <a:pt x="3149" y="92"/>
                  <a:pt x="3150" y="90"/>
                  <a:pt x="3150" y="87"/>
                </a:cubicBezTo>
                <a:cubicBezTo>
                  <a:pt x="3150" y="85"/>
                  <a:pt x="3149" y="83"/>
                  <a:pt x="3148" y="81"/>
                </a:cubicBezTo>
                <a:cubicBezTo>
                  <a:pt x="3147" y="80"/>
                  <a:pt x="3145" y="79"/>
                  <a:pt x="3143" y="78"/>
                </a:cubicBezTo>
                <a:cubicBezTo>
                  <a:pt x="3141" y="77"/>
                  <a:pt x="3138" y="77"/>
                  <a:pt x="3132" y="77"/>
                </a:cubicBezTo>
                <a:cubicBezTo>
                  <a:pt x="3120" y="77"/>
                  <a:pt x="3120" y="77"/>
                  <a:pt x="3120" y="77"/>
                </a:cubicBezTo>
                <a:lnTo>
                  <a:pt x="3120" y="97"/>
                </a:lnTo>
                <a:close/>
                <a:moveTo>
                  <a:pt x="3109" y="135"/>
                </a:moveTo>
                <a:lnTo>
                  <a:pt x="3109" y="135"/>
                </a:lnTo>
                <a:cubicBezTo>
                  <a:pt x="3109" y="68"/>
                  <a:pt x="3109" y="68"/>
                  <a:pt x="3109" y="68"/>
                </a:cubicBezTo>
                <a:cubicBezTo>
                  <a:pt x="3132" y="68"/>
                  <a:pt x="3132" y="68"/>
                  <a:pt x="3132" y="68"/>
                </a:cubicBezTo>
                <a:cubicBezTo>
                  <a:pt x="3140" y="68"/>
                  <a:pt x="3146" y="68"/>
                  <a:pt x="3150" y="69"/>
                </a:cubicBezTo>
                <a:cubicBezTo>
                  <a:pt x="3153" y="71"/>
                  <a:pt x="3156" y="73"/>
                  <a:pt x="3158" y="76"/>
                </a:cubicBezTo>
                <a:cubicBezTo>
                  <a:pt x="3160" y="79"/>
                  <a:pt x="3161" y="82"/>
                  <a:pt x="3161" y="86"/>
                </a:cubicBezTo>
                <a:cubicBezTo>
                  <a:pt x="3161" y="91"/>
                  <a:pt x="3160" y="95"/>
                  <a:pt x="3156" y="99"/>
                </a:cubicBezTo>
                <a:cubicBezTo>
                  <a:pt x="3153" y="102"/>
                  <a:pt x="3148" y="104"/>
                  <a:pt x="3142" y="105"/>
                </a:cubicBezTo>
                <a:cubicBezTo>
                  <a:pt x="3144" y="106"/>
                  <a:pt x="3146" y="107"/>
                  <a:pt x="3148" y="108"/>
                </a:cubicBezTo>
                <a:cubicBezTo>
                  <a:pt x="3150" y="111"/>
                  <a:pt x="3154" y="115"/>
                  <a:pt x="3158" y="122"/>
                </a:cubicBezTo>
                <a:cubicBezTo>
                  <a:pt x="3166" y="135"/>
                  <a:pt x="3166" y="135"/>
                  <a:pt x="3166" y="135"/>
                </a:cubicBezTo>
                <a:cubicBezTo>
                  <a:pt x="3153" y="135"/>
                  <a:pt x="3153" y="135"/>
                  <a:pt x="3153" y="135"/>
                </a:cubicBezTo>
                <a:cubicBezTo>
                  <a:pt x="3147" y="124"/>
                  <a:pt x="3147" y="124"/>
                  <a:pt x="3147" y="124"/>
                </a:cubicBezTo>
                <a:cubicBezTo>
                  <a:pt x="3142" y="116"/>
                  <a:pt x="3138" y="111"/>
                  <a:pt x="3135" y="109"/>
                </a:cubicBezTo>
                <a:cubicBezTo>
                  <a:pt x="3133" y="107"/>
                  <a:pt x="3130" y="106"/>
                  <a:pt x="3126" y="106"/>
                </a:cubicBezTo>
                <a:cubicBezTo>
                  <a:pt x="3120" y="106"/>
                  <a:pt x="3120" y="106"/>
                  <a:pt x="3120" y="106"/>
                </a:cubicBezTo>
                <a:cubicBezTo>
                  <a:pt x="3120" y="135"/>
                  <a:pt x="3120" y="135"/>
                  <a:pt x="3120" y="135"/>
                </a:cubicBezTo>
                <a:lnTo>
                  <a:pt x="3109" y="135"/>
                </a:lnTo>
                <a:close/>
                <a:moveTo>
                  <a:pt x="2276" y="420"/>
                </a:moveTo>
                <a:lnTo>
                  <a:pt x="2276" y="420"/>
                </a:lnTo>
                <a:cubicBezTo>
                  <a:pt x="2276" y="466"/>
                  <a:pt x="2287" y="501"/>
                  <a:pt x="2309" y="526"/>
                </a:cubicBezTo>
                <a:cubicBezTo>
                  <a:pt x="2331" y="550"/>
                  <a:pt x="2359" y="562"/>
                  <a:pt x="2391" y="562"/>
                </a:cubicBezTo>
                <a:cubicBezTo>
                  <a:pt x="2424" y="562"/>
                  <a:pt x="2451" y="550"/>
                  <a:pt x="2473" y="526"/>
                </a:cubicBezTo>
                <a:cubicBezTo>
                  <a:pt x="2495" y="501"/>
                  <a:pt x="2507" y="465"/>
                  <a:pt x="2507" y="419"/>
                </a:cubicBezTo>
                <a:cubicBezTo>
                  <a:pt x="2507" y="373"/>
                  <a:pt x="2495" y="338"/>
                  <a:pt x="2473" y="314"/>
                </a:cubicBezTo>
                <a:cubicBezTo>
                  <a:pt x="2451" y="289"/>
                  <a:pt x="2424" y="277"/>
                  <a:pt x="2391" y="277"/>
                </a:cubicBezTo>
                <a:cubicBezTo>
                  <a:pt x="2359" y="277"/>
                  <a:pt x="2331" y="289"/>
                  <a:pt x="2309" y="314"/>
                </a:cubicBezTo>
                <a:cubicBezTo>
                  <a:pt x="2287" y="338"/>
                  <a:pt x="2276" y="374"/>
                  <a:pt x="2276" y="420"/>
                </a:cubicBezTo>
                <a:close/>
                <a:moveTo>
                  <a:pt x="2147" y="413"/>
                </a:moveTo>
                <a:lnTo>
                  <a:pt x="2147" y="413"/>
                </a:lnTo>
                <a:cubicBezTo>
                  <a:pt x="2147" y="372"/>
                  <a:pt x="2157" y="333"/>
                  <a:pt x="2178" y="294"/>
                </a:cubicBezTo>
                <a:cubicBezTo>
                  <a:pt x="2198" y="256"/>
                  <a:pt x="2228" y="227"/>
                  <a:pt x="2265" y="207"/>
                </a:cubicBezTo>
                <a:cubicBezTo>
                  <a:pt x="2302" y="187"/>
                  <a:pt x="2344" y="177"/>
                  <a:pt x="2391" y="177"/>
                </a:cubicBezTo>
                <a:cubicBezTo>
                  <a:pt x="2462" y="177"/>
                  <a:pt x="2521" y="200"/>
                  <a:pt x="2567" y="245"/>
                </a:cubicBezTo>
                <a:cubicBezTo>
                  <a:pt x="2613" y="291"/>
                  <a:pt x="2635" y="349"/>
                  <a:pt x="2635" y="418"/>
                </a:cubicBezTo>
                <a:cubicBezTo>
                  <a:pt x="2635" y="489"/>
                  <a:pt x="2612" y="547"/>
                  <a:pt x="2566" y="593"/>
                </a:cubicBezTo>
                <a:cubicBezTo>
                  <a:pt x="2520" y="639"/>
                  <a:pt x="2462" y="662"/>
                  <a:pt x="2392" y="662"/>
                </a:cubicBezTo>
                <a:cubicBezTo>
                  <a:pt x="2348" y="662"/>
                  <a:pt x="2307" y="653"/>
                  <a:pt x="2268" y="634"/>
                </a:cubicBezTo>
                <a:cubicBezTo>
                  <a:pt x="2228" y="614"/>
                  <a:pt x="2198" y="586"/>
                  <a:pt x="2178" y="549"/>
                </a:cubicBezTo>
                <a:cubicBezTo>
                  <a:pt x="2157" y="512"/>
                  <a:pt x="2147" y="466"/>
                  <a:pt x="2147" y="413"/>
                </a:cubicBezTo>
                <a:close/>
                <a:moveTo>
                  <a:pt x="616" y="420"/>
                </a:moveTo>
                <a:lnTo>
                  <a:pt x="616" y="420"/>
                </a:lnTo>
                <a:cubicBezTo>
                  <a:pt x="616" y="466"/>
                  <a:pt x="627" y="501"/>
                  <a:pt x="649" y="526"/>
                </a:cubicBezTo>
                <a:cubicBezTo>
                  <a:pt x="671" y="550"/>
                  <a:pt x="699" y="562"/>
                  <a:pt x="732" y="562"/>
                </a:cubicBezTo>
                <a:cubicBezTo>
                  <a:pt x="764" y="562"/>
                  <a:pt x="792" y="550"/>
                  <a:pt x="814" y="526"/>
                </a:cubicBezTo>
                <a:cubicBezTo>
                  <a:pt x="836" y="501"/>
                  <a:pt x="847" y="465"/>
                  <a:pt x="847" y="419"/>
                </a:cubicBezTo>
                <a:cubicBezTo>
                  <a:pt x="847" y="373"/>
                  <a:pt x="836" y="338"/>
                  <a:pt x="814" y="314"/>
                </a:cubicBezTo>
                <a:cubicBezTo>
                  <a:pt x="792" y="289"/>
                  <a:pt x="764" y="277"/>
                  <a:pt x="732" y="277"/>
                </a:cubicBezTo>
                <a:cubicBezTo>
                  <a:pt x="699" y="277"/>
                  <a:pt x="671" y="289"/>
                  <a:pt x="649" y="314"/>
                </a:cubicBezTo>
                <a:cubicBezTo>
                  <a:pt x="627" y="338"/>
                  <a:pt x="616" y="374"/>
                  <a:pt x="616" y="420"/>
                </a:cubicBezTo>
                <a:close/>
                <a:moveTo>
                  <a:pt x="488" y="413"/>
                </a:moveTo>
                <a:lnTo>
                  <a:pt x="488" y="413"/>
                </a:lnTo>
                <a:cubicBezTo>
                  <a:pt x="488" y="372"/>
                  <a:pt x="498" y="333"/>
                  <a:pt x="518" y="294"/>
                </a:cubicBezTo>
                <a:cubicBezTo>
                  <a:pt x="539" y="256"/>
                  <a:pt x="568" y="227"/>
                  <a:pt x="605" y="207"/>
                </a:cubicBezTo>
                <a:cubicBezTo>
                  <a:pt x="643" y="187"/>
                  <a:pt x="685" y="177"/>
                  <a:pt x="731" y="177"/>
                </a:cubicBezTo>
                <a:cubicBezTo>
                  <a:pt x="803" y="177"/>
                  <a:pt x="861" y="200"/>
                  <a:pt x="907" y="245"/>
                </a:cubicBezTo>
                <a:cubicBezTo>
                  <a:pt x="953" y="291"/>
                  <a:pt x="976" y="349"/>
                  <a:pt x="976" y="418"/>
                </a:cubicBezTo>
                <a:cubicBezTo>
                  <a:pt x="976" y="489"/>
                  <a:pt x="953" y="547"/>
                  <a:pt x="906" y="593"/>
                </a:cubicBezTo>
                <a:cubicBezTo>
                  <a:pt x="860" y="639"/>
                  <a:pt x="802" y="662"/>
                  <a:pt x="732" y="662"/>
                </a:cubicBezTo>
                <a:cubicBezTo>
                  <a:pt x="689" y="662"/>
                  <a:pt x="647" y="653"/>
                  <a:pt x="608" y="634"/>
                </a:cubicBezTo>
                <a:cubicBezTo>
                  <a:pt x="569" y="614"/>
                  <a:pt x="539" y="586"/>
                  <a:pt x="518" y="549"/>
                </a:cubicBezTo>
                <a:cubicBezTo>
                  <a:pt x="498" y="512"/>
                  <a:pt x="488" y="466"/>
                  <a:pt x="488" y="413"/>
                </a:cubicBezTo>
                <a:close/>
                <a:moveTo>
                  <a:pt x="3137" y="48"/>
                </a:moveTo>
                <a:lnTo>
                  <a:pt x="3137" y="48"/>
                </a:lnTo>
                <a:cubicBezTo>
                  <a:pt x="3128" y="48"/>
                  <a:pt x="3119" y="51"/>
                  <a:pt x="3111" y="55"/>
                </a:cubicBezTo>
                <a:cubicBezTo>
                  <a:pt x="3102" y="60"/>
                  <a:pt x="3096" y="66"/>
                  <a:pt x="3091" y="74"/>
                </a:cubicBezTo>
                <a:cubicBezTo>
                  <a:pt x="3086" y="83"/>
                  <a:pt x="3084" y="91"/>
                  <a:pt x="3084" y="100"/>
                </a:cubicBezTo>
                <a:cubicBezTo>
                  <a:pt x="3084" y="109"/>
                  <a:pt x="3086" y="118"/>
                  <a:pt x="3091" y="126"/>
                </a:cubicBezTo>
                <a:cubicBezTo>
                  <a:pt x="3095" y="134"/>
                  <a:pt x="3102" y="141"/>
                  <a:pt x="3110" y="145"/>
                </a:cubicBezTo>
                <a:cubicBezTo>
                  <a:pt x="3119" y="150"/>
                  <a:pt x="3128" y="152"/>
                  <a:pt x="3137" y="152"/>
                </a:cubicBezTo>
                <a:cubicBezTo>
                  <a:pt x="3146" y="152"/>
                  <a:pt x="3155" y="150"/>
                  <a:pt x="3163" y="145"/>
                </a:cubicBezTo>
                <a:cubicBezTo>
                  <a:pt x="3171" y="141"/>
                  <a:pt x="3178" y="134"/>
                  <a:pt x="3182" y="126"/>
                </a:cubicBezTo>
                <a:cubicBezTo>
                  <a:pt x="3187" y="118"/>
                  <a:pt x="3190" y="109"/>
                  <a:pt x="3190" y="100"/>
                </a:cubicBezTo>
                <a:cubicBezTo>
                  <a:pt x="3190" y="91"/>
                  <a:pt x="3187" y="83"/>
                  <a:pt x="3182" y="74"/>
                </a:cubicBezTo>
                <a:cubicBezTo>
                  <a:pt x="3178" y="66"/>
                  <a:pt x="3171" y="60"/>
                  <a:pt x="3163" y="55"/>
                </a:cubicBezTo>
                <a:cubicBezTo>
                  <a:pt x="3154" y="51"/>
                  <a:pt x="3145" y="48"/>
                  <a:pt x="3137" y="48"/>
                </a:cubicBezTo>
                <a:close/>
                <a:moveTo>
                  <a:pt x="3137" y="38"/>
                </a:moveTo>
                <a:lnTo>
                  <a:pt x="3137" y="38"/>
                </a:lnTo>
                <a:cubicBezTo>
                  <a:pt x="3147" y="38"/>
                  <a:pt x="3158" y="41"/>
                  <a:pt x="3168" y="46"/>
                </a:cubicBezTo>
                <a:cubicBezTo>
                  <a:pt x="3178" y="51"/>
                  <a:pt x="3186" y="59"/>
                  <a:pt x="3191" y="69"/>
                </a:cubicBezTo>
                <a:cubicBezTo>
                  <a:pt x="3197" y="79"/>
                  <a:pt x="3200" y="89"/>
                  <a:pt x="3200" y="100"/>
                </a:cubicBezTo>
                <a:cubicBezTo>
                  <a:pt x="3200" y="111"/>
                  <a:pt x="3197" y="121"/>
                  <a:pt x="3192" y="131"/>
                </a:cubicBezTo>
                <a:cubicBezTo>
                  <a:pt x="3186" y="141"/>
                  <a:pt x="3178" y="149"/>
                  <a:pt x="3168" y="154"/>
                </a:cubicBezTo>
                <a:cubicBezTo>
                  <a:pt x="3158" y="160"/>
                  <a:pt x="3148" y="162"/>
                  <a:pt x="3137" y="162"/>
                </a:cubicBezTo>
                <a:cubicBezTo>
                  <a:pt x="3126" y="162"/>
                  <a:pt x="3115" y="160"/>
                  <a:pt x="3105" y="154"/>
                </a:cubicBezTo>
                <a:cubicBezTo>
                  <a:pt x="3095" y="149"/>
                  <a:pt x="3087" y="141"/>
                  <a:pt x="3082" y="131"/>
                </a:cubicBezTo>
                <a:cubicBezTo>
                  <a:pt x="3076" y="121"/>
                  <a:pt x="3073" y="111"/>
                  <a:pt x="3073" y="100"/>
                </a:cubicBezTo>
                <a:cubicBezTo>
                  <a:pt x="3073" y="89"/>
                  <a:pt x="3076" y="79"/>
                  <a:pt x="3082" y="69"/>
                </a:cubicBezTo>
                <a:cubicBezTo>
                  <a:pt x="3087" y="59"/>
                  <a:pt x="3095" y="51"/>
                  <a:pt x="3106" y="46"/>
                </a:cubicBezTo>
                <a:cubicBezTo>
                  <a:pt x="3116" y="41"/>
                  <a:pt x="3126" y="38"/>
                  <a:pt x="3137" y="38"/>
                </a:cubicBezTo>
                <a:close/>
                <a:moveTo>
                  <a:pt x="2809" y="652"/>
                </a:moveTo>
                <a:lnTo>
                  <a:pt x="2809" y="652"/>
                </a:lnTo>
                <a:cubicBezTo>
                  <a:pt x="2618" y="187"/>
                  <a:pt x="2618" y="187"/>
                  <a:pt x="2618" y="187"/>
                </a:cubicBezTo>
                <a:cubicBezTo>
                  <a:pt x="2749" y="187"/>
                  <a:pt x="2749" y="187"/>
                  <a:pt x="2749" y="187"/>
                </a:cubicBezTo>
                <a:cubicBezTo>
                  <a:pt x="2839" y="425"/>
                  <a:pt x="2839" y="425"/>
                  <a:pt x="2839" y="425"/>
                </a:cubicBezTo>
                <a:cubicBezTo>
                  <a:pt x="2864" y="504"/>
                  <a:pt x="2864" y="504"/>
                  <a:pt x="2864" y="504"/>
                </a:cubicBezTo>
                <a:cubicBezTo>
                  <a:pt x="2871" y="483"/>
                  <a:pt x="2875" y="470"/>
                  <a:pt x="2877" y="464"/>
                </a:cubicBezTo>
                <a:cubicBezTo>
                  <a:pt x="2881" y="451"/>
                  <a:pt x="2886" y="438"/>
                  <a:pt x="2891" y="425"/>
                </a:cubicBezTo>
                <a:cubicBezTo>
                  <a:pt x="2981" y="187"/>
                  <a:pt x="2981" y="187"/>
                  <a:pt x="2981" y="187"/>
                </a:cubicBezTo>
                <a:cubicBezTo>
                  <a:pt x="3109" y="187"/>
                  <a:pt x="3109" y="187"/>
                  <a:pt x="3109" y="187"/>
                </a:cubicBezTo>
                <a:cubicBezTo>
                  <a:pt x="2921" y="652"/>
                  <a:pt x="2921" y="652"/>
                  <a:pt x="2921" y="652"/>
                </a:cubicBezTo>
                <a:lnTo>
                  <a:pt x="2809" y="652"/>
                </a:lnTo>
                <a:close/>
                <a:moveTo>
                  <a:pt x="1826" y="416"/>
                </a:moveTo>
                <a:lnTo>
                  <a:pt x="1826" y="416"/>
                </a:lnTo>
                <a:cubicBezTo>
                  <a:pt x="1826" y="308"/>
                  <a:pt x="1826" y="308"/>
                  <a:pt x="1826" y="308"/>
                </a:cubicBezTo>
                <a:cubicBezTo>
                  <a:pt x="2110" y="308"/>
                  <a:pt x="2110" y="308"/>
                  <a:pt x="2110" y="308"/>
                </a:cubicBezTo>
                <a:cubicBezTo>
                  <a:pt x="2110" y="563"/>
                  <a:pt x="2110" y="563"/>
                  <a:pt x="2110" y="563"/>
                </a:cubicBezTo>
                <a:cubicBezTo>
                  <a:pt x="2083" y="590"/>
                  <a:pt x="2043" y="613"/>
                  <a:pt x="1990" y="633"/>
                </a:cubicBezTo>
                <a:cubicBezTo>
                  <a:pt x="1938" y="653"/>
                  <a:pt x="1885" y="663"/>
                  <a:pt x="1831" y="663"/>
                </a:cubicBezTo>
                <a:cubicBezTo>
                  <a:pt x="1763" y="663"/>
                  <a:pt x="1703" y="649"/>
                  <a:pt x="1652" y="621"/>
                </a:cubicBezTo>
                <a:cubicBezTo>
                  <a:pt x="1602" y="593"/>
                  <a:pt x="1563" y="552"/>
                  <a:pt x="1538" y="500"/>
                </a:cubicBezTo>
                <a:cubicBezTo>
                  <a:pt x="1512" y="448"/>
                  <a:pt x="1500" y="391"/>
                  <a:pt x="1500" y="329"/>
                </a:cubicBezTo>
                <a:cubicBezTo>
                  <a:pt x="1500" y="262"/>
                  <a:pt x="1514" y="203"/>
                  <a:pt x="1542" y="151"/>
                </a:cubicBezTo>
                <a:cubicBezTo>
                  <a:pt x="1571" y="99"/>
                  <a:pt x="1613" y="59"/>
                  <a:pt x="1668" y="32"/>
                </a:cubicBezTo>
                <a:cubicBezTo>
                  <a:pt x="1709" y="10"/>
                  <a:pt x="1762" y="0"/>
                  <a:pt x="1824" y="0"/>
                </a:cubicBezTo>
                <a:cubicBezTo>
                  <a:pt x="1905" y="0"/>
                  <a:pt x="1968" y="16"/>
                  <a:pt x="2014" y="50"/>
                </a:cubicBezTo>
                <a:cubicBezTo>
                  <a:pt x="2059" y="83"/>
                  <a:pt x="2089" y="129"/>
                  <a:pt x="2102" y="188"/>
                </a:cubicBezTo>
                <a:cubicBezTo>
                  <a:pt x="1971" y="212"/>
                  <a:pt x="1971" y="212"/>
                  <a:pt x="1971" y="212"/>
                </a:cubicBezTo>
                <a:cubicBezTo>
                  <a:pt x="1961" y="181"/>
                  <a:pt x="1944" y="156"/>
                  <a:pt x="1919" y="138"/>
                </a:cubicBezTo>
                <a:cubicBezTo>
                  <a:pt x="1894" y="119"/>
                  <a:pt x="1862" y="110"/>
                  <a:pt x="1824" y="110"/>
                </a:cubicBezTo>
                <a:cubicBezTo>
                  <a:pt x="1766" y="110"/>
                  <a:pt x="1720" y="128"/>
                  <a:pt x="1686" y="164"/>
                </a:cubicBezTo>
                <a:cubicBezTo>
                  <a:pt x="1652" y="200"/>
                  <a:pt x="1635" y="253"/>
                  <a:pt x="1635" y="324"/>
                </a:cubicBezTo>
                <a:cubicBezTo>
                  <a:pt x="1635" y="400"/>
                  <a:pt x="1653" y="457"/>
                  <a:pt x="1687" y="495"/>
                </a:cubicBezTo>
                <a:cubicBezTo>
                  <a:pt x="1722" y="533"/>
                  <a:pt x="1767" y="552"/>
                  <a:pt x="1822" y="552"/>
                </a:cubicBezTo>
                <a:cubicBezTo>
                  <a:pt x="1850" y="552"/>
                  <a:pt x="1878" y="547"/>
                  <a:pt x="1906" y="536"/>
                </a:cubicBezTo>
                <a:cubicBezTo>
                  <a:pt x="1933" y="526"/>
                  <a:pt x="1957" y="513"/>
                  <a:pt x="1977" y="497"/>
                </a:cubicBezTo>
                <a:cubicBezTo>
                  <a:pt x="1977" y="416"/>
                  <a:pt x="1977" y="416"/>
                  <a:pt x="1977" y="416"/>
                </a:cubicBezTo>
                <a:lnTo>
                  <a:pt x="1826" y="416"/>
                </a:lnTo>
                <a:close/>
                <a:moveTo>
                  <a:pt x="1330" y="652"/>
                </a:moveTo>
                <a:lnTo>
                  <a:pt x="1330" y="652"/>
                </a:lnTo>
                <a:cubicBezTo>
                  <a:pt x="1330" y="583"/>
                  <a:pt x="1330" y="583"/>
                  <a:pt x="1330" y="583"/>
                </a:cubicBezTo>
                <a:cubicBezTo>
                  <a:pt x="1313" y="607"/>
                  <a:pt x="1290" y="627"/>
                  <a:pt x="1262" y="641"/>
                </a:cubicBezTo>
                <a:cubicBezTo>
                  <a:pt x="1234" y="655"/>
                  <a:pt x="1205" y="662"/>
                  <a:pt x="1174" y="662"/>
                </a:cubicBezTo>
                <a:cubicBezTo>
                  <a:pt x="1142" y="662"/>
                  <a:pt x="1113" y="656"/>
                  <a:pt x="1088" y="642"/>
                </a:cubicBezTo>
                <a:cubicBezTo>
                  <a:pt x="1063" y="628"/>
                  <a:pt x="1045" y="609"/>
                  <a:pt x="1033" y="584"/>
                </a:cubicBezTo>
                <a:cubicBezTo>
                  <a:pt x="1022" y="559"/>
                  <a:pt x="1016" y="525"/>
                  <a:pt x="1016" y="481"/>
                </a:cubicBezTo>
                <a:cubicBezTo>
                  <a:pt x="1016" y="187"/>
                  <a:pt x="1016" y="187"/>
                  <a:pt x="1016" y="187"/>
                </a:cubicBezTo>
                <a:cubicBezTo>
                  <a:pt x="1141" y="187"/>
                  <a:pt x="1141" y="187"/>
                  <a:pt x="1141" y="187"/>
                </a:cubicBezTo>
                <a:cubicBezTo>
                  <a:pt x="1141" y="401"/>
                  <a:pt x="1141" y="401"/>
                  <a:pt x="1141" y="401"/>
                </a:cubicBezTo>
                <a:cubicBezTo>
                  <a:pt x="1141" y="466"/>
                  <a:pt x="1144" y="506"/>
                  <a:pt x="1148" y="521"/>
                </a:cubicBezTo>
                <a:cubicBezTo>
                  <a:pt x="1153" y="536"/>
                  <a:pt x="1161" y="547"/>
                  <a:pt x="1174" y="556"/>
                </a:cubicBezTo>
                <a:cubicBezTo>
                  <a:pt x="1186" y="564"/>
                  <a:pt x="1201" y="569"/>
                  <a:pt x="1220" y="569"/>
                </a:cubicBezTo>
                <a:cubicBezTo>
                  <a:pt x="1241" y="569"/>
                  <a:pt x="1260" y="563"/>
                  <a:pt x="1277" y="552"/>
                </a:cubicBezTo>
                <a:cubicBezTo>
                  <a:pt x="1294" y="540"/>
                  <a:pt x="1306" y="526"/>
                  <a:pt x="1312" y="509"/>
                </a:cubicBezTo>
                <a:cubicBezTo>
                  <a:pt x="1318" y="492"/>
                  <a:pt x="1321" y="450"/>
                  <a:pt x="1321" y="383"/>
                </a:cubicBezTo>
                <a:cubicBezTo>
                  <a:pt x="1321" y="187"/>
                  <a:pt x="1321" y="187"/>
                  <a:pt x="1321" y="187"/>
                </a:cubicBezTo>
                <a:cubicBezTo>
                  <a:pt x="1447" y="187"/>
                  <a:pt x="1447" y="187"/>
                  <a:pt x="1447" y="187"/>
                </a:cubicBezTo>
                <a:cubicBezTo>
                  <a:pt x="1447" y="652"/>
                  <a:pt x="1447" y="652"/>
                  <a:pt x="1447" y="652"/>
                </a:cubicBezTo>
                <a:lnTo>
                  <a:pt x="1330" y="652"/>
                </a:lnTo>
                <a:close/>
                <a:moveTo>
                  <a:pt x="239" y="382"/>
                </a:moveTo>
                <a:lnTo>
                  <a:pt x="239" y="382"/>
                </a:lnTo>
                <a:cubicBezTo>
                  <a:pt x="0" y="10"/>
                  <a:pt x="0" y="10"/>
                  <a:pt x="0" y="10"/>
                </a:cubicBezTo>
                <a:cubicBezTo>
                  <a:pt x="154" y="10"/>
                  <a:pt x="154" y="10"/>
                  <a:pt x="154" y="10"/>
                </a:cubicBezTo>
                <a:cubicBezTo>
                  <a:pt x="308" y="264"/>
                  <a:pt x="308" y="264"/>
                  <a:pt x="308" y="264"/>
                </a:cubicBezTo>
                <a:cubicBezTo>
                  <a:pt x="459" y="10"/>
                  <a:pt x="459" y="10"/>
                  <a:pt x="459" y="10"/>
                </a:cubicBezTo>
                <a:cubicBezTo>
                  <a:pt x="611" y="10"/>
                  <a:pt x="611" y="10"/>
                  <a:pt x="611" y="10"/>
                </a:cubicBezTo>
                <a:cubicBezTo>
                  <a:pt x="371" y="383"/>
                  <a:pt x="371" y="383"/>
                  <a:pt x="371" y="383"/>
                </a:cubicBezTo>
                <a:cubicBezTo>
                  <a:pt x="371" y="652"/>
                  <a:pt x="371" y="652"/>
                  <a:pt x="371" y="652"/>
                </a:cubicBezTo>
                <a:cubicBezTo>
                  <a:pt x="239" y="652"/>
                  <a:pt x="239" y="652"/>
                  <a:pt x="239" y="652"/>
                </a:cubicBezTo>
                <a:lnTo>
                  <a:pt x="239" y="382"/>
                </a:lnTo>
                <a:close/>
              </a:path>
            </a:pathLst>
          </a:custGeom>
          <a:solidFill>
            <a:schemeClr val="accent1"/>
          </a:solidFill>
          <a:ln>
            <a:noFill/>
          </a:ln>
          <a:effectLst/>
        </p:spPr>
        <p:txBody>
          <a:bodyPr wrap="none" anchor="ctr"/>
          <a:lstStyle/>
          <a:p>
            <a:endParaRPr lang="en-GB" dirty="0"/>
          </a:p>
        </p:txBody>
      </p:sp>
    </p:spTree>
    <p:extLst>
      <p:ext uri="{BB962C8B-B14F-4D97-AF65-F5344CB8AC3E}">
        <p14:creationId xmlns:p14="http://schemas.microsoft.com/office/powerpoint/2010/main" val="3240695669"/>
      </p:ext>
    </p:extLst>
  </p:cSld>
  <p:clrMapOvr>
    <a:masterClrMapping/>
  </p:clrMapOvr>
  <p:extLst>
    <p:ext uri="{DCECCB84-F9BA-43D5-87BE-67443E8EF086}">
      <p15:sldGuideLst xmlns:p15="http://schemas.microsoft.com/office/powerpoint/2012/main">
        <p15:guide id="1" orient="horz" pos="1991">
          <p15:clr>
            <a:srgbClr val="FBAE40"/>
          </p15:clr>
        </p15:guide>
        <p15:guide id="2" orient="horz" pos="2215">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PICTURE Medium Box Option">
    <p:spTree>
      <p:nvGrpSpPr>
        <p:cNvPr id="1" name=""/>
        <p:cNvGrpSpPr/>
        <p:nvPr/>
      </p:nvGrpSpPr>
      <p:grpSpPr>
        <a:xfrm>
          <a:off x="0" y="0"/>
          <a:ext cx="0" cy="0"/>
          <a:chOff x="0" y="0"/>
          <a:chExt cx="0" cy="0"/>
        </a:xfrm>
      </p:grpSpPr>
      <p:sp>
        <p:nvSpPr>
          <p:cNvPr id="11" name="Footer Placeholder 7" hidden="1">
            <a:extLst>
              <a:ext uri="{FF2B5EF4-FFF2-40B4-BE49-F238E27FC236}">
                <a16:creationId xmlns:a16="http://schemas.microsoft.com/office/drawing/2014/main" id="{06A0AF63-CE1B-48D1-BC90-E21F42A0C024}"/>
              </a:ext>
            </a:extLst>
          </p:cNvPr>
          <p:cNvSpPr>
            <a:spLocks noGrp="1"/>
          </p:cNvSpPr>
          <p:nvPr>
            <p:ph type="ftr" sz="quarter" idx="3"/>
          </p:nvPr>
        </p:nvSpPr>
        <p:spPr bwMode="white">
          <a:xfrm>
            <a:off x="12193200" y="6858000"/>
            <a:ext cx="0" cy="0"/>
          </a:xfrm>
          <a:prstGeom prst="rect">
            <a:avLst/>
          </a:prstGeom>
        </p:spPr>
        <p:txBody>
          <a:bodyPr vert="horz" lIns="0" tIns="0" rIns="0" bIns="0" rtlCol="0" anchor="t" anchorCtr="0"/>
          <a:lstStyle>
            <a:lvl1pPr algn="l">
              <a:defRPr sz="100">
                <a:noFill/>
              </a:defRPr>
            </a:lvl1pPr>
          </a:lstStyle>
          <a:p>
            <a:endParaRPr lang="en-GB" dirty="0"/>
          </a:p>
        </p:txBody>
      </p:sp>
      <p:sp>
        <p:nvSpPr>
          <p:cNvPr id="13" name="Slide Number Placeholder 10" hidden="1">
            <a:extLst>
              <a:ext uri="{FF2B5EF4-FFF2-40B4-BE49-F238E27FC236}">
                <a16:creationId xmlns:a16="http://schemas.microsoft.com/office/drawing/2014/main" id="{4598F229-9C10-46B3-9164-30B17D9BB811}"/>
              </a:ext>
            </a:extLst>
          </p:cNvPr>
          <p:cNvSpPr txBox="1">
            <a:spLocks/>
          </p:cNvSpPr>
          <p:nvPr userDrawn="1"/>
        </p:nvSpPr>
        <p:spPr>
          <a:xfrm>
            <a:off x="12193200" y="6858000"/>
            <a:ext cx="0" cy="0"/>
          </a:xfrm>
          <a:prstGeom prst="rect">
            <a:avLst/>
          </a:prstGeom>
        </p:spPr>
        <p:txBody>
          <a:bodyPr vert="horz" lIns="0" tIns="0" rIns="0" bIns="0" rtlCol="0" anchor="t" anchorCtr="0"/>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3AA811B-2EBD-4900-905E-5BE206449611}" type="slidenum">
              <a:rPr lang="en-GB" smtClean="0"/>
              <a:pPr/>
              <a:t>‹#›</a:t>
            </a:fld>
            <a:endParaRPr lang="en-GB" dirty="0"/>
          </a:p>
        </p:txBody>
      </p:sp>
      <p:sp>
        <p:nvSpPr>
          <p:cNvPr id="16" name="Picture Placeholder 15">
            <a:extLst>
              <a:ext uri="{FF2B5EF4-FFF2-40B4-BE49-F238E27FC236}">
                <a16:creationId xmlns:a16="http://schemas.microsoft.com/office/drawing/2014/main" id="{8E92D0F8-F4A6-4FB2-8CD3-66E2E083D08F}"/>
              </a:ext>
            </a:extLst>
          </p:cNvPr>
          <p:cNvSpPr>
            <a:spLocks noGrp="1"/>
          </p:cNvSpPr>
          <p:nvPr>
            <p:ph type="pic" sz="quarter" idx="13" hasCustomPrompt="1"/>
          </p:nvPr>
        </p:nvSpPr>
        <p:spPr>
          <a:xfrm>
            <a:off x="0" y="-1"/>
            <a:ext cx="12193200" cy="6861600"/>
          </a:xfrm>
          <a:custGeom>
            <a:avLst/>
            <a:gdLst>
              <a:gd name="connsiteX0" fmla="*/ 11295612 w 12193200"/>
              <a:gd name="connsiteY0" fmla="*/ 3365933 h 6861600"/>
              <a:gd name="connsiteX1" fmla="*/ 11338398 w 12193200"/>
              <a:gd name="connsiteY1" fmla="*/ 3385290 h 6861600"/>
              <a:gd name="connsiteX2" fmla="*/ 11356139 w 12193200"/>
              <a:gd name="connsiteY2" fmla="*/ 3440224 h 6861600"/>
              <a:gd name="connsiteX3" fmla="*/ 11338398 w 12193200"/>
              <a:gd name="connsiteY3" fmla="*/ 3496205 h 6861600"/>
              <a:gd name="connsiteX4" fmla="*/ 11295612 w 12193200"/>
              <a:gd name="connsiteY4" fmla="*/ 3515040 h 6861600"/>
              <a:gd name="connsiteX5" fmla="*/ 11252825 w 12193200"/>
              <a:gd name="connsiteY5" fmla="*/ 3496205 h 6861600"/>
              <a:gd name="connsiteX6" fmla="*/ 11235606 w 12193200"/>
              <a:gd name="connsiteY6" fmla="*/ 3440748 h 6861600"/>
              <a:gd name="connsiteX7" fmla="*/ 11252825 w 12193200"/>
              <a:gd name="connsiteY7" fmla="*/ 3385290 h 6861600"/>
              <a:gd name="connsiteX8" fmla="*/ 11295612 w 12193200"/>
              <a:gd name="connsiteY8" fmla="*/ 3365933 h 6861600"/>
              <a:gd name="connsiteX9" fmla="*/ 10429961 w 12193200"/>
              <a:gd name="connsiteY9" fmla="*/ 3365933 h 6861600"/>
              <a:gd name="connsiteX10" fmla="*/ 10472748 w 12193200"/>
              <a:gd name="connsiteY10" fmla="*/ 3385290 h 6861600"/>
              <a:gd name="connsiteX11" fmla="*/ 10489967 w 12193200"/>
              <a:gd name="connsiteY11" fmla="*/ 3440224 h 6861600"/>
              <a:gd name="connsiteX12" fmla="*/ 10472748 w 12193200"/>
              <a:gd name="connsiteY12" fmla="*/ 3496205 h 6861600"/>
              <a:gd name="connsiteX13" fmla="*/ 10429961 w 12193200"/>
              <a:gd name="connsiteY13" fmla="*/ 3515040 h 6861600"/>
              <a:gd name="connsiteX14" fmla="*/ 10386652 w 12193200"/>
              <a:gd name="connsiteY14" fmla="*/ 3496205 h 6861600"/>
              <a:gd name="connsiteX15" fmla="*/ 10369433 w 12193200"/>
              <a:gd name="connsiteY15" fmla="*/ 3440748 h 6861600"/>
              <a:gd name="connsiteX16" fmla="*/ 10386652 w 12193200"/>
              <a:gd name="connsiteY16" fmla="*/ 3385290 h 6861600"/>
              <a:gd name="connsiteX17" fmla="*/ 10429961 w 12193200"/>
              <a:gd name="connsiteY17" fmla="*/ 3365933 h 6861600"/>
              <a:gd name="connsiteX18" fmla="*/ 11414058 w 12193200"/>
              <a:gd name="connsiteY18" fmla="*/ 3318846 h 6861600"/>
              <a:gd name="connsiteX19" fmla="*/ 11513720 w 12193200"/>
              <a:gd name="connsiteY19" fmla="*/ 3562126 h 6861600"/>
              <a:gd name="connsiteX20" fmla="*/ 11572161 w 12193200"/>
              <a:gd name="connsiteY20" fmla="*/ 3562126 h 6861600"/>
              <a:gd name="connsiteX21" fmla="*/ 11670257 w 12193200"/>
              <a:gd name="connsiteY21" fmla="*/ 3318846 h 6861600"/>
              <a:gd name="connsiteX22" fmla="*/ 11603468 w 12193200"/>
              <a:gd name="connsiteY22" fmla="*/ 3318846 h 6861600"/>
              <a:gd name="connsiteX23" fmla="*/ 11556507 w 12193200"/>
              <a:gd name="connsiteY23" fmla="*/ 3443364 h 6861600"/>
              <a:gd name="connsiteX24" fmla="*/ 11549202 w 12193200"/>
              <a:gd name="connsiteY24" fmla="*/ 3463768 h 6861600"/>
              <a:gd name="connsiteX25" fmla="*/ 11542418 w 12193200"/>
              <a:gd name="connsiteY25" fmla="*/ 3484695 h 6861600"/>
              <a:gd name="connsiteX26" fmla="*/ 11529374 w 12193200"/>
              <a:gd name="connsiteY26" fmla="*/ 3443364 h 6861600"/>
              <a:gd name="connsiteX27" fmla="*/ 11482413 w 12193200"/>
              <a:gd name="connsiteY27" fmla="*/ 3318846 h 6861600"/>
              <a:gd name="connsiteX28" fmla="*/ 11414058 w 12193200"/>
              <a:gd name="connsiteY28" fmla="*/ 3318846 h 6861600"/>
              <a:gd name="connsiteX29" fmla="*/ 10578149 w 12193200"/>
              <a:gd name="connsiteY29" fmla="*/ 3318846 h 6861600"/>
              <a:gd name="connsiteX30" fmla="*/ 10578149 w 12193200"/>
              <a:gd name="connsiteY30" fmla="*/ 3472662 h 6861600"/>
              <a:gd name="connsiteX31" fmla="*/ 10587020 w 12193200"/>
              <a:gd name="connsiteY31" fmla="*/ 3526550 h 6861600"/>
              <a:gd name="connsiteX32" fmla="*/ 10615718 w 12193200"/>
              <a:gd name="connsiteY32" fmla="*/ 3556894 h 6861600"/>
              <a:gd name="connsiteX33" fmla="*/ 10660592 w 12193200"/>
              <a:gd name="connsiteY33" fmla="*/ 3567358 h 6861600"/>
              <a:gd name="connsiteX34" fmla="*/ 10706510 w 12193200"/>
              <a:gd name="connsiteY34" fmla="*/ 3556371 h 6861600"/>
              <a:gd name="connsiteX35" fmla="*/ 10741992 w 12193200"/>
              <a:gd name="connsiteY35" fmla="*/ 3526026 h 6861600"/>
              <a:gd name="connsiteX36" fmla="*/ 10741992 w 12193200"/>
              <a:gd name="connsiteY36" fmla="*/ 3562126 h 6861600"/>
              <a:gd name="connsiteX37" fmla="*/ 10803041 w 12193200"/>
              <a:gd name="connsiteY37" fmla="*/ 3562126 h 6861600"/>
              <a:gd name="connsiteX38" fmla="*/ 10803041 w 12193200"/>
              <a:gd name="connsiteY38" fmla="*/ 3318846 h 6861600"/>
              <a:gd name="connsiteX39" fmla="*/ 10737296 w 12193200"/>
              <a:gd name="connsiteY39" fmla="*/ 3318846 h 6861600"/>
              <a:gd name="connsiteX40" fmla="*/ 10737296 w 12193200"/>
              <a:gd name="connsiteY40" fmla="*/ 3421390 h 6861600"/>
              <a:gd name="connsiteX41" fmla="*/ 10732599 w 12193200"/>
              <a:gd name="connsiteY41" fmla="*/ 3487311 h 6861600"/>
              <a:gd name="connsiteX42" fmla="*/ 10714337 w 12193200"/>
              <a:gd name="connsiteY42" fmla="*/ 3509808 h 6861600"/>
              <a:gd name="connsiteX43" fmla="*/ 10684595 w 12193200"/>
              <a:gd name="connsiteY43" fmla="*/ 3518702 h 6861600"/>
              <a:gd name="connsiteX44" fmla="*/ 10660592 w 12193200"/>
              <a:gd name="connsiteY44" fmla="*/ 3511900 h 6861600"/>
              <a:gd name="connsiteX45" fmla="*/ 10647026 w 12193200"/>
              <a:gd name="connsiteY45" fmla="*/ 3493589 h 6861600"/>
              <a:gd name="connsiteX46" fmla="*/ 10643373 w 12193200"/>
              <a:gd name="connsiteY46" fmla="*/ 3430807 h 6861600"/>
              <a:gd name="connsiteX47" fmla="*/ 10643373 w 12193200"/>
              <a:gd name="connsiteY47" fmla="*/ 3318846 h 6861600"/>
              <a:gd name="connsiteX48" fmla="*/ 10578149 w 12193200"/>
              <a:gd name="connsiteY48" fmla="*/ 3318846 h 6861600"/>
              <a:gd name="connsiteX49" fmla="*/ 12192000 w 12193200"/>
              <a:gd name="connsiteY49" fmla="*/ 3314701 h 6861600"/>
              <a:gd name="connsiteX50" fmla="*/ 12012076 w 12193200"/>
              <a:gd name="connsiteY50" fmla="*/ 3429000 h 6861600"/>
              <a:gd name="connsiteX51" fmla="*/ 12192000 w 12193200"/>
              <a:gd name="connsiteY51" fmla="*/ 3543300 h 6861600"/>
              <a:gd name="connsiteX52" fmla="*/ 11295612 w 12193200"/>
              <a:gd name="connsiteY52" fmla="*/ 3313614 h 6861600"/>
              <a:gd name="connsiteX53" fmla="*/ 11229866 w 12193200"/>
              <a:gd name="connsiteY53" fmla="*/ 3329310 h 6861600"/>
              <a:gd name="connsiteX54" fmla="*/ 11184470 w 12193200"/>
              <a:gd name="connsiteY54" fmla="*/ 3374827 h 6861600"/>
              <a:gd name="connsiteX55" fmla="*/ 11168295 w 12193200"/>
              <a:gd name="connsiteY55" fmla="*/ 3437085 h 6861600"/>
              <a:gd name="connsiteX56" fmla="*/ 11184470 w 12193200"/>
              <a:gd name="connsiteY56" fmla="*/ 3508238 h 6861600"/>
              <a:gd name="connsiteX57" fmla="*/ 11231431 w 12193200"/>
              <a:gd name="connsiteY57" fmla="*/ 3552709 h 6861600"/>
              <a:gd name="connsiteX58" fmla="*/ 11296133 w 12193200"/>
              <a:gd name="connsiteY58" fmla="*/ 3567358 h 6861600"/>
              <a:gd name="connsiteX59" fmla="*/ 11386925 w 12193200"/>
              <a:gd name="connsiteY59" fmla="*/ 3531258 h 6861600"/>
              <a:gd name="connsiteX60" fmla="*/ 11422928 w 12193200"/>
              <a:gd name="connsiteY60" fmla="*/ 3439701 h 6861600"/>
              <a:gd name="connsiteX61" fmla="*/ 11387447 w 12193200"/>
              <a:gd name="connsiteY61" fmla="*/ 3349191 h 6861600"/>
              <a:gd name="connsiteX62" fmla="*/ 11295612 w 12193200"/>
              <a:gd name="connsiteY62" fmla="*/ 3313614 h 6861600"/>
              <a:gd name="connsiteX63" fmla="*/ 10429439 w 12193200"/>
              <a:gd name="connsiteY63" fmla="*/ 3313614 h 6861600"/>
              <a:gd name="connsiteX64" fmla="*/ 10363693 w 12193200"/>
              <a:gd name="connsiteY64" fmla="*/ 3329310 h 6861600"/>
              <a:gd name="connsiteX65" fmla="*/ 10318298 w 12193200"/>
              <a:gd name="connsiteY65" fmla="*/ 3374827 h 6861600"/>
              <a:gd name="connsiteX66" fmla="*/ 10302644 w 12193200"/>
              <a:gd name="connsiteY66" fmla="*/ 3437085 h 6861600"/>
              <a:gd name="connsiteX67" fmla="*/ 10318298 w 12193200"/>
              <a:gd name="connsiteY67" fmla="*/ 3508238 h 6861600"/>
              <a:gd name="connsiteX68" fmla="*/ 10365259 w 12193200"/>
              <a:gd name="connsiteY68" fmla="*/ 3552709 h 6861600"/>
              <a:gd name="connsiteX69" fmla="*/ 10429961 w 12193200"/>
              <a:gd name="connsiteY69" fmla="*/ 3567358 h 6861600"/>
              <a:gd name="connsiteX70" fmla="*/ 10520752 w 12193200"/>
              <a:gd name="connsiteY70" fmla="*/ 3531258 h 6861600"/>
              <a:gd name="connsiteX71" fmla="*/ 10557278 w 12193200"/>
              <a:gd name="connsiteY71" fmla="*/ 3439701 h 6861600"/>
              <a:gd name="connsiteX72" fmla="*/ 10521274 w 12193200"/>
              <a:gd name="connsiteY72" fmla="*/ 3349191 h 6861600"/>
              <a:gd name="connsiteX73" fmla="*/ 10429439 w 12193200"/>
              <a:gd name="connsiteY73" fmla="*/ 3313614 h 6861600"/>
              <a:gd name="connsiteX74" fmla="*/ 11675997 w 12193200"/>
              <a:gd name="connsiteY74" fmla="*/ 3261296 h 6861600"/>
              <a:gd name="connsiteX75" fmla="*/ 11682258 w 12193200"/>
              <a:gd name="connsiteY75" fmla="*/ 3261296 h 6861600"/>
              <a:gd name="connsiteX76" fmla="*/ 11687998 w 12193200"/>
              <a:gd name="connsiteY76" fmla="*/ 3261819 h 6861600"/>
              <a:gd name="connsiteX77" fmla="*/ 11690607 w 12193200"/>
              <a:gd name="connsiteY77" fmla="*/ 3263389 h 6861600"/>
              <a:gd name="connsiteX78" fmla="*/ 11691651 w 12193200"/>
              <a:gd name="connsiteY78" fmla="*/ 3266528 h 6861600"/>
              <a:gd name="connsiteX79" fmla="*/ 11689564 w 12193200"/>
              <a:gd name="connsiteY79" fmla="*/ 3270190 h 6861600"/>
              <a:gd name="connsiteX80" fmla="*/ 11682780 w 12193200"/>
              <a:gd name="connsiteY80" fmla="*/ 3271760 h 6861600"/>
              <a:gd name="connsiteX81" fmla="*/ 11675997 w 12193200"/>
              <a:gd name="connsiteY81" fmla="*/ 3271760 h 6861600"/>
              <a:gd name="connsiteX82" fmla="*/ 11670257 w 12193200"/>
              <a:gd name="connsiteY82" fmla="*/ 3256588 h 6861600"/>
              <a:gd name="connsiteX83" fmla="*/ 11670257 w 12193200"/>
              <a:gd name="connsiteY83" fmla="*/ 3291641 h 6861600"/>
              <a:gd name="connsiteX84" fmla="*/ 11675997 w 12193200"/>
              <a:gd name="connsiteY84" fmla="*/ 3291641 h 6861600"/>
              <a:gd name="connsiteX85" fmla="*/ 11675997 w 12193200"/>
              <a:gd name="connsiteY85" fmla="*/ 3276468 h 6861600"/>
              <a:gd name="connsiteX86" fmla="*/ 11679128 w 12193200"/>
              <a:gd name="connsiteY86" fmla="*/ 3276468 h 6861600"/>
              <a:gd name="connsiteX87" fmla="*/ 11683824 w 12193200"/>
              <a:gd name="connsiteY87" fmla="*/ 3278038 h 6861600"/>
              <a:gd name="connsiteX88" fmla="*/ 11690085 w 12193200"/>
              <a:gd name="connsiteY88" fmla="*/ 3285886 h 6861600"/>
              <a:gd name="connsiteX89" fmla="*/ 11693216 w 12193200"/>
              <a:gd name="connsiteY89" fmla="*/ 3291641 h 6861600"/>
              <a:gd name="connsiteX90" fmla="*/ 11699999 w 12193200"/>
              <a:gd name="connsiteY90" fmla="*/ 3291641 h 6861600"/>
              <a:gd name="connsiteX91" fmla="*/ 11695825 w 12193200"/>
              <a:gd name="connsiteY91" fmla="*/ 3284840 h 6861600"/>
              <a:gd name="connsiteX92" fmla="*/ 11690607 w 12193200"/>
              <a:gd name="connsiteY92" fmla="*/ 3277515 h 6861600"/>
              <a:gd name="connsiteX93" fmla="*/ 11687476 w 12193200"/>
              <a:gd name="connsiteY93" fmla="*/ 3275945 h 6861600"/>
              <a:gd name="connsiteX94" fmla="*/ 11694781 w 12193200"/>
              <a:gd name="connsiteY94" fmla="*/ 3272806 h 6861600"/>
              <a:gd name="connsiteX95" fmla="*/ 11697390 w 12193200"/>
              <a:gd name="connsiteY95" fmla="*/ 3266005 h 6861600"/>
              <a:gd name="connsiteX96" fmla="*/ 11695825 w 12193200"/>
              <a:gd name="connsiteY96" fmla="*/ 3260773 h 6861600"/>
              <a:gd name="connsiteX97" fmla="*/ 11691651 w 12193200"/>
              <a:gd name="connsiteY97" fmla="*/ 3257111 h 6861600"/>
              <a:gd name="connsiteX98" fmla="*/ 11682258 w 12193200"/>
              <a:gd name="connsiteY98" fmla="*/ 3256588 h 6861600"/>
              <a:gd name="connsiteX99" fmla="*/ 11670257 w 12193200"/>
              <a:gd name="connsiteY99" fmla="*/ 3256588 h 6861600"/>
              <a:gd name="connsiteX100" fmla="*/ 11684867 w 12193200"/>
              <a:gd name="connsiteY100" fmla="*/ 3246124 h 6861600"/>
              <a:gd name="connsiteX101" fmla="*/ 11698434 w 12193200"/>
              <a:gd name="connsiteY101" fmla="*/ 3249786 h 6861600"/>
              <a:gd name="connsiteX102" fmla="*/ 11708348 w 12193200"/>
              <a:gd name="connsiteY102" fmla="*/ 3259727 h 6861600"/>
              <a:gd name="connsiteX103" fmla="*/ 11712522 w 12193200"/>
              <a:gd name="connsiteY103" fmla="*/ 3273329 h 6861600"/>
              <a:gd name="connsiteX104" fmla="*/ 11708348 w 12193200"/>
              <a:gd name="connsiteY104" fmla="*/ 3286932 h 6861600"/>
              <a:gd name="connsiteX105" fmla="*/ 11698434 w 12193200"/>
              <a:gd name="connsiteY105" fmla="*/ 3296873 h 6861600"/>
              <a:gd name="connsiteX106" fmla="*/ 11684867 w 12193200"/>
              <a:gd name="connsiteY106" fmla="*/ 3300535 h 6861600"/>
              <a:gd name="connsiteX107" fmla="*/ 11670779 w 12193200"/>
              <a:gd name="connsiteY107" fmla="*/ 3296873 h 6861600"/>
              <a:gd name="connsiteX108" fmla="*/ 11660865 w 12193200"/>
              <a:gd name="connsiteY108" fmla="*/ 3286932 h 6861600"/>
              <a:gd name="connsiteX109" fmla="*/ 11657212 w 12193200"/>
              <a:gd name="connsiteY109" fmla="*/ 3273329 h 6861600"/>
              <a:gd name="connsiteX110" fmla="*/ 11660865 w 12193200"/>
              <a:gd name="connsiteY110" fmla="*/ 3259727 h 6861600"/>
              <a:gd name="connsiteX111" fmla="*/ 11671301 w 12193200"/>
              <a:gd name="connsiteY111" fmla="*/ 3249786 h 6861600"/>
              <a:gd name="connsiteX112" fmla="*/ 11684867 w 12193200"/>
              <a:gd name="connsiteY112" fmla="*/ 3246124 h 6861600"/>
              <a:gd name="connsiteX113" fmla="*/ 11684867 w 12193200"/>
              <a:gd name="connsiteY113" fmla="*/ 3240892 h 6861600"/>
              <a:gd name="connsiteX114" fmla="*/ 11668692 w 12193200"/>
              <a:gd name="connsiteY114" fmla="*/ 3245078 h 6861600"/>
              <a:gd name="connsiteX115" fmla="*/ 11656169 w 12193200"/>
              <a:gd name="connsiteY115" fmla="*/ 3257111 h 6861600"/>
              <a:gd name="connsiteX116" fmla="*/ 11651473 w 12193200"/>
              <a:gd name="connsiteY116" fmla="*/ 3273329 h 6861600"/>
              <a:gd name="connsiteX117" fmla="*/ 11656169 w 12193200"/>
              <a:gd name="connsiteY117" fmla="*/ 3289548 h 6861600"/>
              <a:gd name="connsiteX118" fmla="*/ 11668170 w 12193200"/>
              <a:gd name="connsiteY118" fmla="*/ 3301581 h 6861600"/>
              <a:gd name="connsiteX119" fmla="*/ 11684867 w 12193200"/>
              <a:gd name="connsiteY119" fmla="*/ 3305767 h 6861600"/>
              <a:gd name="connsiteX120" fmla="*/ 11701043 w 12193200"/>
              <a:gd name="connsiteY120" fmla="*/ 3301581 h 6861600"/>
              <a:gd name="connsiteX121" fmla="*/ 11713566 w 12193200"/>
              <a:gd name="connsiteY121" fmla="*/ 3289548 h 6861600"/>
              <a:gd name="connsiteX122" fmla="*/ 11717740 w 12193200"/>
              <a:gd name="connsiteY122" fmla="*/ 3273329 h 6861600"/>
              <a:gd name="connsiteX123" fmla="*/ 11713044 w 12193200"/>
              <a:gd name="connsiteY123" fmla="*/ 3257111 h 6861600"/>
              <a:gd name="connsiteX124" fmla="*/ 11701043 w 12193200"/>
              <a:gd name="connsiteY124" fmla="*/ 3245078 h 6861600"/>
              <a:gd name="connsiteX125" fmla="*/ 11684867 w 12193200"/>
              <a:gd name="connsiteY125" fmla="*/ 3240892 h 6861600"/>
              <a:gd name="connsiteX126" fmla="*/ 10048010 w 12193200"/>
              <a:gd name="connsiteY126" fmla="*/ 3226243 h 6861600"/>
              <a:gd name="connsiteX127" fmla="*/ 10172718 w 12193200"/>
              <a:gd name="connsiteY127" fmla="*/ 3420867 h 6861600"/>
              <a:gd name="connsiteX128" fmla="*/ 10172718 w 12193200"/>
              <a:gd name="connsiteY128" fmla="*/ 3562126 h 6861600"/>
              <a:gd name="connsiteX129" fmla="*/ 10241594 w 12193200"/>
              <a:gd name="connsiteY129" fmla="*/ 3562126 h 6861600"/>
              <a:gd name="connsiteX130" fmla="*/ 10241594 w 12193200"/>
              <a:gd name="connsiteY130" fmla="*/ 3421390 h 6861600"/>
              <a:gd name="connsiteX131" fmla="*/ 10366824 w 12193200"/>
              <a:gd name="connsiteY131" fmla="*/ 3226243 h 6861600"/>
              <a:gd name="connsiteX132" fmla="*/ 10287512 w 12193200"/>
              <a:gd name="connsiteY132" fmla="*/ 3226243 h 6861600"/>
              <a:gd name="connsiteX133" fmla="*/ 10208722 w 12193200"/>
              <a:gd name="connsiteY133" fmla="*/ 3359131 h 6861600"/>
              <a:gd name="connsiteX134" fmla="*/ 10128366 w 12193200"/>
              <a:gd name="connsiteY134" fmla="*/ 3226243 h 6861600"/>
              <a:gd name="connsiteX135" fmla="*/ 10048010 w 12193200"/>
              <a:gd name="connsiteY135" fmla="*/ 3226243 h 6861600"/>
              <a:gd name="connsiteX136" fmla="*/ 10999756 w 12193200"/>
              <a:gd name="connsiteY136" fmla="*/ 3221011 h 6861600"/>
              <a:gd name="connsiteX137" fmla="*/ 10918357 w 12193200"/>
              <a:gd name="connsiteY137" fmla="*/ 3237753 h 6861600"/>
              <a:gd name="connsiteX138" fmla="*/ 10852611 w 12193200"/>
              <a:gd name="connsiteY138" fmla="*/ 3300012 h 6861600"/>
              <a:gd name="connsiteX139" fmla="*/ 10830696 w 12193200"/>
              <a:gd name="connsiteY139" fmla="*/ 3393138 h 6861600"/>
              <a:gd name="connsiteX140" fmla="*/ 10850524 w 12193200"/>
              <a:gd name="connsiteY140" fmla="*/ 3482602 h 6861600"/>
              <a:gd name="connsiteX141" fmla="*/ 10910008 w 12193200"/>
              <a:gd name="connsiteY141" fmla="*/ 3545907 h 6861600"/>
              <a:gd name="connsiteX142" fmla="*/ 11003409 w 12193200"/>
              <a:gd name="connsiteY142" fmla="*/ 3567881 h 6861600"/>
              <a:gd name="connsiteX143" fmla="*/ 11086374 w 12193200"/>
              <a:gd name="connsiteY143" fmla="*/ 3552185 h 6861600"/>
              <a:gd name="connsiteX144" fmla="*/ 11148988 w 12193200"/>
              <a:gd name="connsiteY144" fmla="*/ 3515563 h 6861600"/>
              <a:gd name="connsiteX145" fmla="*/ 11148988 w 12193200"/>
              <a:gd name="connsiteY145" fmla="*/ 3382151 h 6861600"/>
              <a:gd name="connsiteX146" fmla="*/ 11000800 w 12193200"/>
              <a:gd name="connsiteY146" fmla="*/ 3382151 h 6861600"/>
              <a:gd name="connsiteX147" fmla="*/ 11000800 w 12193200"/>
              <a:gd name="connsiteY147" fmla="*/ 3438655 h 6861600"/>
              <a:gd name="connsiteX148" fmla="*/ 11079590 w 12193200"/>
              <a:gd name="connsiteY148" fmla="*/ 3438655 h 6861600"/>
              <a:gd name="connsiteX149" fmla="*/ 11079590 w 12193200"/>
              <a:gd name="connsiteY149" fmla="*/ 3481033 h 6861600"/>
              <a:gd name="connsiteX150" fmla="*/ 11042543 w 12193200"/>
              <a:gd name="connsiteY150" fmla="*/ 3501437 h 6861600"/>
              <a:gd name="connsiteX151" fmla="*/ 10998713 w 12193200"/>
              <a:gd name="connsiteY151" fmla="*/ 3509808 h 6861600"/>
              <a:gd name="connsiteX152" fmla="*/ 10928271 w 12193200"/>
              <a:gd name="connsiteY152" fmla="*/ 3479986 h 6861600"/>
              <a:gd name="connsiteX153" fmla="*/ 10901138 w 12193200"/>
              <a:gd name="connsiteY153" fmla="*/ 3390522 h 6861600"/>
              <a:gd name="connsiteX154" fmla="*/ 10927749 w 12193200"/>
              <a:gd name="connsiteY154" fmla="*/ 3306813 h 6861600"/>
              <a:gd name="connsiteX155" fmla="*/ 10999756 w 12193200"/>
              <a:gd name="connsiteY155" fmla="*/ 3278561 h 6861600"/>
              <a:gd name="connsiteX156" fmla="*/ 11049326 w 12193200"/>
              <a:gd name="connsiteY156" fmla="*/ 3293210 h 6861600"/>
              <a:gd name="connsiteX157" fmla="*/ 11076459 w 12193200"/>
              <a:gd name="connsiteY157" fmla="*/ 3331926 h 6861600"/>
              <a:gd name="connsiteX158" fmla="*/ 11144814 w 12193200"/>
              <a:gd name="connsiteY158" fmla="*/ 3319369 h 6861600"/>
              <a:gd name="connsiteX159" fmla="*/ 11098896 w 12193200"/>
              <a:gd name="connsiteY159" fmla="*/ 3247170 h 6861600"/>
              <a:gd name="connsiteX160" fmla="*/ 10999756 w 12193200"/>
              <a:gd name="connsiteY160" fmla="*/ 3221011 h 6861600"/>
              <a:gd name="connsiteX161" fmla="*/ 539998 w 12193200"/>
              <a:gd name="connsiteY161" fmla="*/ 540001 h 6861600"/>
              <a:gd name="connsiteX162" fmla="*/ 539998 w 12193200"/>
              <a:gd name="connsiteY162" fmla="*/ 6300001 h 6861600"/>
              <a:gd name="connsiteX163" fmla="*/ 539999 w 12193200"/>
              <a:gd name="connsiteY163" fmla="*/ 6300001 h 6861600"/>
              <a:gd name="connsiteX164" fmla="*/ 5073648 w 12193200"/>
              <a:gd name="connsiteY164" fmla="*/ 6300001 h 6861600"/>
              <a:gd name="connsiteX165" fmla="*/ 6008398 w 12193200"/>
              <a:gd name="connsiteY165" fmla="*/ 6300001 h 6861600"/>
              <a:gd name="connsiteX166" fmla="*/ 6008398 w 12193200"/>
              <a:gd name="connsiteY166" fmla="*/ 3542604 h 6861600"/>
              <a:gd name="connsiteX167" fmla="*/ 6187227 w 12193200"/>
              <a:gd name="connsiteY167" fmla="*/ 3429001 h 6861600"/>
              <a:gd name="connsiteX168" fmla="*/ 6008398 w 12193200"/>
              <a:gd name="connsiteY168" fmla="*/ 3315397 h 6861600"/>
              <a:gd name="connsiteX169" fmla="*/ 6008398 w 12193200"/>
              <a:gd name="connsiteY169" fmla="*/ 540001 h 6861600"/>
              <a:gd name="connsiteX170" fmla="*/ 5073648 w 12193200"/>
              <a:gd name="connsiteY170" fmla="*/ 540001 h 6861600"/>
              <a:gd name="connsiteX171" fmla="*/ 539999 w 12193200"/>
              <a:gd name="connsiteY171" fmla="*/ 540001 h 6861600"/>
              <a:gd name="connsiteX172" fmla="*/ 0 w 12193200"/>
              <a:gd name="connsiteY172" fmla="*/ 0 h 6861600"/>
              <a:gd name="connsiteX173" fmla="*/ 12193200 w 12193200"/>
              <a:gd name="connsiteY173" fmla="*/ 0 h 6861600"/>
              <a:gd name="connsiteX174" fmla="*/ 12193200 w 12193200"/>
              <a:gd name="connsiteY174" fmla="*/ 6861600 h 6861600"/>
              <a:gd name="connsiteX175" fmla="*/ 0 w 12193200"/>
              <a:gd name="connsiteY175" fmla="*/ 6861600 h 686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Lst>
            <a:rect l="l" t="t" r="r" b="b"/>
            <a:pathLst>
              <a:path w="12193200" h="6861600">
                <a:moveTo>
                  <a:pt x="11295612" y="3365933"/>
                </a:moveTo>
                <a:cubicBezTo>
                  <a:pt x="11312831" y="3365933"/>
                  <a:pt x="11326919" y="3372211"/>
                  <a:pt x="11338398" y="3385290"/>
                </a:cubicBezTo>
                <a:cubicBezTo>
                  <a:pt x="11349878" y="3397847"/>
                  <a:pt x="11356139" y="3416158"/>
                  <a:pt x="11356139" y="3440224"/>
                </a:cubicBezTo>
                <a:cubicBezTo>
                  <a:pt x="11356139" y="3464291"/>
                  <a:pt x="11349878" y="3483125"/>
                  <a:pt x="11338398" y="3496205"/>
                </a:cubicBezTo>
                <a:cubicBezTo>
                  <a:pt x="11326919" y="3508761"/>
                  <a:pt x="11312831" y="3515040"/>
                  <a:pt x="11295612" y="3515040"/>
                </a:cubicBezTo>
                <a:cubicBezTo>
                  <a:pt x="11278914" y="3515040"/>
                  <a:pt x="11264304" y="3508761"/>
                  <a:pt x="11252825" y="3496205"/>
                </a:cubicBezTo>
                <a:cubicBezTo>
                  <a:pt x="11241345" y="3483125"/>
                  <a:pt x="11235606" y="3464814"/>
                  <a:pt x="11235606" y="3440748"/>
                </a:cubicBezTo>
                <a:cubicBezTo>
                  <a:pt x="11235606" y="3416681"/>
                  <a:pt x="11241345" y="3397847"/>
                  <a:pt x="11252825" y="3385290"/>
                </a:cubicBezTo>
                <a:cubicBezTo>
                  <a:pt x="11264304" y="3372211"/>
                  <a:pt x="11278914" y="3365933"/>
                  <a:pt x="11295612" y="3365933"/>
                </a:cubicBezTo>
                <a:close/>
                <a:moveTo>
                  <a:pt x="10429961" y="3365933"/>
                </a:moveTo>
                <a:cubicBezTo>
                  <a:pt x="10446658" y="3365933"/>
                  <a:pt x="10461268" y="3372211"/>
                  <a:pt x="10472748" y="3385290"/>
                </a:cubicBezTo>
                <a:cubicBezTo>
                  <a:pt x="10484227" y="3397847"/>
                  <a:pt x="10489967" y="3416158"/>
                  <a:pt x="10489967" y="3440224"/>
                </a:cubicBezTo>
                <a:cubicBezTo>
                  <a:pt x="10489967" y="3464291"/>
                  <a:pt x="10484227" y="3483125"/>
                  <a:pt x="10472748" y="3496205"/>
                </a:cubicBezTo>
                <a:cubicBezTo>
                  <a:pt x="10461268" y="3508761"/>
                  <a:pt x="10446658" y="3515040"/>
                  <a:pt x="10429961" y="3515040"/>
                </a:cubicBezTo>
                <a:cubicBezTo>
                  <a:pt x="10412742" y="3515040"/>
                  <a:pt x="10398132" y="3508761"/>
                  <a:pt x="10386652" y="3496205"/>
                </a:cubicBezTo>
                <a:cubicBezTo>
                  <a:pt x="10375173" y="3483125"/>
                  <a:pt x="10369433" y="3464814"/>
                  <a:pt x="10369433" y="3440748"/>
                </a:cubicBezTo>
                <a:cubicBezTo>
                  <a:pt x="10369433" y="3416681"/>
                  <a:pt x="10375173" y="3397847"/>
                  <a:pt x="10386652" y="3385290"/>
                </a:cubicBezTo>
                <a:cubicBezTo>
                  <a:pt x="10398132" y="3372211"/>
                  <a:pt x="10412742" y="3365933"/>
                  <a:pt x="10429961" y="3365933"/>
                </a:cubicBezTo>
                <a:close/>
                <a:moveTo>
                  <a:pt x="11414058" y="3318846"/>
                </a:moveTo>
                <a:cubicBezTo>
                  <a:pt x="11414058" y="3318846"/>
                  <a:pt x="11414058" y="3318846"/>
                  <a:pt x="11513720" y="3562126"/>
                </a:cubicBezTo>
                <a:lnTo>
                  <a:pt x="11572161" y="3562126"/>
                </a:lnTo>
                <a:cubicBezTo>
                  <a:pt x="11572161" y="3562126"/>
                  <a:pt x="11572161" y="3562126"/>
                  <a:pt x="11670257" y="3318846"/>
                </a:cubicBezTo>
                <a:cubicBezTo>
                  <a:pt x="11670257" y="3318846"/>
                  <a:pt x="11670257" y="3318846"/>
                  <a:pt x="11603468" y="3318846"/>
                </a:cubicBezTo>
                <a:cubicBezTo>
                  <a:pt x="11603468" y="3318846"/>
                  <a:pt x="11603468" y="3318846"/>
                  <a:pt x="11556507" y="3443364"/>
                </a:cubicBezTo>
                <a:cubicBezTo>
                  <a:pt x="11553898" y="3450165"/>
                  <a:pt x="11551289" y="3456966"/>
                  <a:pt x="11549202" y="3463768"/>
                </a:cubicBezTo>
                <a:cubicBezTo>
                  <a:pt x="11548158" y="3466907"/>
                  <a:pt x="11546071" y="3473708"/>
                  <a:pt x="11542418" y="3484695"/>
                </a:cubicBezTo>
                <a:cubicBezTo>
                  <a:pt x="11542418" y="3484695"/>
                  <a:pt x="11542418" y="3484695"/>
                  <a:pt x="11529374" y="3443364"/>
                </a:cubicBezTo>
                <a:cubicBezTo>
                  <a:pt x="11529374" y="3443364"/>
                  <a:pt x="11529374" y="3443364"/>
                  <a:pt x="11482413" y="3318846"/>
                </a:cubicBezTo>
                <a:cubicBezTo>
                  <a:pt x="11482413" y="3318846"/>
                  <a:pt x="11482413" y="3318846"/>
                  <a:pt x="11414058" y="3318846"/>
                </a:cubicBezTo>
                <a:close/>
                <a:moveTo>
                  <a:pt x="10578149" y="3318846"/>
                </a:moveTo>
                <a:cubicBezTo>
                  <a:pt x="10578149" y="3318846"/>
                  <a:pt x="10578149" y="3318846"/>
                  <a:pt x="10578149" y="3472662"/>
                </a:cubicBezTo>
                <a:cubicBezTo>
                  <a:pt x="10578149" y="3495682"/>
                  <a:pt x="10581280" y="3513470"/>
                  <a:pt x="10587020" y="3526550"/>
                </a:cubicBezTo>
                <a:cubicBezTo>
                  <a:pt x="10593281" y="3539629"/>
                  <a:pt x="10602674" y="3549570"/>
                  <a:pt x="10615718" y="3556894"/>
                </a:cubicBezTo>
                <a:cubicBezTo>
                  <a:pt x="10628763" y="3564219"/>
                  <a:pt x="10643895" y="3567358"/>
                  <a:pt x="10660592" y="3567358"/>
                </a:cubicBezTo>
                <a:cubicBezTo>
                  <a:pt x="10676768" y="3567358"/>
                  <a:pt x="10691900" y="3563696"/>
                  <a:pt x="10706510" y="3556371"/>
                </a:cubicBezTo>
                <a:cubicBezTo>
                  <a:pt x="10721120" y="3549046"/>
                  <a:pt x="10733121" y="3538583"/>
                  <a:pt x="10741992" y="3526026"/>
                </a:cubicBezTo>
                <a:cubicBezTo>
                  <a:pt x="10741992" y="3526026"/>
                  <a:pt x="10741992" y="3526026"/>
                  <a:pt x="10741992" y="3562126"/>
                </a:cubicBezTo>
                <a:lnTo>
                  <a:pt x="10803041" y="3562126"/>
                </a:lnTo>
                <a:cubicBezTo>
                  <a:pt x="10803041" y="3562126"/>
                  <a:pt x="10803041" y="3562126"/>
                  <a:pt x="10803041" y="3318846"/>
                </a:cubicBezTo>
                <a:cubicBezTo>
                  <a:pt x="10803041" y="3318846"/>
                  <a:pt x="10803041" y="3318846"/>
                  <a:pt x="10737296" y="3318846"/>
                </a:cubicBezTo>
                <a:cubicBezTo>
                  <a:pt x="10737296" y="3318846"/>
                  <a:pt x="10737296" y="3318846"/>
                  <a:pt x="10737296" y="3421390"/>
                </a:cubicBezTo>
                <a:cubicBezTo>
                  <a:pt x="10737296" y="3456443"/>
                  <a:pt x="10735730" y="3478417"/>
                  <a:pt x="10732599" y="3487311"/>
                </a:cubicBezTo>
                <a:cubicBezTo>
                  <a:pt x="10729469" y="3496205"/>
                  <a:pt x="10723207" y="3503530"/>
                  <a:pt x="10714337" y="3509808"/>
                </a:cubicBezTo>
                <a:cubicBezTo>
                  <a:pt x="10705466" y="3515563"/>
                  <a:pt x="10695552" y="3518702"/>
                  <a:pt x="10684595" y="3518702"/>
                </a:cubicBezTo>
                <a:cubicBezTo>
                  <a:pt x="10674681" y="3518702"/>
                  <a:pt x="10666854" y="3516086"/>
                  <a:pt x="10660592" y="3511900"/>
                </a:cubicBezTo>
                <a:cubicBezTo>
                  <a:pt x="10653809" y="3507192"/>
                  <a:pt x="10649635" y="3501437"/>
                  <a:pt x="10647026" y="3493589"/>
                </a:cubicBezTo>
                <a:cubicBezTo>
                  <a:pt x="10644939" y="3485741"/>
                  <a:pt x="10643373" y="3464814"/>
                  <a:pt x="10643373" y="3430807"/>
                </a:cubicBezTo>
                <a:cubicBezTo>
                  <a:pt x="10643373" y="3430807"/>
                  <a:pt x="10643373" y="3430807"/>
                  <a:pt x="10643373" y="3318846"/>
                </a:cubicBezTo>
                <a:cubicBezTo>
                  <a:pt x="10643373" y="3318846"/>
                  <a:pt x="10643373" y="3318846"/>
                  <a:pt x="10578149" y="3318846"/>
                </a:cubicBezTo>
                <a:close/>
                <a:moveTo>
                  <a:pt x="12192000" y="3314701"/>
                </a:moveTo>
                <a:lnTo>
                  <a:pt x="12012076" y="3429000"/>
                </a:lnTo>
                <a:lnTo>
                  <a:pt x="12192000" y="3543300"/>
                </a:lnTo>
                <a:close/>
                <a:moveTo>
                  <a:pt x="11295612" y="3313614"/>
                </a:moveTo>
                <a:cubicBezTo>
                  <a:pt x="11271087" y="3313614"/>
                  <a:pt x="11249172" y="3318846"/>
                  <a:pt x="11229866" y="3329310"/>
                </a:cubicBezTo>
                <a:cubicBezTo>
                  <a:pt x="11210560" y="3339774"/>
                  <a:pt x="11194906" y="3354946"/>
                  <a:pt x="11184470" y="3374827"/>
                </a:cubicBezTo>
                <a:cubicBezTo>
                  <a:pt x="11173512" y="3395231"/>
                  <a:pt x="11168295" y="3415635"/>
                  <a:pt x="11168295" y="3437085"/>
                </a:cubicBezTo>
                <a:cubicBezTo>
                  <a:pt x="11168295" y="3464814"/>
                  <a:pt x="11173512" y="3488880"/>
                  <a:pt x="11184470" y="3508238"/>
                </a:cubicBezTo>
                <a:cubicBezTo>
                  <a:pt x="11194906" y="3527596"/>
                  <a:pt x="11210560" y="3542245"/>
                  <a:pt x="11231431" y="3552709"/>
                </a:cubicBezTo>
                <a:cubicBezTo>
                  <a:pt x="11251781" y="3562649"/>
                  <a:pt x="11273174" y="3567358"/>
                  <a:pt x="11296133" y="3567358"/>
                </a:cubicBezTo>
                <a:cubicBezTo>
                  <a:pt x="11332659" y="3567358"/>
                  <a:pt x="11362922" y="3555325"/>
                  <a:pt x="11386925" y="3531258"/>
                </a:cubicBezTo>
                <a:cubicBezTo>
                  <a:pt x="11410927" y="3507192"/>
                  <a:pt x="11422928" y="3476847"/>
                  <a:pt x="11422928" y="3439701"/>
                </a:cubicBezTo>
                <a:cubicBezTo>
                  <a:pt x="11422928" y="3403602"/>
                  <a:pt x="11411449" y="3373257"/>
                  <a:pt x="11387447" y="3349191"/>
                </a:cubicBezTo>
                <a:cubicBezTo>
                  <a:pt x="11363444" y="3325648"/>
                  <a:pt x="11332659" y="3313614"/>
                  <a:pt x="11295612" y="3313614"/>
                </a:cubicBezTo>
                <a:close/>
                <a:moveTo>
                  <a:pt x="10429439" y="3313614"/>
                </a:moveTo>
                <a:cubicBezTo>
                  <a:pt x="10405437" y="3313614"/>
                  <a:pt x="10383521" y="3318846"/>
                  <a:pt x="10363693" y="3329310"/>
                </a:cubicBezTo>
                <a:cubicBezTo>
                  <a:pt x="10344387" y="3339774"/>
                  <a:pt x="10329255" y="3354946"/>
                  <a:pt x="10318298" y="3374827"/>
                </a:cubicBezTo>
                <a:cubicBezTo>
                  <a:pt x="10307862" y="3395231"/>
                  <a:pt x="10302644" y="3415635"/>
                  <a:pt x="10302644" y="3437085"/>
                </a:cubicBezTo>
                <a:cubicBezTo>
                  <a:pt x="10302644" y="3464814"/>
                  <a:pt x="10307862" y="3488880"/>
                  <a:pt x="10318298" y="3508238"/>
                </a:cubicBezTo>
                <a:cubicBezTo>
                  <a:pt x="10329255" y="3527596"/>
                  <a:pt x="10344909" y="3542245"/>
                  <a:pt x="10365259" y="3552709"/>
                </a:cubicBezTo>
                <a:cubicBezTo>
                  <a:pt x="10385609" y="3562649"/>
                  <a:pt x="10407524" y="3567358"/>
                  <a:pt x="10429961" y="3567358"/>
                </a:cubicBezTo>
                <a:cubicBezTo>
                  <a:pt x="10466486" y="3567358"/>
                  <a:pt x="10496750" y="3555325"/>
                  <a:pt x="10520752" y="3531258"/>
                </a:cubicBezTo>
                <a:cubicBezTo>
                  <a:pt x="10545277" y="3507192"/>
                  <a:pt x="10557278" y="3476847"/>
                  <a:pt x="10557278" y="3439701"/>
                </a:cubicBezTo>
                <a:cubicBezTo>
                  <a:pt x="10557278" y="3403602"/>
                  <a:pt x="10545277" y="3373257"/>
                  <a:pt x="10521274" y="3349191"/>
                </a:cubicBezTo>
                <a:cubicBezTo>
                  <a:pt x="10497272" y="3325648"/>
                  <a:pt x="10467008" y="3313614"/>
                  <a:pt x="10429439" y="3313614"/>
                </a:cubicBezTo>
                <a:close/>
                <a:moveTo>
                  <a:pt x="11675997" y="3261296"/>
                </a:moveTo>
                <a:cubicBezTo>
                  <a:pt x="11675997" y="3261296"/>
                  <a:pt x="11675997" y="3261296"/>
                  <a:pt x="11682258" y="3261296"/>
                </a:cubicBezTo>
                <a:cubicBezTo>
                  <a:pt x="11685389" y="3261296"/>
                  <a:pt x="11686954" y="3261296"/>
                  <a:pt x="11687998" y="3261819"/>
                </a:cubicBezTo>
                <a:cubicBezTo>
                  <a:pt x="11689042" y="3262343"/>
                  <a:pt x="11690085" y="3262866"/>
                  <a:pt x="11690607" y="3263389"/>
                </a:cubicBezTo>
                <a:cubicBezTo>
                  <a:pt x="11691129" y="3264435"/>
                  <a:pt x="11691651" y="3265482"/>
                  <a:pt x="11691651" y="3266528"/>
                </a:cubicBezTo>
                <a:cubicBezTo>
                  <a:pt x="11691651" y="3268098"/>
                  <a:pt x="11691129" y="3269144"/>
                  <a:pt x="11689564" y="3270190"/>
                </a:cubicBezTo>
                <a:cubicBezTo>
                  <a:pt x="11688520" y="3271237"/>
                  <a:pt x="11686433" y="3271760"/>
                  <a:pt x="11682780" y="3271760"/>
                </a:cubicBezTo>
                <a:cubicBezTo>
                  <a:pt x="11682780" y="3271760"/>
                  <a:pt x="11682780" y="3271760"/>
                  <a:pt x="11675997" y="3271760"/>
                </a:cubicBezTo>
                <a:close/>
                <a:moveTo>
                  <a:pt x="11670257" y="3256588"/>
                </a:moveTo>
                <a:cubicBezTo>
                  <a:pt x="11670257" y="3256588"/>
                  <a:pt x="11670257" y="3256588"/>
                  <a:pt x="11670257" y="3291641"/>
                </a:cubicBezTo>
                <a:lnTo>
                  <a:pt x="11675997" y="3291641"/>
                </a:lnTo>
                <a:cubicBezTo>
                  <a:pt x="11675997" y="3291641"/>
                  <a:pt x="11675997" y="3291641"/>
                  <a:pt x="11675997" y="3276468"/>
                </a:cubicBezTo>
                <a:cubicBezTo>
                  <a:pt x="11675997" y="3276468"/>
                  <a:pt x="11675997" y="3276468"/>
                  <a:pt x="11679128" y="3276468"/>
                </a:cubicBezTo>
                <a:cubicBezTo>
                  <a:pt x="11681215" y="3276468"/>
                  <a:pt x="11682780" y="3276992"/>
                  <a:pt x="11683824" y="3278038"/>
                </a:cubicBezTo>
                <a:cubicBezTo>
                  <a:pt x="11685389" y="3279085"/>
                  <a:pt x="11687476" y="3281700"/>
                  <a:pt x="11690085" y="3285886"/>
                </a:cubicBezTo>
                <a:cubicBezTo>
                  <a:pt x="11690085" y="3285886"/>
                  <a:pt x="11690085" y="3285886"/>
                  <a:pt x="11693216" y="3291641"/>
                </a:cubicBezTo>
                <a:cubicBezTo>
                  <a:pt x="11693216" y="3291641"/>
                  <a:pt x="11693216" y="3291641"/>
                  <a:pt x="11699999" y="3291641"/>
                </a:cubicBezTo>
                <a:cubicBezTo>
                  <a:pt x="11699999" y="3291641"/>
                  <a:pt x="11699999" y="3291641"/>
                  <a:pt x="11695825" y="3284840"/>
                </a:cubicBezTo>
                <a:cubicBezTo>
                  <a:pt x="11693738" y="3281177"/>
                  <a:pt x="11691651" y="3279085"/>
                  <a:pt x="11690607" y="3277515"/>
                </a:cubicBezTo>
                <a:cubicBezTo>
                  <a:pt x="11689564" y="3276992"/>
                  <a:pt x="11688520" y="3276468"/>
                  <a:pt x="11687476" y="3275945"/>
                </a:cubicBezTo>
                <a:cubicBezTo>
                  <a:pt x="11690607" y="3275422"/>
                  <a:pt x="11693216" y="3274376"/>
                  <a:pt x="11694781" y="3272806"/>
                </a:cubicBezTo>
                <a:cubicBezTo>
                  <a:pt x="11696869" y="3270713"/>
                  <a:pt x="11697390" y="3268621"/>
                  <a:pt x="11697390" y="3266005"/>
                </a:cubicBezTo>
                <a:cubicBezTo>
                  <a:pt x="11697390" y="3263912"/>
                  <a:pt x="11696869" y="3262343"/>
                  <a:pt x="11695825" y="3260773"/>
                </a:cubicBezTo>
                <a:cubicBezTo>
                  <a:pt x="11694781" y="3259204"/>
                  <a:pt x="11693216" y="3258157"/>
                  <a:pt x="11691651" y="3257111"/>
                </a:cubicBezTo>
                <a:cubicBezTo>
                  <a:pt x="11689564" y="3256588"/>
                  <a:pt x="11686433" y="3256588"/>
                  <a:pt x="11682258" y="3256588"/>
                </a:cubicBezTo>
                <a:cubicBezTo>
                  <a:pt x="11682258" y="3256588"/>
                  <a:pt x="11682258" y="3256588"/>
                  <a:pt x="11670257" y="3256588"/>
                </a:cubicBezTo>
                <a:close/>
                <a:moveTo>
                  <a:pt x="11684867" y="3246124"/>
                </a:moveTo>
                <a:cubicBezTo>
                  <a:pt x="11689042" y="3246124"/>
                  <a:pt x="11693738" y="3247694"/>
                  <a:pt x="11698434" y="3249786"/>
                </a:cubicBezTo>
                <a:cubicBezTo>
                  <a:pt x="11702608" y="3252402"/>
                  <a:pt x="11706261" y="3255541"/>
                  <a:pt x="11708348" y="3259727"/>
                </a:cubicBezTo>
                <a:cubicBezTo>
                  <a:pt x="11710957" y="3264435"/>
                  <a:pt x="11712522" y="3268621"/>
                  <a:pt x="11712522" y="3273329"/>
                </a:cubicBezTo>
                <a:cubicBezTo>
                  <a:pt x="11712522" y="3278038"/>
                  <a:pt x="11710957" y="3282747"/>
                  <a:pt x="11708348" y="3286932"/>
                </a:cubicBezTo>
                <a:cubicBezTo>
                  <a:pt x="11706261" y="3291118"/>
                  <a:pt x="11702608" y="3294780"/>
                  <a:pt x="11698434" y="3296873"/>
                </a:cubicBezTo>
                <a:cubicBezTo>
                  <a:pt x="11694260" y="3299488"/>
                  <a:pt x="11689564" y="3300535"/>
                  <a:pt x="11684867" y="3300535"/>
                </a:cubicBezTo>
                <a:cubicBezTo>
                  <a:pt x="11680171" y="3300535"/>
                  <a:pt x="11675475" y="3299488"/>
                  <a:pt x="11670779" y="3296873"/>
                </a:cubicBezTo>
                <a:cubicBezTo>
                  <a:pt x="11666605" y="3294780"/>
                  <a:pt x="11662952" y="3291118"/>
                  <a:pt x="11660865" y="3286932"/>
                </a:cubicBezTo>
                <a:cubicBezTo>
                  <a:pt x="11658256" y="3282747"/>
                  <a:pt x="11657212" y="3278038"/>
                  <a:pt x="11657212" y="3273329"/>
                </a:cubicBezTo>
                <a:cubicBezTo>
                  <a:pt x="11657212" y="3268621"/>
                  <a:pt x="11658256" y="3264435"/>
                  <a:pt x="11660865" y="3259727"/>
                </a:cubicBezTo>
                <a:cubicBezTo>
                  <a:pt x="11663474" y="3255541"/>
                  <a:pt x="11666605" y="3252402"/>
                  <a:pt x="11671301" y="3249786"/>
                </a:cubicBezTo>
                <a:cubicBezTo>
                  <a:pt x="11675475" y="3247694"/>
                  <a:pt x="11680171" y="3246124"/>
                  <a:pt x="11684867" y="3246124"/>
                </a:cubicBezTo>
                <a:close/>
                <a:moveTo>
                  <a:pt x="11684867" y="3240892"/>
                </a:moveTo>
                <a:cubicBezTo>
                  <a:pt x="11679128" y="3240892"/>
                  <a:pt x="11673910" y="3242462"/>
                  <a:pt x="11668692" y="3245078"/>
                </a:cubicBezTo>
                <a:cubicBezTo>
                  <a:pt x="11662952" y="3247694"/>
                  <a:pt x="11658778" y="3251879"/>
                  <a:pt x="11656169" y="3257111"/>
                </a:cubicBezTo>
                <a:cubicBezTo>
                  <a:pt x="11653038" y="3262343"/>
                  <a:pt x="11651473" y="3267574"/>
                  <a:pt x="11651473" y="3273329"/>
                </a:cubicBezTo>
                <a:cubicBezTo>
                  <a:pt x="11651473" y="3279085"/>
                  <a:pt x="11653038" y="3284316"/>
                  <a:pt x="11656169" y="3289548"/>
                </a:cubicBezTo>
                <a:cubicBezTo>
                  <a:pt x="11658778" y="3294780"/>
                  <a:pt x="11662952" y="3298965"/>
                  <a:pt x="11668170" y="3301581"/>
                </a:cubicBezTo>
                <a:cubicBezTo>
                  <a:pt x="11673388" y="3304720"/>
                  <a:pt x="11679128" y="3305767"/>
                  <a:pt x="11684867" y="3305767"/>
                </a:cubicBezTo>
                <a:cubicBezTo>
                  <a:pt x="11690607" y="3305767"/>
                  <a:pt x="11695825" y="3304720"/>
                  <a:pt x="11701043" y="3301581"/>
                </a:cubicBezTo>
                <a:cubicBezTo>
                  <a:pt x="11706261" y="3298965"/>
                  <a:pt x="11710435" y="3294780"/>
                  <a:pt x="11713566" y="3289548"/>
                </a:cubicBezTo>
                <a:cubicBezTo>
                  <a:pt x="11716175" y="3284316"/>
                  <a:pt x="11717740" y="3279085"/>
                  <a:pt x="11717740" y="3273329"/>
                </a:cubicBezTo>
                <a:cubicBezTo>
                  <a:pt x="11717740" y="3267574"/>
                  <a:pt x="11716175" y="3262343"/>
                  <a:pt x="11713044" y="3257111"/>
                </a:cubicBezTo>
                <a:cubicBezTo>
                  <a:pt x="11710435" y="3251879"/>
                  <a:pt x="11706261" y="3247694"/>
                  <a:pt x="11701043" y="3245078"/>
                </a:cubicBezTo>
                <a:cubicBezTo>
                  <a:pt x="11695825" y="3242462"/>
                  <a:pt x="11690085" y="3240892"/>
                  <a:pt x="11684867" y="3240892"/>
                </a:cubicBezTo>
                <a:close/>
                <a:moveTo>
                  <a:pt x="10048010" y="3226243"/>
                </a:moveTo>
                <a:cubicBezTo>
                  <a:pt x="10048010" y="3226243"/>
                  <a:pt x="10048010" y="3226243"/>
                  <a:pt x="10172718" y="3420867"/>
                </a:cubicBezTo>
                <a:lnTo>
                  <a:pt x="10172718" y="3562126"/>
                </a:lnTo>
                <a:cubicBezTo>
                  <a:pt x="10172718" y="3562126"/>
                  <a:pt x="10172718" y="3562126"/>
                  <a:pt x="10241594" y="3562126"/>
                </a:cubicBezTo>
                <a:cubicBezTo>
                  <a:pt x="10241594" y="3562126"/>
                  <a:pt x="10241594" y="3562126"/>
                  <a:pt x="10241594" y="3421390"/>
                </a:cubicBezTo>
                <a:cubicBezTo>
                  <a:pt x="10241594" y="3421390"/>
                  <a:pt x="10241594" y="3421390"/>
                  <a:pt x="10366824" y="3226243"/>
                </a:cubicBezTo>
                <a:cubicBezTo>
                  <a:pt x="10366824" y="3226243"/>
                  <a:pt x="10366824" y="3226243"/>
                  <a:pt x="10287512" y="3226243"/>
                </a:cubicBezTo>
                <a:cubicBezTo>
                  <a:pt x="10287512" y="3226243"/>
                  <a:pt x="10287512" y="3226243"/>
                  <a:pt x="10208722" y="3359131"/>
                </a:cubicBezTo>
                <a:cubicBezTo>
                  <a:pt x="10208722" y="3359131"/>
                  <a:pt x="10208722" y="3359131"/>
                  <a:pt x="10128366" y="3226243"/>
                </a:cubicBezTo>
                <a:cubicBezTo>
                  <a:pt x="10128366" y="3226243"/>
                  <a:pt x="10128366" y="3226243"/>
                  <a:pt x="10048010" y="3226243"/>
                </a:cubicBezTo>
                <a:close/>
                <a:moveTo>
                  <a:pt x="10999756" y="3221011"/>
                </a:moveTo>
                <a:cubicBezTo>
                  <a:pt x="10967405" y="3221011"/>
                  <a:pt x="10939750" y="3226243"/>
                  <a:pt x="10918357" y="3237753"/>
                </a:cubicBezTo>
                <a:cubicBezTo>
                  <a:pt x="10889658" y="3251879"/>
                  <a:pt x="10867743" y="3272806"/>
                  <a:pt x="10852611" y="3300012"/>
                </a:cubicBezTo>
                <a:cubicBezTo>
                  <a:pt x="10838001" y="3327217"/>
                  <a:pt x="10830696" y="3358085"/>
                  <a:pt x="10830696" y="3393138"/>
                </a:cubicBezTo>
                <a:cubicBezTo>
                  <a:pt x="10830696" y="3425575"/>
                  <a:pt x="10836958" y="3455397"/>
                  <a:pt x="10850524" y="3482602"/>
                </a:cubicBezTo>
                <a:cubicBezTo>
                  <a:pt x="10863569" y="3509808"/>
                  <a:pt x="10883919" y="3531258"/>
                  <a:pt x="10910008" y="3545907"/>
                </a:cubicBezTo>
                <a:cubicBezTo>
                  <a:pt x="10936620" y="3560556"/>
                  <a:pt x="10967927" y="3567881"/>
                  <a:pt x="11003409" y="3567881"/>
                </a:cubicBezTo>
                <a:cubicBezTo>
                  <a:pt x="11031585" y="3567881"/>
                  <a:pt x="11059240" y="3562649"/>
                  <a:pt x="11086374" y="3552185"/>
                </a:cubicBezTo>
                <a:cubicBezTo>
                  <a:pt x="11114028" y="3541722"/>
                  <a:pt x="11134900" y="3529689"/>
                  <a:pt x="11148988" y="3515563"/>
                </a:cubicBezTo>
                <a:cubicBezTo>
                  <a:pt x="11148988" y="3515563"/>
                  <a:pt x="11148988" y="3515563"/>
                  <a:pt x="11148988" y="3382151"/>
                </a:cubicBezTo>
                <a:cubicBezTo>
                  <a:pt x="11148988" y="3382151"/>
                  <a:pt x="11148988" y="3382151"/>
                  <a:pt x="11000800" y="3382151"/>
                </a:cubicBezTo>
                <a:cubicBezTo>
                  <a:pt x="11000800" y="3382151"/>
                  <a:pt x="11000800" y="3382151"/>
                  <a:pt x="11000800" y="3438655"/>
                </a:cubicBezTo>
                <a:lnTo>
                  <a:pt x="11079590" y="3438655"/>
                </a:lnTo>
                <a:cubicBezTo>
                  <a:pt x="11079590" y="3438655"/>
                  <a:pt x="11079590" y="3438655"/>
                  <a:pt x="11079590" y="3481033"/>
                </a:cubicBezTo>
                <a:cubicBezTo>
                  <a:pt x="11069154" y="3489404"/>
                  <a:pt x="11056631" y="3496205"/>
                  <a:pt x="11042543" y="3501437"/>
                </a:cubicBezTo>
                <a:cubicBezTo>
                  <a:pt x="11027933" y="3507192"/>
                  <a:pt x="11013323" y="3509808"/>
                  <a:pt x="10998713" y="3509808"/>
                </a:cubicBezTo>
                <a:cubicBezTo>
                  <a:pt x="10970014" y="3509808"/>
                  <a:pt x="10946534" y="3499867"/>
                  <a:pt x="10928271" y="3479986"/>
                </a:cubicBezTo>
                <a:cubicBezTo>
                  <a:pt x="10910530" y="3460105"/>
                  <a:pt x="10901138" y="3430284"/>
                  <a:pt x="10901138" y="3390522"/>
                </a:cubicBezTo>
                <a:cubicBezTo>
                  <a:pt x="10901138" y="3353376"/>
                  <a:pt x="10910008" y="3325648"/>
                  <a:pt x="10927749" y="3306813"/>
                </a:cubicBezTo>
                <a:cubicBezTo>
                  <a:pt x="10945490" y="3287978"/>
                  <a:pt x="10969492" y="3278561"/>
                  <a:pt x="10999756" y="3278561"/>
                </a:cubicBezTo>
                <a:cubicBezTo>
                  <a:pt x="11019584" y="3278561"/>
                  <a:pt x="11036282" y="3283270"/>
                  <a:pt x="11049326" y="3293210"/>
                </a:cubicBezTo>
                <a:cubicBezTo>
                  <a:pt x="11062371" y="3302628"/>
                  <a:pt x="11071242" y="3315707"/>
                  <a:pt x="11076459" y="3331926"/>
                </a:cubicBezTo>
                <a:cubicBezTo>
                  <a:pt x="11076459" y="3331926"/>
                  <a:pt x="11076459" y="3331926"/>
                  <a:pt x="11144814" y="3319369"/>
                </a:cubicBezTo>
                <a:cubicBezTo>
                  <a:pt x="11138031" y="3288502"/>
                  <a:pt x="11122377" y="3264435"/>
                  <a:pt x="11098896" y="3247170"/>
                </a:cubicBezTo>
                <a:cubicBezTo>
                  <a:pt x="11074894" y="3229382"/>
                  <a:pt x="11042021" y="3221011"/>
                  <a:pt x="10999756" y="3221011"/>
                </a:cubicBezTo>
                <a:close/>
                <a:moveTo>
                  <a:pt x="539998" y="540001"/>
                </a:moveTo>
                <a:lnTo>
                  <a:pt x="539998" y="6300001"/>
                </a:lnTo>
                <a:lnTo>
                  <a:pt x="539999" y="6300001"/>
                </a:lnTo>
                <a:lnTo>
                  <a:pt x="5073648" y="6300001"/>
                </a:lnTo>
                <a:lnTo>
                  <a:pt x="6008398" y="6300001"/>
                </a:lnTo>
                <a:lnTo>
                  <a:pt x="6008398" y="3542604"/>
                </a:lnTo>
                <a:lnTo>
                  <a:pt x="6187227" y="3429001"/>
                </a:lnTo>
                <a:lnTo>
                  <a:pt x="6008398" y="3315397"/>
                </a:lnTo>
                <a:lnTo>
                  <a:pt x="6008398" y="540001"/>
                </a:lnTo>
                <a:lnTo>
                  <a:pt x="5073648" y="540001"/>
                </a:lnTo>
                <a:lnTo>
                  <a:pt x="539999" y="540001"/>
                </a:lnTo>
                <a:close/>
                <a:moveTo>
                  <a:pt x="0" y="0"/>
                </a:moveTo>
                <a:lnTo>
                  <a:pt x="12193200" y="0"/>
                </a:lnTo>
                <a:lnTo>
                  <a:pt x="12193200" y="6861600"/>
                </a:lnTo>
                <a:lnTo>
                  <a:pt x="0" y="6861600"/>
                </a:lnTo>
                <a:close/>
              </a:path>
            </a:pathLst>
          </a:custGeom>
          <a:solidFill>
            <a:schemeClr val="bg2"/>
          </a:solidFill>
          <a:ln w="0">
            <a:solidFill>
              <a:schemeClr val="bg1">
                <a:alpha val="0"/>
              </a:schemeClr>
            </a:solidFill>
          </a:ln>
        </p:spPr>
        <p:txBody>
          <a:bodyPr wrap="square" lIns="144000" tIns="108000">
            <a:noAutofit/>
          </a:bodyPr>
          <a:lstStyle>
            <a:lvl1pPr marL="0" indent="0" algn="l">
              <a:buNone/>
              <a:defRPr sz="1600"/>
            </a:lvl1pPr>
          </a:lstStyle>
          <a:p>
            <a:r>
              <a:rPr lang="en-GB" dirty="0"/>
              <a:t>Click on frame and insert picture using the Insert tab, Pictures</a:t>
            </a:r>
          </a:p>
          <a:p>
            <a:endParaRPr lang="en-GB" dirty="0"/>
          </a:p>
        </p:txBody>
      </p:sp>
      <p:sp>
        <p:nvSpPr>
          <p:cNvPr id="9" name="Triangle 14">
            <a:extLst>
              <a:ext uri="{FF2B5EF4-FFF2-40B4-BE49-F238E27FC236}">
                <a16:creationId xmlns:a16="http://schemas.microsoft.com/office/drawing/2014/main" id="{CC85A10E-8271-4502-86CC-22674166B7FE}"/>
              </a:ext>
            </a:extLst>
          </p:cNvPr>
          <p:cNvSpPr/>
          <p:nvPr userDrawn="1"/>
        </p:nvSpPr>
        <p:spPr bwMode="white">
          <a:xfrm rot="16200000">
            <a:off x="11987738" y="3339037"/>
            <a:ext cx="228599" cy="179924"/>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20" name="Rectangle 19">
            <a:extLst>
              <a:ext uri="{FF2B5EF4-FFF2-40B4-BE49-F238E27FC236}">
                <a16:creationId xmlns:a16="http://schemas.microsoft.com/office/drawing/2014/main" id="{3403585E-6DB7-4307-BDBF-3FBAB1B38DF4}"/>
              </a:ext>
            </a:extLst>
          </p:cNvPr>
          <p:cNvSpPr/>
          <p:nvPr userDrawn="1"/>
        </p:nvSpPr>
        <p:spPr>
          <a:xfrm>
            <a:off x="900000" y="5580000"/>
            <a:ext cx="1710000" cy="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2" name="Title 1"/>
          <p:cNvSpPr>
            <a:spLocks noGrp="1"/>
          </p:cNvSpPr>
          <p:nvPr>
            <p:ph type="ctrTitle" hasCustomPrompt="1"/>
          </p:nvPr>
        </p:nvSpPr>
        <p:spPr>
          <a:xfrm>
            <a:off x="900000" y="1979998"/>
            <a:ext cx="4742414" cy="2232000"/>
          </a:xfrm>
        </p:spPr>
        <p:txBody>
          <a:bodyPr anchor="t" anchorCtr="0"/>
          <a:lstStyle>
            <a:lvl1pPr algn="l">
              <a:lnSpc>
                <a:spcPct val="80000"/>
              </a:lnSpc>
              <a:defRPr sz="6000">
                <a:solidFill>
                  <a:schemeClr val="tx1"/>
                </a:solidFill>
              </a:defRPr>
            </a:lvl1pPr>
          </a:lstStyle>
          <a:p>
            <a:r>
              <a:rPr lang="en-GB" dirty="0"/>
              <a:t>Click to add title</a:t>
            </a:r>
          </a:p>
        </p:txBody>
      </p:sp>
      <p:sp>
        <p:nvSpPr>
          <p:cNvPr id="3" name="Subtitle 2"/>
          <p:cNvSpPr>
            <a:spLocks noGrp="1"/>
          </p:cNvSpPr>
          <p:nvPr>
            <p:ph type="subTitle" idx="1" hasCustomPrompt="1"/>
          </p:nvPr>
        </p:nvSpPr>
        <p:spPr>
          <a:xfrm>
            <a:off x="900000" y="4320000"/>
            <a:ext cx="4742414" cy="910800"/>
          </a:xfrm>
        </p:spPr>
        <p:txBody>
          <a:bodyPr/>
          <a:lstStyle>
            <a:lvl1pPr marL="0" indent="0" algn="l">
              <a:spcBef>
                <a:spcPts val="0"/>
              </a:spcBef>
              <a:buFont typeface="Arial" panose="020B0604020202020204" pitchFamily="34" charset="0"/>
              <a:buChar char="​"/>
              <a:defRPr sz="1200" b="0">
                <a:solidFill>
                  <a:schemeClr val="tx1"/>
                </a:solidFill>
                <a:latin typeface="+mn-lt"/>
              </a:defRPr>
            </a:lvl1pPr>
            <a:lvl2pPr marL="0" indent="0" algn="l">
              <a:buFont typeface="Arial" panose="020B0604020202020204" pitchFamily="34" charset="0"/>
              <a:buNone/>
              <a:defRPr sz="1800" b="1">
                <a:solidFill>
                  <a:schemeClr val="bg1"/>
                </a:solidFill>
                <a:latin typeface="+mn-lt"/>
              </a:defRPr>
            </a:lvl2pPr>
            <a:lvl3pPr marL="0" indent="0" algn="l">
              <a:buFont typeface="Arial" panose="020B0604020202020204" pitchFamily="34" charset="0"/>
              <a:buChar char="​"/>
              <a:defRPr sz="1800" b="1">
                <a:solidFill>
                  <a:schemeClr val="bg1"/>
                </a:solidFill>
                <a:latin typeface="+mn-lt"/>
              </a:defRPr>
            </a:lvl3pPr>
            <a:lvl4pPr marL="0" indent="0" algn="l">
              <a:buFont typeface="Arial" panose="020B0604020202020204" pitchFamily="34" charset="0"/>
              <a:buChar char="​"/>
              <a:defRPr sz="1800" b="1">
                <a:solidFill>
                  <a:schemeClr val="bg1"/>
                </a:solidFill>
                <a:latin typeface="+mn-lt"/>
              </a:defRPr>
            </a:lvl4pPr>
            <a:lvl5pPr marL="0" indent="0" algn="l">
              <a:buFont typeface="Arial" panose="020B0604020202020204" pitchFamily="34" charset="0"/>
              <a:buChar char="​"/>
              <a:defRPr sz="1800" b="1">
                <a:solidFill>
                  <a:schemeClr val="bg1"/>
                </a:solidFill>
                <a:latin typeface="+mn-lt"/>
              </a:defRPr>
            </a:lvl5pPr>
            <a:lvl6pPr marL="0" indent="0" algn="l">
              <a:buFont typeface="Arial" panose="020B0604020202020204" pitchFamily="34" charset="0"/>
              <a:buChar char="​"/>
              <a:defRPr sz="1800" b="1">
                <a:solidFill>
                  <a:schemeClr val="bg1"/>
                </a:solidFill>
                <a:latin typeface="+mn-lt"/>
              </a:defRPr>
            </a:lvl6pPr>
            <a:lvl7pPr marL="0" indent="0" algn="l">
              <a:buFont typeface="Arial" panose="020B0604020202020204" pitchFamily="34" charset="0"/>
              <a:buChar char="​"/>
              <a:defRPr sz="1800" b="1">
                <a:solidFill>
                  <a:schemeClr val="bg1"/>
                </a:solidFill>
                <a:latin typeface="+mn-lt"/>
              </a:defRPr>
            </a:lvl7pPr>
            <a:lvl8pPr marL="0" indent="0" algn="l">
              <a:buFont typeface="Arial" panose="020B0604020202020204" pitchFamily="34" charset="0"/>
              <a:buChar char="​"/>
              <a:defRPr sz="1800" b="1">
                <a:solidFill>
                  <a:schemeClr val="bg1"/>
                </a:solidFill>
                <a:latin typeface="+mn-lt"/>
              </a:defRPr>
            </a:lvl8pPr>
            <a:lvl9pPr marL="0" indent="0" algn="l">
              <a:buFont typeface="Arial" panose="020B0604020202020204" pitchFamily="34" charset="0"/>
              <a:buChar char="​"/>
              <a:defRPr sz="1800" b="1">
                <a:solidFill>
                  <a:schemeClr val="bg1"/>
                </a:solidFill>
                <a:latin typeface="+mn-lt"/>
              </a:defRPr>
            </a:lvl9pPr>
          </a:lstStyle>
          <a:p>
            <a:r>
              <a:rPr lang="en-GB" dirty="0"/>
              <a:t>Click to add subtitle</a:t>
            </a:r>
          </a:p>
        </p:txBody>
      </p:sp>
      <p:sp>
        <p:nvSpPr>
          <p:cNvPr id="15" name="Text Placeholder 4">
            <a:extLst>
              <a:ext uri="{FF2B5EF4-FFF2-40B4-BE49-F238E27FC236}">
                <a16:creationId xmlns:a16="http://schemas.microsoft.com/office/drawing/2014/main" id="{5CEF143D-0447-42AC-ADEF-839D999BE45A}"/>
              </a:ext>
            </a:extLst>
          </p:cNvPr>
          <p:cNvSpPr>
            <a:spLocks noGrp="1"/>
          </p:cNvSpPr>
          <p:nvPr>
            <p:ph type="body" sz="quarter" idx="18" hasCustomPrompt="1"/>
          </p:nvPr>
        </p:nvSpPr>
        <p:spPr>
          <a:xfrm>
            <a:off x="900000" y="5760000"/>
            <a:ext cx="4741200" cy="396000"/>
          </a:xfrm>
        </p:spPr>
        <p:txBody>
          <a:bodyPr/>
          <a:lstStyle>
            <a:lvl1pPr marL="0" indent="0">
              <a:lnSpc>
                <a:spcPct val="100000"/>
              </a:lnSpc>
              <a:spcBef>
                <a:spcPts val="0"/>
              </a:spcBef>
              <a:spcAft>
                <a:spcPts val="0"/>
              </a:spcAft>
              <a:buFontTx/>
              <a:buNone/>
              <a:defRPr lang="en-US" sz="1400" b="1" kern="1200" dirty="0" smtClean="0">
                <a:solidFill>
                  <a:schemeClr val="tx1"/>
                </a:solidFill>
                <a:latin typeface="+mn-lt"/>
                <a:ea typeface="+mn-ea"/>
                <a:cs typeface="+mn-cs"/>
              </a:defRPr>
            </a:lvl1pPr>
            <a:lvl2pPr marL="0" indent="0">
              <a:lnSpc>
                <a:spcPct val="100000"/>
              </a:lnSpc>
              <a:spcBef>
                <a:spcPts val="0"/>
              </a:spcBef>
              <a:spcAft>
                <a:spcPts val="0"/>
              </a:spcAft>
              <a:buFontTx/>
              <a:buNone/>
              <a:defRPr lang="en-US" sz="1400" b="0" kern="1200" dirty="0" smtClean="0">
                <a:solidFill>
                  <a:schemeClr val="tx1"/>
                </a:solidFill>
                <a:latin typeface="+mn-lt"/>
                <a:ea typeface="+mn-ea"/>
                <a:cs typeface="+mn-cs"/>
              </a:defRPr>
            </a:lvl2pPr>
            <a:lvl3pPr marL="0" indent="0">
              <a:lnSpc>
                <a:spcPct val="100000"/>
              </a:lnSpc>
              <a:spcBef>
                <a:spcPts val="0"/>
              </a:spcBef>
              <a:spcAft>
                <a:spcPts val="0"/>
              </a:spcAft>
              <a:buFontTx/>
              <a:buNone/>
              <a:defRPr lang="en-US" sz="1400" b="0" kern="1200" dirty="0" smtClean="0">
                <a:solidFill>
                  <a:schemeClr val="tx1"/>
                </a:solidFill>
                <a:latin typeface="+mn-lt"/>
                <a:ea typeface="+mn-ea"/>
                <a:cs typeface="+mn-cs"/>
              </a:defRPr>
            </a:lvl3pPr>
            <a:lvl4pPr marL="0">
              <a:lnSpc>
                <a:spcPct val="100000"/>
              </a:lnSpc>
              <a:spcBef>
                <a:spcPts val="0"/>
              </a:spcBef>
              <a:spcAft>
                <a:spcPts val="0"/>
              </a:spcAft>
              <a:buFontTx/>
              <a:buNone/>
              <a:defRPr lang="en-US" sz="1400" b="0" kern="1200" dirty="0" smtClean="0">
                <a:solidFill>
                  <a:schemeClr val="tx1"/>
                </a:solidFill>
                <a:latin typeface="+mn-lt"/>
                <a:ea typeface="+mn-ea"/>
                <a:cs typeface="+mn-cs"/>
              </a:defRPr>
            </a:lvl4pPr>
            <a:lvl5pPr marL="0">
              <a:lnSpc>
                <a:spcPct val="100000"/>
              </a:lnSpc>
              <a:spcBef>
                <a:spcPts val="0"/>
              </a:spcBef>
              <a:spcAft>
                <a:spcPts val="0"/>
              </a:spcAft>
              <a:buFontTx/>
              <a:buNone/>
              <a:defRPr lang="en-GB" sz="1400" b="0" kern="1200" dirty="0">
                <a:solidFill>
                  <a:schemeClr val="tx1"/>
                </a:solidFill>
                <a:latin typeface="+mn-lt"/>
                <a:ea typeface="+mn-ea"/>
                <a:cs typeface="+mn-cs"/>
              </a:defRPr>
            </a:lvl5pPr>
            <a:lvl6pPr>
              <a:lnSpc>
                <a:spcPct val="100000"/>
              </a:lnSpc>
              <a:spcBef>
                <a:spcPts val="0"/>
              </a:spcBef>
              <a:spcAft>
                <a:spcPts val="0"/>
              </a:spcAft>
              <a:buNone/>
              <a:defRPr lang="en-US" sz="1400" b="0" kern="1200" cap="none" baseline="0" dirty="0" smtClean="0">
                <a:solidFill>
                  <a:schemeClr val="tx1"/>
                </a:solidFill>
                <a:latin typeface="+mn-lt"/>
                <a:ea typeface="+mn-ea"/>
                <a:cs typeface="+mn-cs"/>
              </a:defRPr>
            </a:lvl6pPr>
            <a:lvl7pPr>
              <a:lnSpc>
                <a:spcPct val="100000"/>
              </a:lnSpc>
              <a:spcBef>
                <a:spcPts val="0"/>
              </a:spcBef>
              <a:spcAft>
                <a:spcPts val="0"/>
              </a:spcAft>
              <a:buNone/>
              <a:defRPr lang="en-US" sz="1400" b="0" kern="1200" cap="none" baseline="0" dirty="0" smtClean="0">
                <a:solidFill>
                  <a:schemeClr val="tx1"/>
                </a:solidFill>
                <a:latin typeface="+mn-lt"/>
                <a:ea typeface="+mn-ea"/>
                <a:cs typeface="+mn-cs"/>
              </a:defRPr>
            </a:lvl7pPr>
            <a:lvl8pPr marL="0" indent="0">
              <a:lnSpc>
                <a:spcPct val="100000"/>
              </a:lnSpc>
              <a:spcBef>
                <a:spcPts val="0"/>
              </a:spcBef>
              <a:spcAft>
                <a:spcPts val="0"/>
              </a:spcAft>
              <a:buNone/>
              <a:defRPr lang="en-US" sz="1400" b="0" kern="1200" cap="none" baseline="0" dirty="0" smtClean="0">
                <a:solidFill>
                  <a:schemeClr val="tx1"/>
                </a:solidFill>
                <a:latin typeface="+mn-lt"/>
                <a:ea typeface="+mn-ea"/>
                <a:cs typeface="+mn-cs"/>
              </a:defRPr>
            </a:lvl8pPr>
            <a:lvl9pPr>
              <a:lnSpc>
                <a:spcPct val="100000"/>
              </a:lnSpc>
              <a:spcBef>
                <a:spcPts val="0"/>
              </a:spcBef>
              <a:spcAft>
                <a:spcPts val="0"/>
              </a:spcAft>
              <a:buNone/>
              <a:defRPr lang="en-GB" sz="1400" b="0" kern="1200" cap="none" baseline="0" dirty="0" smtClean="0">
                <a:solidFill>
                  <a:schemeClr val="tx1"/>
                </a:solidFill>
                <a:latin typeface="+mn-lt"/>
                <a:ea typeface="+mn-ea"/>
                <a:cs typeface="+mn-cs"/>
              </a:defRPr>
            </a:lvl9pPr>
          </a:lstStyle>
          <a:p>
            <a:pPr lvl="0"/>
            <a:r>
              <a:rPr lang="en-GB" noProof="0" dirty="0"/>
              <a:t>Click to add text</a:t>
            </a:r>
          </a:p>
        </p:txBody>
      </p:sp>
      <p:sp>
        <p:nvSpPr>
          <p:cNvPr id="17" name="Date Placeholder 1">
            <a:extLst>
              <a:ext uri="{FF2B5EF4-FFF2-40B4-BE49-F238E27FC236}">
                <a16:creationId xmlns:a16="http://schemas.microsoft.com/office/drawing/2014/main" id="{6D60C9B8-54EB-4CAF-B33B-5CBD629B423C}"/>
              </a:ext>
            </a:extLst>
          </p:cNvPr>
          <p:cNvSpPr>
            <a:spLocks noGrp="1"/>
          </p:cNvSpPr>
          <p:nvPr>
            <p:ph type="dt" sz="half" idx="2"/>
          </p:nvPr>
        </p:nvSpPr>
        <p:spPr>
          <a:xfrm>
            <a:off x="900000" y="882000"/>
            <a:ext cx="4742414" cy="216000"/>
          </a:xfrm>
          <a:prstGeom prst="rect">
            <a:avLst/>
          </a:prstGeom>
        </p:spPr>
        <p:txBody>
          <a:bodyPr vert="horz" lIns="0" tIns="0" rIns="0" bIns="0" rtlCol="0" anchor="t" anchorCtr="0"/>
          <a:lstStyle>
            <a:lvl1pPr algn="l">
              <a:defRPr sz="1200">
                <a:solidFill>
                  <a:schemeClr val="tx1"/>
                </a:solidFill>
              </a:defRPr>
            </a:lvl1pPr>
          </a:lstStyle>
          <a:p>
            <a:fld id="{E534B819-A7A3-4E2E-BC10-B325A142F562}" type="datetime4">
              <a:rPr lang="en-GB" smtClean="0"/>
              <a:t>31 October 2023</a:t>
            </a:fld>
            <a:endParaRPr lang="en-GB" dirty="0"/>
          </a:p>
        </p:txBody>
      </p:sp>
      <p:sp>
        <p:nvSpPr>
          <p:cNvPr id="12" name="TextBox 11">
            <a:extLst>
              <a:ext uri="{FF2B5EF4-FFF2-40B4-BE49-F238E27FC236}">
                <a16:creationId xmlns:a16="http://schemas.microsoft.com/office/drawing/2014/main" id="{07F7FF74-525F-48F4-9579-ABBAEE4C8184}"/>
              </a:ext>
            </a:extLst>
          </p:cNvPr>
          <p:cNvSpPr txBox="1"/>
          <p:nvPr userDrawn="1"/>
        </p:nvSpPr>
        <p:spPr>
          <a:xfrm>
            <a:off x="539750" y="6480000"/>
            <a:ext cx="2822575" cy="169277"/>
          </a:xfrm>
          <a:prstGeom prst="rect">
            <a:avLst/>
          </a:prstGeom>
          <a:noFill/>
        </p:spPr>
        <p:txBody>
          <a:bodyPr wrap="square" lIns="0" tIns="0" rIns="0" bIns="0" rtlCol="0">
            <a:spAutoFit/>
          </a:bodyPr>
          <a:lstStyle/>
          <a:p>
            <a:pPr algn="l"/>
            <a:r>
              <a:rPr lang="en-GB" sz="1100" dirty="0">
                <a:solidFill>
                  <a:schemeClr val="bg1"/>
                </a:solidFill>
                <a:latin typeface="+mj-lt"/>
                <a:hlinkClick r:id="rId2">
                  <a:extLst>
                    <a:ext uri="{A12FA001-AC4F-418D-AE19-62706E023703}">
                      <ahyp:hlinkClr xmlns:ahyp="http://schemas.microsoft.com/office/drawing/2018/hyperlinkcolor" val="tx"/>
                    </a:ext>
                  </a:extLst>
                </a:hlinkClick>
              </a:rPr>
              <a:t>business.yougov.com</a:t>
            </a:r>
            <a:endParaRPr lang="en-GB" sz="1100" dirty="0">
              <a:solidFill>
                <a:schemeClr val="bg1"/>
              </a:solidFill>
              <a:latin typeface="+mj-lt"/>
            </a:endParaRPr>
          </a:p>
        </p:txBody>
      </p:sp>
    </p:spTree>
    <p:extLst>
      <p:ext uri="{BB962C8B-B14F-4D97-AF65-F5344CB8AC3E}">
        <p14:creationId xmlns:p14="http://schemas.microsoft.com/office/powerpoint/2010/main" val="1307279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REPORTING 3A">
    <p:spTree>
      <p:nvGrpSpPr>
        <p:cNvPr id="1" name=""/>
        <p:cNvGrpSpPr/>
        <p:nvPr/>
      </p:nvGrpSpPr>
      <p:grpSpPr>
        <a:xfrm>
          <a:off x="0" y="0"/>
          <a:ext cx="0" cy="0"/>
          <a:chOff x="0" y="0"/>
          <a:chExt cx="0" cy="0"/>
        </a:xfrm>
      </p:grpSpPr>
      <p:sp>
        <p:nvSpPr>
          <p:cNvPr id="22" name="Background">
            <a:extLst>
              <a:ext uri="{FF2B5EF4-FFF2-40B4-BE49-F238E27FC236}">
                <a16:creationId xmlns:a16="http://schemas.microsoft.com/office/drawing/2014/main" id="{B0744E9F-B1FC-4975-861C-F38ECB7999EC}"/>
              </a:ext>
            </a:extLst>
          </p:cNvPr>
          <p:cNvSpPr/>
          <p:nvPr userDrawn="1"/>
        </p:nvSpPr>
        <p:spPr>
          <a:xfrm>
            <a:off x="0" y="0"/>
            <a:ext cx="12193200" cy="6861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err="1"/>
          </a:p>
        </p:txBody>
      </p:sp>
      <p:sp>
        <p:nvSpPr>
          <p:cNvPr id="23" name="Freeform: Shape 22">
            <a:extLst>
              <a:ext uri="{FF2B5EF4-FFF2-40B4-BE49-F238E27FC236}">
                <a16:creationId xmlns:a16="http://schemas.microsoft.com/office/drawing/2014/main" id="{0984714D-FB53-4871-9C91-3AF87337A74D}"/>
              </a:ext>
            </a:extLst>
          </p:cNvPr>
          <p:cNvSpPr/>
          <p:nvPr userDrawn="1"/>
        </p:nvSpPr>
        <p:spPr bwMode="white">
          <a:xfrm>
            <a:off x="3015750" y="0"/>
            <a:ext cx="9176249" cy="6858000"/>
          </a:xfrm>
          <a:custGeom>
            <a:avLst/>
            <a:gdLst>
              <a:gd name="connsiteX0" fmla="*/ 2 w 9007473"/>
              <a:gd name="connsiteY0" fmla="*/ 1865314 h 6858000"/>
              <a:gd name="connsiteX1" fmla="*/ 2 w 9007473"/>
              <a:gd name="connsiteY1" fmla="*/ 2093913 h 6858000"/>
              <a:gd name="connsiteX2" fmla="*/ 179926 w 9007473"/>
              <a:gd name="connsiteY2" fmla="*/ 1979614 h 6858000"/>
              <a:gd name="connsiteX3" fmla="*/ 0 w 9007473"/>
              <a:gd name="connsiteY3" fmla="*/ 0 h 6858000"/>
              <a:gd name="connsiteX4" fmla="*/ 9007473 w 9007473"/>
              <a:gd name="connsiteY4" fmla="*/ 0 h 6858000"/>
              <a:gd name="connsiteX5" fmla="*/ 9007473 w 9007473"/>
              <a:gd name="connsiteY5" fmla="*/ 6858000 h 6858000"/>
              <a:gd name="connsiteX6" fmla="*/ 0 w 90074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07473" h="6858000">
                <a:moveTo>
                  <a:pt x="2" y="1865314"/>
                </a:moveTo>
                <a:lnTo>
                  <a:pt x="2" y="2093913"/>
                </a:lnTo>
                <a:lnTo>
                  <a:pt x="179926" y="1979614"/>
                </a:lnTo>
                <a:close/>
                <a:moveTo>
                  <a:pt x="0" y="0"/>
                </a:moveTo>
                <a:lnTo>
                  <a:pt x="9007473" y="0"/>
                </a:lnTo>
                <a:lnTo>
                  <a:pt x="900747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 name="Date Placeholder 1" hidden="1">
            <a:extLst>
              <a:ext uri="{FF2B5EF4-FFF2-40B4-BE49-F238E27FC236}">
                <a16:creationId xmlns:a16="http://schemas.microsoft.com/office/drawing/2014/main" id="{305BCBE0-A72F-44F9-B907-61C45B8CE45F}"/>
              </a:ext>
            </a:extLst>
          </p:cNvPr>
          <p:cNvSpPr>
            <a:spLocks noGrp="1"/>
          </p:cNvSpPr>
          <p:nvPr>
            <p:ph type="dt" sz="half" idx="24"/>
          </p:nvPr>
        </p:nvSpPr>
        <p:spPr/>
        <p:txBody>
          <a:bodyPr/>
          <a:lstStyle/>
          <a:p>
            <a:fld id="{683B8B7A-54F9-4ACE-8F2D-C91E2C23D26E}" type="datetime4">
              <a:rPr lang="en-GB" smtClean="0"/>
              <a:t>31 October 2023</a:t>
            </a:fld>
            <a:endParaRPr lang="en-GB" dirty="0"/>
          </a:p>
        </p:txBody>
      </p:sp>
      <p:sp>
        <p:nvSpPr>
          <p:cNvPr id="4" name="Title 3">
            <a:extLst>
              <a:ext uri="{FF2B5EF4-FFF2-40B4-BE49-F238E27FC236}">
                <a16:creationId xmlns:a16="http://schemas.microsoft.com/office/drawing/2014/main" id="{5DDF5836-A53C-4F9D-8208-19EFA158B21C}"/>
              </a:ext>
            </a:extLst>
          </p:cNvPr>
          <p:cNvSpPr>
            <a:spLocks noGrp="1"/>
          </p:cNvSpPr>
          <p:nvPr>
            <p:ph type="title" hasCustomPrompt="1"/>
          </p:nvPr>
        </p:nvSpPr>
        <p:spPr>
          <a:xfrm>
            <a:off x="540000" y="1350000"/>
            <a:ext cx="2210400" cy="1620000"/>
          </a:xfrm>
        </p:spPr>
        <p:txBody>
          <a:bodyPr/>
          <a:lstStyle>
            <a:lvl1pPr>
              <a:defRPr sz="1800"/>
            </a:lvl1pPr>
          </a:lstStyle>
          <a:p>
            <a:r>
              <a:rPr lang="en-GB" dirty="0"/>
              <a:t>Click to add title</a:t>
            </a:r>
          </a:p>
        </p:txBody>
      </p:sp>
      <p:sp>
        <p:nvSpPr>
          <p:cNvPr id="3" name="Content Placeholder 2"/>
          <p:cNvSpPr>
            <a:spLocks noGrp="1"/>
          </p:cNvSpPr>
          <p:nvPr>
            <p:ph idx="1" hasCustomPrompt="1"/>
          </p:nvPr>
        </p:nvSpPr>
        <p:spPr>
          <a:xfrm>
            <a:off x="540000" y="3060000"/>
            <a:ext cx="2210400" cy="3254400"/>
          </a:xfrm>
        </p:spPr>
        <p:txBody>
          <a:bodyPr/>
          <a:lstStyle>
            <a:lvl1pPr>
              <a:defRPr sz="1400"/>
            </a:lvl1pPr>
            <a:lvl2pPr>
              <a:defRPr sz="1400"/>
            </a:lvl2pPr>
            <a:lvl3pPr>
              <a:defRPr sz="1400"/>
            </a:lvl3pPr>
            <a:lvl4pPr>
              <a:defRPr sz="1400"/>
            </a:lvl4pPr>
            <a:lvl5pPr>
              <a:defRPr sz="1400"/>
            </a:lvl5pPr>
            <a:lvl6pPr>
              <a:defRPr sz="1000"/>
            </a:lvl6pPr>
            <a:lvl7pPr>
              <a:defRPr sz="1000"/>
            </a:lvl7pPr>
          </a:lstStyle>
          <a:p>
            <a:pPr lvl="0"/>
            <a:r>
              <a:rPr lang="en-GB" noProof="0" dirty="0"/>
              <a:t>Click to add text                 Enter &amp; TAB for next text level 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362399" y="899997"/>
            <a:ext cx="8287201" cy="2642400"/>
          </a:xfrm>
          <a:noFill/>
          <a:ln w="6350">
            <a:solidFill>
              <a:srgbClr val="E6E8ED"/>
            </a:solidFill>
          </a:ln>
        </p:spPr>
        <p:txBody>
          <a:bodyPr vert="horz" lIns="72000" tIns="72000" rIns="72000" bIns="72000" rtlCol="0">
            <a:noAutofit/>
          </a:bodyPr>
          <a:lstStyle>
            <a:lvl1pPr>
              <a:defRPr lang="en-US" noProof="0" dirty="0"/>
            </a:lvl1pPr>
            <a:lvl2pPr>
              <a:defRPr lang="en-US" noProof="0" dirty="0"/>
            </a:lvl2pPr>
            <a:lvl3pPr>
              <a:defRPr lang="en-US" noProof="0" dirty="0"/>
            </a:lvl3pPr>
            <a:lvl4pPr>
              <a:defRPr lang="en-US" noProof="0" dirty="0"/>
            </a:lvl4pPr>
            <a:lvl5pPr>
              <a:defRPr lang="en-US" noProof="0" dirty="0"/>
            </a:lvl5pPr>
            <a:lvl6pPr>
              <a:defRPr lang="en-US" noProof="0" dirty="0"/>
            </a:lvl6pPr>
            <a:lvl7pPr>
              <a:defRPr lang="en-US" noProof="0" dirty="0"/>
            </a:lvl7pPr>
            <a:lvl8pPr>
              <a:defRPr lang="en-US" noProof="0" dirty="0"/>
            </a:lvl8pPr>
            <a:lvl9pPr>
              <a:defRPr lang="en-US" noProof="0" dirty="0"/>
            </a:lvl9pPr>
          </a:lstStyle>
          <a:p>
            <a:pPr lvl="0"/>
            <a:r>
              <a:rPr lang="en-GB" noProof="0" dirty="0"/>
              <a:t>Click to add text                 Enter &amp; TAB for next text level 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11" name="Content Placeholder 10">
            <a:extLst>
              <a:ext uri="{FF2B5EF4-FFF2-40B4-BE49-F238E27FC236}">
                <a16:creationId xmlns:a16="http://schemas.microsoft.com/office/drawing/2014/main" id="{0F68EC61-8561-4994-8A68-09675655FE31}"/>
              </a:ext>
            </a:extLst>
          </p:cNvPr>
          <p:cNvSpPr>
            <a:spLocks noGrp="1"/>
          </p:cNvSpPr>
          <p:nvPr>
            <p:ph sz="quarter" idx="14" hasCustomPrompt="1"/>
          </p:nvPr>
        </p:nvSpPr>
        <p:spPr>
          <a:xfrm>
            <a:off x="3362399" y="3708000"/>
            <a:ext cx="4053600" cy="2642400"/>
          </a:xfrm>
          <a:noFill/>
          <a:ln w="6350">
            <a:solidFill>
              <a:srgbClr val="E6E8ED"/>
            </a:solidFill>
          </a:ln>
        </p:spPr>
        <p:txBody>
          <a:bodyPr vert="horz" lIns="72000" tIns="72000" rIns="72000" bIns="72000" rtlCol="0">
            <a:noAutofit/>
          </a:bodyPr>
          <a:lstStyle>
            <a:lvl1pPr>
              <a:defRPr lang="en-US" noProof="0" dirty="0"/>
            </a:lvl1pPr>
            <a:lvl2pPr>
              <a:defRPr lang="en-US" noProof="0" dirty="0"/>
            </a:lvl2pPr>
            <a:lvl3pPr>
              <a:defRPr lang="en-US" noProof="0" dirty="0"/>
            </a:lvl3pPr>
            <a:lvl4pPr>
              <a:defRPr lang="en-US" noProof="0" dirty="0"/>
            </a:lvl4pPr>
            <a:lvl5pPr>
              <a:defRPr lang="en-US" noProof="0" dirty="0"/>
            </a:lvl5pPr>
            <a:lvl6pPr>
              <a:defRPr lang="en-US" noProof="0" dirty="0"/>
            </a:lvl6pPr>
            <a:lvl7pPr>
              <a:defRPr lang="en-US" noProof="0" dirty="0"/>
            </a:lvl7pPr>
            <a:lvl8pPr>
              <a:defRPr lang="en-US" noProof="0" dirty="0"/>
            </a:lvl8pPr>
            <a:lvl9pPr>
              <a:defRPr lang="en-US" noProof="0" dirty="0"/>
            </a:lvl9pPr>
          </a:lstStyle>
          <a:p>
            <a:pPr lvl="0"/>
            <a:r>
              <a:rPr lang="en-GB" noProof="0" dirty="0"/>
              <a:t>Click to add text                 Enter &amp; TAB for next text level 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15" name="Content Placeholder 14">
            <a:extLst>
              <a:ext uri="{FF2B5EF4-FFF2-40B4-BE49-F238E27FC236}">
                <a16:creationId xmlns:a16="http://schemas.microsoft.com/office/drawing/2014/main" id="{F42111F8-D026-4080-A7D1-2BD64D26F371}"/>
              </a:ext>
            </a:extLst>
          </p:cNvPr>
          <p:cNvSpPr>
            <a:spLocks noGrp="1"/>
          </p:cNvSpPr>
          <p:nvPr>
            <p:ph sz="quarter" idx="16" hasCustomPrompt="1"/>
          </p:nvPr>
        </p:nvSpPr>
        <p:spPr>
          <a:xfrm>
            <a:off x="7599599" y="3708000"/>
            <a:ext cx="4053600" cy="2642400"/>
          </a:xfrm>
          <a:noFill/>
          <a:ln w="6350">
            <a:solidFill>
              <a:srgbClr val="E6E8ED"/>
            </a:solidFill>
          </a:ln>
        </p:spPr>
        <p:txBody>
          <a:bodyPr vert="horz" lIns="72000" tIns="72000" rIns="72000" bIns="72000" rtlCol="0">
            <a:noAutofit/>
          </a:bodyPr>
          <a:lstStyle>
            <a:lvl1pPr>
              <a:defRPr lang="en-US" noProof="0" dirty="0"/>
            </a:lvl1pPr>
            <a:lvl2pPr>
              <a:defRPr lang="en-US" noProof="0" dirty="0"/>
            </a:lvl2pPr>
            <a:lvl3pPr>
              <a:defRPr lang="en-US" noProof="0" dirty="0"/>
            </a:lvl3pPr>
            <a:lvl4pPr>
              <a:defRPr lang="en-US" noProof="0" dirty="0"/>
            </a:lvl4pPr>
            <a:lvl5pPr>
              <a:defRPr lang="en-US" noProof="0" dirty="0"/>
            </a:lvl5pPr>
            <a:lvl6pPr>
              <a:defRPr lang="en-US" noProof="0" dirty="0"/>
            </a:lvl6pPr>
            <a:lvl7pPr>
              <a:defRPr lang="en-US" noProof="0" dirty="0"/>
            </a:lvl7pPr>
            <a:lvl8pPr>
              <a:defRPr lang="en-US" noProof="0" dirty="0"/>
            </a:lvl8pPr>
            <a:lvl9pPr>
              <a:defRPr lang="en-US" noProof="0" dirty="0"/>
            </a:lvl9pPr>
          </a:lstStyle>
          <a:p>
            <a:pPr lvl="0"/>
            <a:r>
              <a:rPr lang="en-GB" noProof="0" dirty="0"/>
              <a:t>Click to add text                 Enter &amp; TAB for next text level 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21" name="Subtitle Eyebrow">
            <a:extLst>
              <a:ext uri="{FF2B5EF4-FFF2-40B4-BE49-F238E27FC236}">
                <a16:creationId xmlns:a16="http://schemas.microsoft.com/office/drawing/2014/main" id="{2200C17D-0C81-49CE-8673-64BC37D47368}"/>
              </a:ext>
            </a:extLst>
          </p:cNvPr>
          <p:cNvSpPr>
            <a:spLocks noGrp="1"/>
          </p:cNvSpPr>
          <p:nvPr>
            <p:ph type="subTitle" idx="33" hasCustomPrompt="1"/>
          </p:nvPr>
        </p:nvSpPr>
        <p:spPr>
          <a:xfrm>
            <a:off x="539999" y="481818"/>
            <a:ext cx="2210400" cy="154800"/>
          </a:xfrm>
        </p:spPr>
        <p:txBody>
          <a:bodyPr/>
          <a:lstStyle>
            <a:lvl1pPr marL="0" indent="0" algn="l">
              <a:lnSpc>
                <a:spcPct val="100000"/>
              </a:lnSpc>
              <a:spcBef>
                <a:spcPts val="0"/>
              </a:spcBef>
              <a:spcAft>
                <a:spcPts val="0"/>
              </a:spcAft>
              <a:buFont typeface="Arial" panose="020B0604020202020204" pitchFamily="34" charset="0"/>
              <a:buChar char="​"/>
              <a:defRPr sz="900" b="0">
                <a:solidFill>
                  <a:schemeClr val="accent1"/>
                </a:solidFill>
                <a:latin typeface="+mn-lt"/>
              </a:defRPr>
            </a:lvl1pPr>
            <a:lvl2pPr marL="0" indent="0" algn="l">
              <a:buFont typeface="Arial" panose="020B0604020202020204" pitchFamily="34" charset="0"/>
              <a:buNone/>
              <a:defRPr sz="1800" b="1">
                <a:solidFill>
                  <a:schemeClr val="bg1"/>
                </a:solidFill>
                <a:latin typeface="+mn-lt"/>
              </a:defRPr>
            </a:lvl2pPr>
            <a:lvl3pPr marL="0" indent="0" algn="l">
              <a:buFont typeface="Arial" panose="020B0604020202020204" pitchFamily="34" charset="0"/>
              <a:buChar char="​"/>
              <a:defRPr sz="1800" b="1">
                <a:solidFill>
                  <a:schemeClr val="bg1"/>
                </a:solidFill>
                <a:latin typeface="+mn-lt"/>
              </a:defRPr>
            </a:lvl3pPr>
            <a:lvl4pPr marL="0" indent="0" algn="l">
              <a:buFont typeface="Arial" panose="020B0604020202020204" pitchFamily="34" charset="0"/>
              <a:buChar char="​"/>
              <a:defRPr sz="1800" b="1">
                <a:solidFill>
                  <a:schemeClr val="bg1"/>
                </a:solidFill>
                <a:latin typeface="+mn-lt"/>
              </a:defRPr>
            </a:lvl4pPr>
            <a:lvl5pPr marL="0" indent="0" algn="l">
              <a:buFont typeface="Arial" panose="020B0604020202020204" pitchFamily="34" charset="0"/>
              <a:buChar char="​"/>
              <a:defRPr sz="1800" b="1">
                <a:solidFill>
                  <a:schemeClr val="bg1"/>
                </a:solidFill>
                <a:latin typeface="+mn-lt"/>
              </a:defRPr>
            </a:lvl5pPr>
            <a:lvl6pPr marL="0" indent="0" algn="l">
              <a:buFont typeface="Arial" panose="020B0604020202020204" pitchFamily="34" charset="0"/>
              <a:buChar char="​"/>
              <a:defRPr sz="1800" b="1">
                <a:solidFill>
                  <a:schemeClr val="bg1"/>
                </a:solidFill>
                <a:latin typeface="+mn-lt"/>
              </a:defRPr>
            </a:lvl6pPr>
            <a:lvl7pPr marL="0" indent="0" algn="l">
              <a:buFont typeface="Arial" panose="020B0604020202020204" pitchFamily="34" charset="0"/>
              <a:buChar char="​"/>
              <a:defRPr sz="1800" b="1">
                <a:solidFill>
                  <a:schemeClr val="bg1"/>
                </a:solidFill>
                <a:latin typeface="+mn-lt"/>
              </a:defRPr>
            </a:lvl7pPr>
            <a:lvl8pPr marL="0" indent="0" algn="l">
              <a:buFont typeface="Arial" panose="020B0604020202020204" pitchFamily="34" charset="0"/>
              <a:buChar char="​"/>
              <a:defRPr sz="1800" b="1">
                <a:solidFill>
                  <a:schemeClr val="bg1"/>
                </a:solidFill>
                <a:latin typeface="+mn-lt"/>
              </a:defRPr>
            </a:lvl8pPr>
            <a:lvl9pPr marL="0" indent="0" algn="l">
              <a:buFont typeface="Arial" panose="020B0604020202020204" pitchFamily="34" charset="0"/>
              <a:buChar char="​"/>
              <a:defRPr sz="1800" b="1">
                <a:solidFill>
                  <a:schemeClr val="bg1"/>
                </a:solidFill>
                <a:latin typeface="+mn-lt"/>
              </a:defRPr>
            </a:lvl9pPr>
          </a:lstStyle>
          <a:p>
            <a:r>
              <a:rPr lang="en-GB" dirty="0"/>
              <a:t>Click to add Eyebrow text</a:t>
            </a:r>
          </a:p>
        </p:txBody>
      </p:sp>
      <p:sp>
        <p:nvSpPr>
          <p:cNvPr id="17" name="Text Placeholder notes">
            <a:extLst>
              <a:ext uri="{FF2B5EF4-FFF2-40B4-BE49-F238E27FC236}">
                <a16:creationId xmlns:a16="http://schemas.microsoft.com/office/drawing/2014/main" id="{96722C69-3A89-4AF0-9262-9A43B1562829}"/>
              </a:ext>
            </a:extLst>
          </p:cNvPr>
          <p:cNvSpPr>
            <a:spLocks noGrp="1"/>
          </p:cNvSpPr>
          <p:nvPr>
            <p:ph type="body" sz="quarter" idx="17" hasCustomPrompt="1"/>
          </p:nvPr>
        </p:nvSpPr>
        <p:spPr>
          <a:xfrm>
            <a:off x="536444" y="6137275"/>
            <a:ext cx="2210400" cy="180725"/>
          </a:xfrm>
        </p:spPr>
        <p:txBody>
          <a:bodyPr anchor="b" anchorCtr="0"/>
          <a:lstStyle>
            <a:lvl1pPr marL="0" indent="0">
              <a:spcAft>
                <a:spcPts val="300"/>
              </a:spcAft>
              <a:buFont typeface="Arial" panose="020B0604020202020204" pitchFamily="34" charset="0"/>
              <a:buNone/>
              <a:defRPr sz="800" i="1"/>
            </a:lvl1pPr>
            <a:lvl2pPr marL="0" indent="0">
              <a:spcAft>
                <a:spcPts val="0"/>
              </a:spcAft>
              <a:buFont typeface="Arial" panose="020B0604020202020204" pitchFamily="34" charset="0"/>
              <a:buNone/>
              <a:defRPr/>
            </a:lvl2pPr>
            <a:lvl3pPr marL="0" indent="0">
              <a:spcAft>
                <a:spcPts val="0"/>
              </a:spcAft>
              <a:buFont typeface="Arial" panose="020B0604020202020204" pitchFamily="34" charset="0"/>
              <a:buNone/>
              <a:defRPr/>
            </a:lvl3pPr>
            <a:lvl4pPr marL="0" indent="0">
              <a:spcAft>
                <a:spcPts val="0"/>
              </a:spcAft>
              <a:buFont typeface="Arial" panose="020B0604020202020204" pitchFamily="34" charset="0"/>
              <a:buNone/>
              <a:defRPr/>
            </a:lvl4pPr>
            <a:lvl5pPr marL="0" indent="0">
              <a:buFont typeface="Arial" panose="020B0604020202020204" pitchFamily="34" charset="0"/>
              <a:buNone/>
              <a:defRPr/>
            </a:lvl5pPr>
          </a:lstStyle>
          <a:p>
            <a:pPr lvl="0"/>
            <a:r>
              <a:rPr lang="en-GB" dirty="0"/>
              <a:t>Click to add notes</a:t>
            </a:r>
          </a:p>
        </p:txBody>
      </p:sp>
      <p:sp>
        <p:nvSpPr>
          <p:cNvPr id="12" name="Footer Placeholder 11">
            <a:extLst>
              <a:ext uri="{FF2B5EF4-FFF2-40B4-BE49-F238E27FC236}">
                <a16:creationId xmlns:a16="http://schemas.microsoft.com/office/drawing/2014/main" id="{335DA131-1B1A-4190-8E80-D3E5E3F6A578}"/>
              </a:ext>
            </a:extLst>
          </p:cNvPr>
          <p:cNvSpPr>
            <a:spLocks noGrp="1"/>
          </p:cNvSpPr>
          <p:nvPr>
            <p:ph type="ftr" sz="quarter" idx="25"/>
          </p:nvPr>
        </p:nvSpPr>
        <p:spPr>
          <a:xfrm>
            <a:off x="3693599" y="481818"/>
            <a:ext cx="3434275" cy="154800"/>
          </a:xfrm>
        </p:spPr>
        <p:txBody>
          <a:bodyPr/>
          <a:lstStyle/>
          <a:p>
            <a:endParaRPr lang="en-GB" dirty="0"/>
          </a:p>
        </p:txBody>
      </p:sp>
      <p:sp>
        <p:nvSpPr>
          <p:cNvPr id="18" name="Slide Number Placeholder 17">
            <a:extLst>
              <a:ext uri="{FF2B5EF4-FFF2-40B4-BE49-F238E27FC236}">
                <a16:creationId xmlns:a16="http://schemas.microsoft.com/office/drawing/2014/main" id="{F757291D-FDE8-4C50-A167-DF40C225CDDC}"/>
              </a:ext>
            </a:extLst>
          </p:cNvPr>
          <p:cNvSpPr>
            <a:spLocks noGrp="1"/>
          </p:cNvSpPr>
          <p:nvPr>
            <p:ph type="sldNum" sz="quarter" idx="26"/>
          </p:nvPr>
        </p:nvSpPr>
        <p:spPr/>
        <p:txBody>
          <a:bodyPr/>
          <a:lstStyle/>
          <a:p>
            <a:fld id="{23AA811B-2EBD-4900-905E-5BE206449611}" type="slidenum">
              <a:rPr lang="en-GB" smtClean="0"/>
              <a:pPr/>
              <a:t>‹#›</a:t>
            </a:fld>
            <a:endParaRPr lang="en-GB" dirty="0"/>
          </a:p>
        </p:txBody>
      </p:sp>
      <p:sp>
        <p:nvSpPr>
          <p:cNvPr id="16" name="Logo">
            <a:extLst>
              <a:ext uri="{FF2B5EF4-FFF2-40B4-BE49-F238E27FC236}">
                <a16:creationId xmlns:a16="http://schemas.microsoft.com/office/drawing/2014/main" id="{1D991517-4F1F-4B90-A823-51D612988493}"/>
              </a:ext>
            </a:extLst>
          </p:cNvPr>
          <p:cNvSpPr>
            <a:spLocks noChangeArrowheads="1"/>
          </p:cNvSpPr>
          <p:nvPr userDrawn="1"/>
        </p:nvSpPr>
        <p:spPr bwMode="auto">
          <a:xfrm>
            <a:off x="11157045" y="491598"/>
            <a:ext cx="493617" cy="102665"/>
          </a:xfrm>
          <a:custGeom>
            <a:avLst/>
            <a:gdLst>
              <a:gd name="T0" fmla="*/ 3133 w 3201"/>
              <a:gd name="T1" fmla="*/ 97 h 664"/>
              <a:gd name="T2" fmla="*/ 3148 w 3201"/>
              <a:gd name="T3" fmla="*/ 81 h 664"/>
              <a:gd name="T4" fmla="*/ 3120 w 3201"/>
              <a:gd name="T5" fmla="*/ 77 h 664"/>
              <a:gd name="T6" fmla="*/ 3109 w 3201"/>
              <a:gd name="T7" fmla="*/ 135 h 664"/>
              <a:gd name="T8" fmla="*/ 3150 w 3201"/>
              <a:gd name="T9" fmla="*/ 69 h 664"/>
              <a:gd name="T10" fmla="*/ 3156 w 3201"/>
              <a:gd name="T11" fmla="*/ 99 h 664"/>
              <a:gd name="T12" fmla="*/ 3158 w 3201"/>
              <a:gd name="T13" fmla="*/ 122 h 664"/>
              <a:gd name="T14" fmla="*/ 3147 w 3201"/>
              <a:gd name="T15" fmla="*/ 124 h 664"/>
              <a:gd name="T16" fmla="*/ 3120 w 3201"/>
              <a:gd name="T17" fmla="*/ 106 h 664"/>
              <a:gd name="T18" fmla="*/ 2276 w 3201"/>
              <a:gd name="T19" fmla="*/ 420 h 664"/>
              <a:gd name="T20" fmla="*/ 2391 w 3201"/>
              <a:gd name="T21" fmla="*/ 562 h 664"/>
              <a:gd name="T22" fmla="*/ 2473 w 3201"/>
              <a:gd name="T23" fmla="*/ 314 h 664"/>
              <a:gd name="T24" fmla="*/ 2276 w 3201"/>
              <a:gd name="T25" fmla="*/ 420 h 664"/>
              <a:gd name="T26" fmla="*/ 2178 w 3201"/>
              <a:gd name="T27" fmla="*/ 294 h 664"/>
              <a:gd name="T28" fmla="*/ 2567 w 3201"/>
              <a:gd name="T29" fmla="*/ 245 h 664"/>
              <a:gd name="T30" fmla="*/ 2392 w 3201"/>
              <a:gd name="T31" fmla="*/ 662 h 664"/>
              <a:gd name="T32" fmla="*/ 2147 w 3201"/>
              <a:gd name="T33" fmla="*/ 413 h 664"/>
              <a:gd name="T34" fmla="*/ 649 w 3201"/>
              <a:gd name="T35" fmla="*/ 526 h 664"/>
              <a:gd name="T36" fmla="*/ 847 w 3201"/>
              <a:gd name="T37" fmla="*/ 419 h 664"/>
              <a:gd name="T38" fmla="*/ 649 w 3201"/>
              <a:gd name="T39" fmla="*/ 314 h 664"/>
              <a:gd name="T40" fmla="*/ 488 w 3201"/>
              <a:gd name="T41" fmla="*/ 413 h 664"/>
              <a:gd name="T42" fmla="*/ 731 w 3201"/>
              <a:gd name="T43" fmla="*/ 177 h 664"/>
              <a:gd name="T44" fmla="*/ 906 w 3201"/>
              <a:gd name="T45" fmla="*/ 593 h 664"/>
              <a:gd name="T46" fmla="*/ 518 w 3201"/>
              <a:gd name="T47" fmla="*/ 549 h 664"/>
              <a:gd name="T48" fmla="*/ 3137 w 3201"/>
              <a:gd name="T49" fmla="*/ 48 h 664"/>
              <a:gd name="T50" fmla="*/ 3084 w 3201"/>
              <a:gd name="T51" fmla="*/ 100 h 664"/>
              <a:gd name="T52" fmla="*/ 3137 w 3201"/>
              <a:gd name="T53" fmla="*/ 152 h 664"/>
              <a:gd name="T54" fmla="*/ 3190 w 3201"/>
              <a:gd name="T55" fmla="*/ 100 h 664"/>
              <a:gd name="T56" fmla="*/ 3137 w 3201"/>
              <a:gd name="T57" fmla="*/ 48 h 664"/>
              <a:gd name="T58" fmla="*/ 3168 w 3201"/>
              <a:gd name="T59" fmla="*/ 46 h 664"/>
              <a:gd name="T60" fmla="*/ 3192 w 3201"/>
              <a:gd name="T61" fmla="*/ 131 h 664"/>
              <a:gd name="T62" fmla="*/ 3105 w 3201"/>
              <a:gd name="T63" fmla="*/ 154 h 664"/>
              <a:gd name="T64" fmla="*/ 3082 w 3201"/>
              <a:gd name="T65" fmla="*/ 69 h 664"/>
              <a:gd name="T66" fmla="*/ 2809 w 3201"/>
              <a:gd name="T67" fmla="*/ 652 h 664"/>
              <a:gd name="T68" fmla="*/ 2749 w 3201"/>
              <a:gd name="T69" fmla="*/ 187 h 664"/>
              <a:gd name="T70" fmla="*/ 2877 w 3201"/>
              <a:gd name="T71" fmla="*/ 464 h 664"/>
              <a:gd name="T72" fmla="*/ 3109 w 3201"/>
              <a:gd name="T73" fmla="*/ 187 h 664"/>
              <a:gd name="T74" fmla="*/ 1826 w 3201"/>
              <a:gd name="T75" fmla="*/ 416 h 664"/>
              <a:gd name="T76" fmla="*/ 2110 w 3201"/>
              <a:gd name="T77" fmla="*/ 308 h 664"/>
              <a:gd name="T78" fmla="*/ 1831 w 3201"/>
              <a:gd name="T79" fmla="*/ 663 h 664"/>
              <a:gd name="T80" fmla="*/ 1500 w 3201"/>
              <a:gd name="T81" fmla="*/ 329 h 664"/>
              <a:gd name="T82" fmla="*/ 1824 w 3201"/>
              <a:gd name="T83" fmla="*/ 0 h 664"/>
              <a:gd name="T84" fmla="*/ 1971 w 3201"/>
              <a:gd name="T85" fmla="*/ 212 h 664"/>
              <a:gd name="T86" fmla="*/ 1686 w 3201"/>
              <a:gd name="T87" fmla="*/ 164 h 664"/>
              <a:gd name="T88" fmla="*/ 1822 w 3201"/>
              <a:gd name="T89" fmla="*/ 552 h 664"/>
              <a:gd name="T90" fmla="*/ 1977 w 3201"/>
              <a:gd name="T91" fmla="*/ 416 h 664"/>
              <a:gd name="T92" fmla="*/ 1330 w 3201"/>
              <a:gd name="T93" fmla="*/ 652 h 664"/>
              <a:gd name="T94" fmla="*/ 1174 w 3201"/>
              <a:gd name="T95" fmla="*/ 662 h 664"/>
              <a:gd name="T96" fmla="*/ 1016 w 3201"/>
              <a:gd name="T97" fmla="*/ 481 h 664"/>
              <a:gd name="T98" fmla="*/ 1141 w 3201"/>
              <a:gd name="T99" fmla="*/ 401 h 664"/>
              <a:gd name="T100" fmla="*/ 1220 w 3201"/>
              <a:gd name="T101" fmla="*/ 569 h 664"/>
              <a:gd name="T102" fmla="*/ 1321 w 3201"/>
              <a:gd name="T103" fmla="*/ 383 h 664"/>
              <a:gd name="T104" fmla="*/ 1447 w 3201"/>
              <a:gd name="T105" fmla="*/ 652 h 664"/>
              <a:gd name="T106" fmla="*/ 239 w 3201"/>
              <a:gd name="T107" fmla="*/ 382 h 664"/>
              <a:gd name="T108" fmla="*/ 308 w 3201"/>
              <a:gd name="T109" fmla="*/ 264 h 664"/>
              <a:gd name="T110" fmla="*/ 371 w 3201"/>
              <a:gd name="T111" fmla="*/ 383 h 664"/>
              <a:gd name="T112" fmla="*/ 239 w 3201"/>
              <a:gd name="T113" fmla="*/ 382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201" h="664">
                <a:moveTo>
                  <a:pt x="3120" y="97"/>
                </a:moveTo>
                <a:lnTo>
                  <a:pt x="3120" y="97"/>
                </a:lnTo>
                <a:cubicBezTo>
                  <a:pt x="3133" y="97"/>
                  <a:pt x="3133" y="97"/>
                  <a:pt x="3133" y="97"/>
                </a:cubicBezTo>
                <a:cubicBezTo>
                  <a:pt x="3140" y="97"/>
                  <a:pt x="3144" y="96"/>
                  <a:pt x="3146" y="94"/>
                </a:cubicBezTo>
                <a:cubicBezTo>
                  <a:pt x="3149" y="92"/>
                  <a:pt x="3150" y="90"/>
                  <a:pt x="3150" y="87"/>
                </a:cubicBezTo>
                <a:cubicBezTo>
                  <a:pt x="3150" y="85"/>
                  <a:pt x="3149" y="83"/>
                  <a:pt x="3148" y="81"/>
                </a:cubicBezTo>
                <a:cubicBezTo>
                  <a:pt x="3147" y="80"/>
                  <a:pt x="3145" y="79"/>
                  <a:pt x="3143" y="78"/>
                </a:cubicBezTo>
                <a:cubicBezTo>
                  <a:pt x="3141" y="77"/>
                  <a:pt x="3138" y="77"/>
                  <a:pt x="3132" y="77"/>
                </a:cubicBezTo>
                <a:cubicBezTo>
                  <a:pt x="3120" y="77"/>
                  <a:pt x="3120" y="77"/>
                  <a:pt x="3120" y="77"/>
                </a:cubicBezTo>
                <a:lnTo>
                  <a:pt x="3120" y="97"/>
                </a:lnTo>
                <a:close/>
                <a:moveTo>
                  <a:pt x="3109" y="135"/>
                </a:moveTo>
                <a:lnTo>
                  <a:pt x="3109" y="135"/>
                </a:lnTo>
                <a:cubicBezTo>
                  <a:pt x="3109" y="68"/>
                  <a:pt x="3109" y="68"/>
                  <a:pt x="3109" y="68"/>
                </a:cubicBezTo>
                <a:cubicBezTo>
                  <a:pt x="3132" y="68"/>
                  <a:pt x="3132" y="68"/>
                  <a:pt x="3132" y="68"/>
                </a:cubicBezTo>
                <a:cubicBezTo>
                  <a:pt x="3140" y="68"/>
                  <a:pt x="3146" y="68"/>
                  <a:pt x="3150" y="69"/>
                </a:cubicBezTo>
                <a:cubicBezTo>
                  <a:pt x="3153" y="71"/>
                  <a:pt x="3156" y="73"/>
                  <a:pt x="3158" y="76"/>
                </a:cubicBezTo>
                <a:cubicBezTo>
                  <a:pt x="3160" y="79"/>
                  <a:pt x="3161" y="82"/>
                  <a:pt x="3161" y="86"/>
                </a:cubicBezTo>
                <a:cubicBezTo>
                  <a:pt x="3161" y="91"/>
                  <a:pt x="3160" y="95"/>
                  <a:pt x="3156" y="99"/>
                </a:cubicBezTo>
                <a:cubicBezTo>
                  <a:pt x="3153" y="102"/>
                  <a:pt x="3148" y="104"/>
                  <a:pt x="3142" y="105"/>
                </a:cubicBezTo>
                <a:cubicBezTo>
                  <a:pt x="3144" y="106"/>
                  <a:pt x="3146" y="107"/>
                  <a:pt x="3148" y="108"/>
                </a:cubicBezTo>
                <a:cubicBezTo>
                  <a:pt x="3150" y="111"/>
                  <a:pt x="3154" y="115"/>
                  <a:pt x="3158" y="122"/>
                </a:cubicBezTo>
                <a:cubicBezTo>
                  <a:pt x="3166" y="135"/>
                  <a:pt x="3166" y="135"/>
                  <a:pt x="3166" y="135"/>
                </a:cubicBezTo>
                <a:cubicBezTo>
                  <a:pt x="3153" y="135"/>
                  <a:pt x="3153" y="135"/>
                  <a:pt x="3153" y="135"/>
                </a:cubicBezTo>
                <a:cubicBezTo>
                  <a:pt x="3147" y="124"/>
                  <a:pt x="3147" y="124"/>
                  <a:pt x="3147" y="124"/>
                </a:cubicBezTo>
                <a:cubicBezTo>
                  <a:pt x="3142" y="116"/>
                  <a:pt x="3138" y="111"/>
                  <a:pt x="3135" y="109"/>
                </a:cubicBezTo>
                <a:cubicBezTo>
                  <a:pt x="3133" y="107"/>
                  <a:pt x="3130" y="106"/>
                  <a:pt x="3126" y="106"/>
                </a:cubicBezTo>
                <a:cubicBezTo>
                  <a:pt x="3120" y="106"/>
                  <a:pt x="3120" y="106"/>
                  <a:pt x="3120" y="106"/>
                </a:cubicBezTo>
                <a:cubicBezTo>
                  <a:pt x="3120" y="135"/>
                  <a:pt x="3120" y="135"/>
                  <a:pt x="3120" y="135"/>
                </a:cubicBezTo>
                <a:lnTo>
                  <a:pt x="3109" y="135"/>
                </a:lnTo>
                <a:close/>
                <a:moveTo>
                  <a:pt x="2276" y="420"/>
                </a:moveTo>
                <a:lnTo>
                  <a:pt x="2276" y="420"/>
                </a:lnTo>
                <a:cubicBezTo>
                  <a:pt x="2276" y="466"/>
                  <a:pt x="2287" y="501"/>
                  <a:pt x="2309" y="526"/>
                </a:cubicBezTo>
                <a:cubicBezTo>
                  <a:pt x="2331" y="550"/>
                  <a:pt x="2359" y="562"/>
                  <a:pt x="2391" y="562"/>
                </a:cubicBezTo>
                <a:cubicBezTo>
                  <a:pt x="2424" y="562"/>
                  <a:pt x="2451" y="550"/>
                  <a:pt x="2473" y="526"/>
                </a:cubicBezTo>
                <a:cubicBezTo>
                  <a:pt x="2495" y="501"/>
                  <a:pt x="2507" y="465"/>
                  <a:pt x="2507" y="419"/>
                </a:cubicBezTo>
                <a:cubicBezTo>
                  <a:pt x="2507" y="373"/>
                  <a:pt x="2495" y="338"/>
                  <a:pt x="2473" y="314"/>
                </a:cubicBezTo>
                <a:cubicBezTo>
                  <a:pt x="2451" y="289"/>
                  <a:pt x="2424" y="277"/>
                  <a:pt x="2391" y="277"/>
                </a:cubicBezTo>
                <a:cubicBezTo>
                  <a:pt x="2359" y="277"/>
                  <a:pt x="2331" y="289"/>
                  <a:pt x="2309" y="314"/>
                </a:cubicBezTo>
                <a:cubicBezTo>
                  <a:pt x="2287" y="338"/>
                  <a:pt x="2276" y="374"/>
                  <a:pt x="2276" y="420"/>
                </a:cubicBezTo>
                <a:close/>
                <a:moveTo>
                  <a:pt x="2147" y="413"/>
                </a:moveTo>
                <a:lnTo>
                  <a:pt x="2147" y="413"/>
                </a:lnTo>
                <a:cubicBezTo>
                  <a:pt x="2147" y="372"/>
                  <a:pt x="2157" y="333"/>
                  <a:pt x="2178" y="294"/>
                </a:cubicBezTo>
                <a:cubicBezTo>
                  <a:pt x="2198" y="256"/>
                  <a:pt x="2228" y="227"/>
                  <a:pt x="2265" y="207"/>
                </a:cubicBezTo>
                <a:cubicBezTo>
                  <a:pt x="2302" y="187"/>
                  <a:pt x="2344" y="177"/>
                  <a:pt x="2391" y="177"/>
                </a:cubicBezTo>
                <a:cubicBezTo>
                  <a:pt x="2462" y="177"/>
                  <a:pt x="2521" y="200"/>
                  <a:pt x="2567" y="245"/>
                </a:cubicBezTo>
                <a:cubicBezTo>
                  <a:pt x="2613" y="291"/>
                  <a:pt x="2635" y="349"/>
                  <a:pt x="2635" y="418"/>
                </a:cubicBezTo>
                <a:cubicBezTo>
                  <a:pt x="2635" y="489"/>
                  <a:pt x="2612" y="547"/>
                  <a:pt x="2566" y="593"/>
                </a:cubicBezTo>
                <a:cubicBezTo>
                  <a:pt x="2520" y="639"/>
                  <a:pt x="2462" y="662"/>
                  <a:pt x="2392" y="662"/>
                </a:cubicBezTo>
                <a:cubicBezTo>
                  <a:pt x="2348" y="662"/>
                  <a:pt x="2307" y="653"/>
                  <a:pt x="2268" y="634"/>
                </a:cubicBezTo>
                <a:cubicBezTo>
                  <a:pt x="2228" y="614"/>
                  <a:pt x="2198" y="586"/>
                  <a:pt x="2178" y="549"/>
                </a:cubicBezTo>
                <a:cubicBezTo>
                  <a:pt x="2157" y="512"/>
                  <a:pt x="2147" y="466"/>
                  <a:pt x="2147" y="413"/>
                </a:cubicBezTo>
                <a:close/>
                <a:moveTo>
                  <a:pt x="616" y="420"/>
                </a:moveTo>
                <a:lnTo>
                  <a:pt x="616" y="420"/>
                </a:lnTo>
                <a:cubicBezTo>
                  <a:pt x="616" y="466"/>
                  <a:pt x="627" y="501"/>
                  <a:pt x="649" y="526"/>
                </a:cubicBezTo>
                <a:cubicBezTo>
                  <a:pt x="671" y="550"/>
                  <a:pt x="699" y="562"/>
                  <a:pt x="732" y="562"/>
                </a:cubicBezTo>
                <a:cubicBezTo>
                  <a:pt x="764" y="562"/>
                  <a:pt x="792" y="550"/>
                  <a:pt x="814" y="526"/>
                </a:cubicBezTo>
                <a:cubicBezTo>
                  <a:pt x="836" y="501"/>
                  <a:pt x="847" y="465"/>
                  <a:pt x="847" y="419"/>
                </a:cubicBezTo>
                <a:cubicBezTo>
                  <a:pt x="847" y="373"/>
                  <a:pt x="836" y="338"/>
                  <a:pt x="814" y="314"/>
                </a:cubicBezTo>
                <a:cubicBezTo>
                  <a:pt x="792" y="289"/>
                  <a:pt x="764" y="277"/>
                  <a:pt x="732" y="277"/>
                </a:cubicBezTo>
                <a:cubicBezTo>
                  <a:pt x="699" y="277"/>
                  <a:pt x="671" y="289"/>
                  <a:pt x="649" y="314"/>
                </a:cubicBezTo>
                <a:cubicBezTo>
                  <a:pt x="627" y="338"/>
                  <a:pt x="616" y="374"/>
                  <a:pt x="616" y="420"/>
                </a:cubicBezTo>
                <a:close/>
                <a:moveTo>
                  <a:pt x="488" y="413"/>
                </a:moveTo>
                <a:lnTo>
                  <a:pt x="488" y="413"/>
                </a:lnTo>
                <a:cubicBezTo>
                  <a:pt x="488" y="372"/>
                  <a:pt x="498" y="333"/>
                  <a:pt x="518" y="294"/>
                </a:cubicBezTo>
                <a:cubicBezTo>
                  <a:pt x="539" y="256"/>
                  <a:pt x="568" y="227"/>
                  <a:pt x="605" y="207"/>
                </a:cubicBezTo>
                <a:cubicBezTo>
                  <a:pt x="643" y="187"/>
                  <a:pt x="685" y="177"/>
                  <a:pt x="731" y="177"/>
                </a:cubicBezTo>
                <a:cubicBezTo>
                  <a:pt x="803" y="177"/>
                  <a:pt x="861" y="200"/>
                  <a:pt x="907" y="245"/>
                </a:cubicBezTo>
                <a:cubicBezTo>
                  <a:pt x="953" y="291"/>
                  <a:pt x="976" y="349"/>
                  <a:pt x="976" y="418"/>
                </a:cubicBezTo>
                <a:cubicBezTo>
                  <a:pt x="976" y="489"/>
                  <a:pt x="953" y="547"/>
                  <a:pt x="906" y="593"/>
                </a:cubicBezTo>
                <a:cubicBezTo>
                  <a:pt x="860" y="639"/>
                  <a:pt x="802" y="662"/>
                  <a:pt x="732" y="662"/>
                </a:cubicBezTo>
                <a:cubicBezTo>
                  <a:pt x="689" y="662"/>
                  <a:pt x="647" y="653"/>
                  <a:pt x="608" y="634"/>
                </a:cubicBezTo>
                <a:cubicBezTo>
                  <a:pt x="569" y="614"/>
                  <a:pt x="539" y="586"/>
                  <a:pt x="518" y="549"/>
                </a:cubicBezTo>
                <a:cubicBezTo>
                  <a:pt x="498" y="512"/>
                  <a:pt x="488" y="466"/>
                  <a:pt x="488" y="413"/>
                </a:cubicBezTo>
                <a:close/>
                <a:moveTo>
                  <a:pt x="3137" y="48"/>
                </a:moveTo>
                <a:lnTo>
                  <a:pt x="3137" y="48"/>
                </a:lnTo>
                <a:cubicBezTo>
                  <a:pt x="3128" y="48"/>
                  <a:pt x="3119" y="51"/>
                  <a:pt x="3111" y="55"/>
                </a:cubicBezTo>
                <a:cubicBezTo>
                  <a:pt x="3102" y="60"/>
                  <a:pt x="3096" y="66"/>
                  <a:pt x="3091" y="74"/>
                </a:cubicBezTo>
                <a:cubicBezTo>
                  <a:pt x="3086" y="83"/>
                  <a:pt x="3084" y="91"/>
                  <a:pt x="3084" y="100"/>
                </a:cubicBezTo>
                <a:cubicBezTo>
                  <a:pt x="3084" y="109"/>
                  <a:pt x="3086" y="118"/>
                  <a:pt x="3091" y="126"/>
                </a:cubicBezTo>
                <a:cubicBezTo>
                  <a:pt x="3095" y="134"/>
                  <a:pt x="3102" y="141"/>
                  <a:pt x="3110" y="145"/>
                </a:cubicBezTo>
                <a:cubicBezTo>
                  <a:pt x="3119" y="150"/>
                  <a:pt x="3128" y="152"/>
                  <a:pt x="3137" y="152"/>
                </a:cubicBezTo>
                <a:cubicBezTo>
                  <a:pt x="3146" y="152"/>
                  <a:pt x="3155" y="150"/>
                  <a:pt x="3163" y="145"/>
                </a:cubicBezTo>
                <a:cubicBezTo>
                  <a:pt x="3171" y="141"/>
                  <a:pt x="3178" y="134"/>
                  <a:pt x="3182" y="126"/>
                </a:cubicBezTo>
                <a:cubicBezTo>
                  <a:pt x="3187" y="118"/>
                  <a:pt x="3190" y="109"/>
                  <a:pt x="3190" y="100"/>
                </a:cubicBezTo>
                <a:cubicBezTo>
                  <a:pt x="3190" y="91"/>
                  <a:pt x="3187" y="83"/>
                  <a:pt x="3182" y="74"/>
                </a:cubicBezTo>
                <a:cubicBezTo>
                  <a:pt x="3178" y="66"/>
                  <a:pt x="3171" y="60"/>
                  <a:pt x="3163" y="55"/>
                </a:cubicBezTo>
                <a:cubicBezTo>
                  <a:pt x="3154" y="51"/>
                  <a:pt x="3145" y="48"/>
                  <a:pt x="3137" y="48"/>
                </a:cubicBezTo>
                <a:close/>
                <a:moveTo>
                  <a:pt x="3137" y="38"/>
                </a:moveTo>
                <a:lnTo>
                  <a:pt x="3137" y="38"/>
                </a:lnTo>
                <a:cubicBezTo>
                  <a:pt x="3147" y="38"/>
                  <a:pt x="3158" y="41"/>
                  <a:pt x="3168" y="46"/>
                </a:cubicBezTo>
                <a:cubicBezTo>
                  <a:pt x="3178" y="51"/>
                  <a:pt x="3186" y="59"/>
                  <a:pt x="3191" y="69"/>
                </a:cubicBezTo>
                <a:cubicBezTo>
                  <a:pt x="3197" y="79"/>
                  <a:pt x="3200" y="89"/>
                  <a:pt x="3200" y="100"/>
                </a:cubicBezTo>
                <a:cubicBezTo>
                  <a:pt x="3200" y="111"/>
                  <a:pt x="3197" y="121"/>
                  <a:pt x="3192" y="131"/>
                </a:cubicBezTo>
                <a:cubicBezTo>
                  <a:pt x="3186" y="141"/>
                  <a:pt x="3178" y="149"/>
                  <a:pt x="3168" y="154"/>
                </a:cubicBezTo>
                <a:cubicBezTo>
                  <a:pt x="3158" y="160"/>
                  <a:pt x="3148" y="162"/>
                  <a:pt x="3137" y="162"/>
                </a:cubicBezTo>
                <a:cubicBezTo>
                  <a:pt x="3126" y="162"/>
                  <a:pt x="3115" y="160"/>
                  <a:pt x="3105" y="154"/>
                </a:cubicBezTo>
                <a:cubicBezTo>
                  <a:pt x="3095" y="149"/>
                  <a:pt x="3087" y="141"/>
                  <a:pt x="3082" y="131"/>
                </a:cubicBezTo>
                <a:cubicBezTo>
                  <a:pt x="3076" y="121"/>
                  <a:pt x="3073" y="111"/>
                  <a:pt x="3073" y="100"/>
                </a:cubicBezTo>
                <a:cubicBezTo>
                  <a:pt x="3073" y="89"/>
                  <a:pt x="3076" y="79"/>
                  <a:pt x="3082" y="69"/>
                </a:cubicBezTo>
                <a:cubicBezTo>
                  <a:pt x="3087" y="59"/>
                  <a:pt x="3095" y="51"/>
                  <a:pt x="3106" y="46"/>
                </a:cubicBezTo>
                <a:cubicBezTo>
                  <a:pt x="3116" y="41"/>
                  <a:pt x="3126" y="38"/>
                  <a:pt x="3137" y="38"/>
                </a:cubicBezTo>
                <a:close/>
                <a:moveTo>
                  <a:pt x="2809" y="652"/>
                </a:moveTo>
                <a:lnTo>
                  <a:pt x="2809" y="652"/>
                </a:lnTo>
                <a:cubicBezTo>
                  <a:pt x="2618" y="187"/>
                  <a:pt x="2618" y="187"/>
                  <a:pt x="2618" y="187"/>
                </a:cubicBezTo>
                <a:cubicBezTo>
                  <a:pt x="2749" y="187"/>
                  <a:pt x="2749" y="187"/>
                  <a:pt x="2749" y="187"/>
                </a:cubicBezTo>
                <a:cubicBezTo>
                  <a:pt x="2839" y="425"/>
                  <a:pt x="2839" y="425"/>
                  <a:pt x="2839" y="425"/>
                </a:cubicBezTo>
                <a:cubicBezTo>
                  <a:pt x="2864" y="504"/>
                  <a:pt x="2864" y="504"/>
                  <a:pt x="2864" y="504"/>
                </a:cubicBezTo>
                <a:cubicBezTo>
                  <a:pt x="2871" y="483"/>
                  <a:pt x="2875" y="470"/>
                  <a:pt x="2877" y="464"/>
                </a:cubicBezTo>
                <a:cubicBezTo>
                  <a:pt x="2881" y="451"/>
                  <a:pt x="2886" y="438"/>
                  <a:pt x="2891" y="425"/>
                </a:cubicBezTo>
                <a:cubicBezTo>
                  <a:pt x="2981" y="187"/>
                  <a:pt x="2981" y="187"/>
                  <a:pt x="2981" y="187"/>
                </a:cubicBezTo>
                <a:cubicBezTo>
                  <a:pt x="3109" y="187"/>
                  <a:pt x="3109" y="187"/>
                  <a:pt x="3109" y="187"/>
                </a:cubicBezTo>
                <a:cubicBezTo>
                  <a:pt x="2921" y="652"/>
                  <a:pt x="2921" y="652"/>
                  <a:pt x="2921" y="652"/>
                </a:cubicBezTo>
                <a:lnTo>
                  <a:pt x="2809" y="652"/>
                </a:lnTo>
                <a:close/>
                <a:moveTo>
                  <a:pt x="1826" y="416"/>
                </a:moveTo>
                <a:lnTo>
                  <a:pt x="1826" y="416"/>
                </a:lnTo>
                <a:cubicBezTo>
                  <a:pt x="1826" y="308"/>
                  <a:pt x="1826" y="308"/>
                  <a:pt x="1826" y="308"/>
                </a:cubicBezTo>
                <a:cubicBezTo>
                  <a:pt x="2110" y="308"/>
                  <a:pt x="2110" y="308"/>
                  <a:pt x="2110" y="308"/>
                </a:cubicBezTo>
                <a:cubicBezTo>
                  <a:pt x="2110" y="563"/>
                  <a:pt x="2110" y="563"/>
                  <a:pt x="2110" y="563"/>
                </a:cubicBezTo>
                <a:cubicBezTo>
                  <a:pt x="2083" y="590"/>
                  <a:pt x="2043" y="613"/>
                  <a:pt x="1990" y="633"/>
                </a:cubicBezTo>
                <a:cubicBezTo>
                  <a:pt x="1938" y="653"/>
                  <a:pt x="1885" y="663"/>
                  <a:pt x="1831" y="663"/>
                </a:cubicBezTo>
                <a:cubicBezTo>
                  <a:pt x="1763" y="663"/>
                  <a:pt x="1703" y="649"/>
                  <a:pt x="1652" y="621"/>
                </a:cubicBezTo>
                <a:cubicBezTo>
                  <a:pt x="1602" y="593"/>
                  <a:pt x="1563" y="552"/>
                  <a:pt x="1538" y="500"/>
                </a:cubicBezTo>
                <a:cubicBezTo>
                  <a:pt x="1512" y="448"/>
                  <a:pt x="1500" y="391"/>
                  <a:pt x="1500" y="329"/>
                </a:cubicBezTo>
                <a:cubicBezTo>
                  <a:pt x="1500" y="262"/>
                  <a:pt x="1514" y="203"/>
                  <a:pt x="1542" y="151"/>
                </a:cubicBezTo>
                <a:cubicBezTo>
                  <a:pt x="1571" y="99"/>
                  <a:pt x="1613" y="59"/>
                  <a:pt x="1668" y="32"/>
                </a:cubicBezTo>
                <a:cubicBezTo>
                  <a:pt x="1709" y="10"/>
                  <a:pt x="1762" y="0"/>
                  <a:pt x="1824" y="0"/>
                </a:cubicBezTo>
                <a:cubicBezTo>
                  <a:pt x="1905" y="0"/>
                  <a:pt x="1968" y="16"/>
                  <a:pt x="2014" y="50"/>
                </a:cubicBezTo>
                <a:cubicBezTo>
                  <a:pt x="2059" y="83"/>
                  <a:pt x="2089" y="129"/>
                  <a:pt x="2102" y="188"/>
                </a:cubicBezTo>
                <a:cubicBezTo>
                  <a:pt x="1971" y="212"/>
                  <a:pt x="1971" y="212"/>
                  <a:pt x="1971" y="212"/>
                </a:cubicBezTo>
                <a:cubicBezTo>
                  <a:pt x="1961" y="181"/>
                  <a:pt x="1944" y="156"/>
                  <a:pt x="1919" y="138"/>
                </a:cubicBezTo>
                <a:cubicBezTo>
                  <a:pt x="1894" y="119"/>
                  <a:pt x="1862" y="110"/>
                  <a:pt x="1824" y="110"/>
                </a:cubicBezTo>
                <a:cubicBezTo>
                  <a:pt x="1766" y="110"/>
                  <a:pt x="1720" y="128"/>
                  <a:pt x="1686" y="164"/>
                </a:cubicBezTo>
                <a:cubicBezTo>
                  <a:pt x="1652" y="200"/>
                  <a:pt x="1635" y="253"/>
                  <a:pt x="1635" y="324"/>
                </a:cubicBezTo>
                <a:cubicBezTo>
                  <a:pt x="1635" y="400"/>
                  <a:pt x="1653" y="457"/>
                  <a:pt x="1687" y="495"/>
                </a:cubicBezTo>
                <a:cubicBezTo>
                  <a:pt x="1722" y="533"/>
                  <a:pt x="1767" y="552"/>
                  <a:pt x="1822" y="552"/>
                </a:cubicBezTo>
                <a:cubicBezTo>
                  <a:pt x="1850" y="552"/>
                  <a:pt x="1878" y="547"/>
                  <a:pt x="1906" y="536"/>
                </a:cubicBezTo>
                <a:cubicBezTo>
                  <a:pt x="1933" y="526"/>
                  <a:pt x="1957" y="513"/>
                  <a:pt x="1977" y="497"/>
                </a:cubicBezTo>
                <a:cubicBezTo>
                  <a:pt x="1977" y="416"/>
                  <a:pt x="1977" y="416"/>
                  <a:pt x="1977" y="416"/>
                </a:cubicBezTo>
                <a:lnTo>
                  <a:pt x="1826" y="416"/>
                </a:lnTo>
                <a:close/>
                <a:moveTo>
                  <a:pt x="1330" y="652"/>
                </a:moveTo>
                <a:lnTo>
                  <a:pt x="1330" y="652"/>
                </a:lnTo>
                <a:cubicBezTo>
                  <a:pt x="1330" y="583"/>
                  <a:pt x="1330" y="583"/>
                  <a:pt x="1330" y="583"/>
                </a:cubicBezTo>
                <a:cubicBezTo>
                  <a:pt x="1313" y="607"/>
                  <a:pt x="1290" y="627"/>
                  <a:pt x="1262" y="641"/>
                </a:cubicBezTo>
                <a:cubicBezTo>
                  <a:pt x="1234" y="655"/>
                  <a:pt x="1205" y="662"/>
                  <a:pt x="1174" y="662"/>
                </a:cubicBezTo>
                <a:cubicBezTo>
                  <a:pt x="1142" y="662"/>
                  <a:pt x="1113" y="656"/>
                  <a:pt x="1088" y="642"/>
                </a:cubicBezTo>
                <a:cubicBezTo>
                  <a:pt x="1063" y="628"/>
                  <a:pt x="1045" y="609"/>
                  <a:pt x="1033" y="584"/>
                </a:cubicBezTo>
                <a:cubicBezTo>
                  <a:pt x="1022" y="559"/>
                  <a:pt x="1016" y="525"/>
                  <a:pt x="1016" y="481"/>
                </a:cubicBezTo>
                <a:cubicBezTo>
                  <a:pt x="1016" y="187"/>
                  <a:pt x="1016" y="187"/>
                  <a:pt x="1016" y="187"/>
                </a:cubicBezTo>
                <a:cubicBezTo>
                  <a:pt x="1141" y="187"/>
                  <a:pt x="1141" y="187"/>
                  <a:pt x="1141" y="187"/>
                </a:cubicBezTo>
                <a:cubicBezTo>
                  <a:pt x="1141" y="401"/>
                  <a:pt x="1141" y="401"/>
                  <a:pt x="1141" y="401"/>
                </a:cubicBezTo>
                <a:cubicBezTo>
                  <a:pt x="1141" y="466"/>
                  <a:pt x="1144" y="506"/>
                  <a:pt x="1148" y="521"/>
                </a:cubicBezTo>
                <a:cubicBezTo>
                  <a:pt x="1153" y="536"/>
                  <a:pt x="1161" y="547"/>
                  <a:pt x="1174" y="556"/>
                </a:cubicBezTo>
                <a:cubicBezTo>
                  <a:pt x="1186" y="564"/>
                  <a:pt x="1201" y="569"/>
                  <a:pt x="1220" y="569"/>
                </a:cubicBezTo>
                <a:cubicBezTo>
                  <a:pt x="1241" y="569"/>
                  <a:pt x="1260" y="563"/>
                  <a:pt x="1277" y="552"/>
                </a:cubicBezTo>
                <a:cubicBezTo>
                  <a:pt x="1294" y="540"/>
                  <a:pt x="1306" y="526"/>
                  <a:pt x="1312" y="509"/>
                </a:cubicBezTo>
                <a:cubicBezTo>
                  <a:pt x="1318" y="492"/>
                  <a:pt x="1321" y="450"/>
                  <a:pt x="1321" y="383"/>
                </a:cubicBezTo>
                <a:cubicBezTo>
                  <a:pt x="1321" y="187"/>
                  <a:pt x="1321" y="187"/>
                  <a:pt x="1321" y="187"/>
                </a:cubicBezTo>
                <a:cubicBezTo>
                  <a:pt x="1447" y="187"/>
                  <a:pt x="1447" y="187"/>
                  <a:pt x="1447" y="187"/>
                </a:cubicBezTo>
                <a:cubicBezTo>
                  <a:pt x="1447" y="652"/>
                  <a:pt x="1447" y="652"/>
                  <a:pt x="1447" y="652"/>
                </a:cubicBezTo>
                <a:lnTo>
                  <a:pt x="1330" y="652"/>
                </a:lnTo>
                <a:close/>
                <a:moveTo>
                  <a:pt x="239" y="382"/>
                </a:moveTo>
                <a:lnTo>
                  <a:pt x="239" y="382"/>
                </a:lnTo>
                <a:cubicBezTo>
                  <a:pt x="0" y="10"/>
                  <a:pt x="0" y="10"/>
                  <a:pt x="0" y="10"/>
                </a:cubicBezTo>
                <a:cubicBezTo>
                  <a:pt x="154" y="10"/>
                  <a:pt x="154" y="10"/>
                  <a:pt x="154" y="10"/>
                </a:cubicBezTo>
                <a:cubicBezTo>
                  <a:pt x="308" y="264"/>
                  <a:pt x="308" y="264"/>
                  <a:pt x="308" y="264"/>
                </a:cubicBezTo>
                <a:cubicBezTo>
                  <a:pt x="459" y="10"/>
                  <a:pt x="459" y="10"/>
                  <a:pt x="459" y="10"/>
                </a:cubicBezTo>
                <a:cubicBezTo>
                  <a:pt x="611" y="10"/>
                  <a:pt x="611" y="10"/>
                  <a:pt x="611" y="10"/>
                </a:cubicBezTo>
                <a:cubicBezTo>
                  <a:pt x="371" y="383"/>
                  <a:pt x="371" y="383"/>
                  <a:pt x="371" y="383"/>
                </a:cubicBezTo>
                <a:cubicBezTo>
                  <a:pt x="371" y="652"/>
                  <a:pt x="371" y="652"/>
                  <a:pt x="371" y="652"/>
                </a:cubicBezTo>
                <a:cubicBezTo>
                  <a:pt x="239" y="652"/>
                  <a:pt x="239" y="652"/>
                  <a:pt x="239" y="652"/>
                </a:cubicBezTo>
                <a:lnTo>
                  <a:pt x="239" y="382"/>
                </a:lnTo>
                <a:close/>
              </a:path>
            </a:pathLst>
          </a:custGeom>
          <a:solidFill>
            <a:schemeClr val="accent1"/>
          </a:solidFill>
          <a:ln>
            <a:noFill/>
          </a:ln>
          <a:effectLst/>
        </p:spPr>
        <p:txBody>
          <a:bodyPr wrap="none" anchor="ctr"/>
          <a:lstStyle/>
          <a:p>
            <a:endParaRPr lang="en-GB" dirty="0"/>
          </a:p>
        </p:txBody>
      </p:sp>
    </p:spTree>
    <p:extLst>
      <p:ext uri="{BB962C8B-B14F-4D97-AF65-F5344CB8AC3E}">
        <p14:creationId xmlns:p14="http://schemas.microsoft.com/office/powerpoint/2010/main" val="3739552650"/>
      </p:ext>
    </p:extLst>
  </p:cSld>
  <p:clrMapOvr>
    <a:masterClrMapping/>
  </p:clrMapOvr>
  <p:extLst>
    <p:ext uri="{DCECCB84-F9BA-43D5-87BE-67443E8EF086}">
      <p15:sldGuideLst xmlns:p15="http://schemas.microsoft.com/office/powerpoint/2012/main">
        <p15:guide id="1" orient="horz" pos="1991">
          <p15:clr>
            <a:srgbClr val="FBAE40"/>
          </p15:clr>
        </p15:guide>
        <p15:guide id="2" orient="horz" pos="2215">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REPORTING 3B">
    <p:spTree>
      <p:nvGrpSpPr>
        <p:cNvPr id="1" name=""/>
        <p:cNvGrpSpPr/>
        <p:nvPr/>
      </p:nvGrpSpPr>
      <p:grpSpPr>
        <a:xfrm>
          <a:off x="0" y="0"/>
          <a:ext cx="0" cy="0"/>
          <a:chOff x="0" y="0"/>
          <a:chExt cx="0" cy="0"/>
        </a:xfrm>
      </p:grpSpPr>
      <p:sp>
        <p:nvSpPr>
          <p:cNvPr id="22" name="Background">
            <a:extLst>
              <a:ext uri="{FF2B5EF4-FFF2-40B4-BE49-F238E27FC236}">
                <a16:creationId xmlns:a16="http://schemas.microsoft.com/office/drawing/2014/main" id="{B0744E9F-B1FC-4975-861C-F38ECB7999EC}"/>
              </a:ext>
            </a:extLst>
          </p:cNvPr>
          <p:cNvSpPr/>
          <p:nvPr userDrawn="1"/>
        </p:nvSpPr>
        <p:spPr>
          <a:xfrm>
            <a:off x="0" y="0"/>
            <a:ext cx="12193200" cy="6861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err="1"/>
          </a:p>
        </p:txBody>
      </p:sp>
      <p:sp>
        <p:nvSpPr>
          <p:cNvPr id="23" name="Freeform: Shape 22">
            <a:extLst>
              <a:ext uri="{FF2B5EF4-FFF2-40B4-BE49-F238E27FC236}">
                <a16:creationId xmlns:a16="http://schemas.microsoft.com/office/drawing/2014/main" id="{0984714D-FB53-4871-9C91-3AF87337A74D}"/>
              </a:ext>
            </a:extLst>
          </p:cNvPr>
          <p:cNvSpPr/>
          <p:nvPr userDrawn="1"/>
        </p:nvSpPr>
        <p:spPr bwMode="white">
          <a:xfrm>
            <a:off x="3015750" y="0"/>
            <a:ext cx="9176249" cy="6858000"/>
          </a:xfrm>
          <a:custGeom>
            <a:avLst/>
            <a:gdLst>
              <a:gd name="connsiteX0" fmla="*/ 2 w 9007473"/>
              <a:gd name="connsiteY0" fmla="*/ 1865314 h 6858000"/>
              <a:gd name="connsiteX1" fmla="*/ 2 w 9007473"/>
              <a:gd name="connsiteY1" fmla="*/ 2093913 h 6858000"/>
              <a:gd name="connsiteX2" fmla="*/ 179926 w 9007473"/>
              <a:gd name="connsiteY2" fmla="*/ 1979614 h 6858000"/>
              <a:gd name="connsiteX3" fmla="*/ 0 w 9007473"/>
              <a:gd name="connsiteY3" fmla="*/ 0 h 6858000"/>
              <a:gd name="connsiteX4" fmla="*/ 9007473 w 9007473"/>
              <a:gd name="connsiteY4" fmla="*/ 0 h 6858000"/>
              <a:gd name="connsiteX5" fmla="*/ 9007473 w 9007473"/>
              <a:gd name="connsiteY5" fmla="*/ 6858000 h 6858000"/>
              <a:gd name="connsiteX6" fmla="*/ 0 w 90074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07473" h="6858000">
                <a:moveTo>
                  <a:pt x="2" y="1865314"/>
                </a:moveTo>
                <a:lnTo>
                  <a:pt x="2" y="2093913"/>
                </a:lnTo>
                <a:lnTo>
                  <a:pt x="179926" y="1979614"/>
                </a:lnTo>
                <a:close/>
                <a:moveTo>
                  <a:pt x="0" y="0"/>
                </a:moveTo>
                <a:lnTo>
                  <a:pt x="9007473" y="0"/>
                </a:lnTo>
                <a:lnTo>
                  <a:pt x="900747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 name="Date Placeholder 1" hidden="1">
            <a:extLst>
              <a:ext uri="{FF2B5EF4-FFF2-40B4-BE49-F238E27FC236}">
                <a16:creationId xmlns:a16="http://schemas.microsoft.com/office/drawing/2014/main" id="{305BCBE0-A72F-44F9-B907-61C45B8CE45F}"/>
              </a:ext>
            </a:extLst>
          </p:cNvPr>
          <p:cNvSpPr>
            <a:spLocks noGrp="1"/>
          </p:cNvSpPr>
          <p:nvPr>
            <p:ph type="dt" sz="half" idx="24"/>
          </p:nvPr>
        </p:nvSpPr>
        <p:spPr/>
        <p:txBody>
          <a:bodyPr/>
          <a:lstStyle/>
          <a:p>
            <a:fld id="{683B8B7A-54F9-4ACE-8F2D-C91E2C23D26E}" type="datetime4">
              <a:rPr lang="en-GB" smtClean="0"/>
              <a:t>31 October 2023</a:t>
            </a:fld>
            <a:endParaRPr lang="en-GB" dirty="0"/>
          </a:p>
        </p:txBody>
      </p:sp>
      <p:sp>
        <p:nvSpPr>
          <p:cNvPr id="4" name="Title 3">
            <a:extLst>
              <a:ext uri="{FF2B5EF4-FFF2-40B4-BE49-F238E27FC236}">
                <a16:creationId xmlns:a16="http://schemas.microsoft.com/office/drawing/2014/main" id="{5DDF5836-A53C-4F9D-8208-19EFA158B21C}"/>
              </a:ext>
            </a:extLst>
          </p:cNvPr>
          <p:cNvSpPr>
            <a:spLocks noGrp="1"/>
          </p:cNvSpPr>
          <p:nvPr>
            <p:ph type="title" hasCustomPrompt="1"/>
          </p:nvPr>
        </p:nvSpPr>
        <p:spPr>
          <a:xfrm>
            <a:off x="540000" y="1350000"/>
            <a:ext cx="2210400" cy="1620000"/>
          </a:xfrm>
        </p:spPr>
        <p:txBody>
          <a:bodyPr/>
          <a:lstStyle>
            <a:lvl1pPr>
              <a:defRPr sz="1800"/>
            </a:lvl1pPr>
          </a:lstStyle>
          <a:p>
            <a:r>
              <a:rPr lang="en-GB" dirty="0"/>
              <a:t>Click to add title</a:t>
            </a:r>
          </a:p>
        </p:txBody>
      </p:sp>
      <p:sp>
        <p:nvSpPr>
          <p:cNvPr id="3" name="Content Placeholder 2"/>
          <p:cNvSpPr>
            <a:spLocks noGrp="1"/>
          </p:cNvSpPr>
          <p:nvPr>
            <p:ph idx="1" hasCustomPrompt="1"/>
          </p:nvPr>
        </p:nvSpPr>
        <p:spPr>
          <a:xfrm>
            <a:off x="540000" y="3060000"/>
            <a:ext cx="2210400" cy="3254400"/>
          </a:xfrm>
        </p:spPr>
        <p:txBody>
          <a:bodyPr/>
          <a:lstStyle>
            <a:lvl1pPr>
              <a:defRPr sz="1400"/>
            </a:lvl1pPr>
            <a:lvl2pPr>
              <a:defRPr sz="1400"/>
            </a:lvl2pPr>
            <a:lvl3pPr>
              <a:defRPr sz="1400"/>
            </a:lvl3pPr>
            <a:lvl4pPr>
              <a:defRPr sz="1400"/>
            </a:lvl4pPr>
            <a:lvl5pPr>
              <a:defRPr sz="1400"/>
            </a:lvl5pPr>
            <a:lvl6pPr>
              <a:defRPr sz="1000"/>
            </a:lvl6pPr>
            <a:lvl7pPr>
              <a:defRPr sz="1000"/>
            </a:lvl7pPr>
          </a:lstStyle>
          <a:p>
            <a:pPr lvl="0"/>
            <a:r>
              <a:rPr lang="en-GB" noProof="0" dirty="0"/>
              <a:t>Click to add text                 Enter &amp; TAB for next text level 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362400" y="899998"/>
            <a:ext cx="2642400" cy="5414401"/>
          </a:xfrm>
          <a:noFill/>
          <a:ln w="6350">
            <a:solidFill>
              <a:srgbClr val="E6E8ED"/>
            </a:solidFill>
          </a:ln>
        </p:spPr>
        <p:txBody>
          <a:bodyPr vert="horz" lIns="72000" tIns="72000" rIns="72000" bIns="72000" rtlCol="0">
            <a:noAutofit/>
          </a:bodyPr>
          <a:lstStyle>
            <a:lvl1pPr>
              <a:defRPr lang="en-US" noProof="0" dirty="0"/>
            </a:lvl1pPr>
            <a:lvl2pPr>
              <a:defRPr lang="en-US" noProof="0" dirty="0"/>
            </a:lvl2pPr>
            <a:lvl3pPr>
              <a:defRPr lang="en-US" noProof="0" dirty="0"/>
            </a:lvl3pPr>
            <a:lvl4pPr>
              <a:defRPr lang="en-US" noProof="0" dirty="0"/>
            </a:lvl4pPr>
            <a:lvl5pPr>
              <a:defRPr lang="en-US" noProof="0" dirty="0"/>
            </a:lvl5pPr>
            <a:lvl6pPr>
              <a:defRPr lang="en-US" noProof="0" dirty="0"/>
            </a:lvl6pPr>
            <a:lvl7pPr>
              <a:defRPr lang="en-US" noProof="0" dirty="0"/>
            </a:lvl7pPr>
            <a:lvl8pPr>
              <a:defRPr lang="en-US" noProof="0" dirty="0"/>
            </a:lvl8pPr>
            <a:lvl9pPr>
              <a:defRPr lang="en-US" noProof="0" dirty="0"/>
            </a:lvl9pPr>
          </a:lstStyle>
          <a:p>
            <a:pPr lvl="0"/>
            <a:r>
              <a:rPr lang="en-GB" noProof="0" dirty="0"/>
              <a:t>Click to add text                 Enter &amp; TAB for next text level 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11" name="Content Placeholder 10">
            <a:extLst>
              <a:ext uri="{FF2B5EF4-FFF2-40B4-BE49-F238E27FC236}">
                <a16:creationId xmlns:a16="http://schemas.microsoft.com/office/drawing/2014/main" id="{0F68EC61-8561-4994-8A68-09675655FE31}"/>
              </a:ext>
            </a:extLst>
          </p:cNvPr>
          <p:cNvSpPr>
            <a:spLocks noGrp="1"/>
          </p:cNvSpPr>
          <p:nvPr>
            <p:ph sz="quarter" idx="14" hasCustomPrompt="1"/>
          </p:nvPr>
        </p:nvSpPr>
        <p:spPr>
          <a:xfrm>
            <a:off x="6188400" y="899998"/>
            <a:ext cx="2642400" cy="5414401"/>
          </a:xfrm>
          <a:noFill/>
          <a:ln w="6350">
            <a:solidFill>
              <a:srgbClr val="E6E8ED"/>
            </a:solidFill>
          </a:ln>
        </p:spPr>
        <p:txBody>
          <a:bodyPr vert="horz" lIns="72000" tIns="72000" rIns="72000" bIns="72000" rtlCol="0">
            <a:noAutofit/>
          </a:bodyPr>
          <a:lstStyle>
            <a:lvl1pPr>
              <a:defRPr lang="en-US" noProof="0" dirty="0"/>
            </a:lvl1pPr>
            <a:lvl2pPr>
              <a:defRPr lang="en-US" noProof="0" dirty="0"/>
            </a:lvl2pPr>
            <a:lvl3pPr>
              <a:defRPr lang="en-US" noProof="0" dirty="0"/>
            </a:lvl3pPr>
            <a:lvl4pPr>
              <a:defRPr lang="en-US" noProof="0" dirty="0"/>
            </a:lvl4pPr>
            <a:lvl5pPr>
              <a:defRPr lang="en-US" noProof="0" dirty="0"/>
            </a:lvl5pPr>
            <a:lvl6pPr>
              <a:defRPr lang="en-US" noProof="0" dirty="0"/>
            </a:lvl6pPr>
            <a:lvl7pPr>
              <a:defRPr lang="en-US" noProof="0" dirty="0"/>
            </a:lvl7pPr>
            <a:lvl8pPr>
              <a:defRPr lang="en-US" noProof="0" dirty="0"/>
            </a:lvl8pPr>
            <a:lvl9pPr>
              <a:defRPr lang="en-US" noProof="0" dirty="0"/>
            </a:lvl9pPr>
          </a:lstStyle>
          <a:p>
            <a:pPr lvl="0"/>
            <a:r>
              <a:rPr lang="en-GB" noProof="0" dirty="0"/>
              <a:t>Click to add text                 Enter &amp; TAB for next text level 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15" name="Content Placeholder 14">
            <a:extLst>
              <a:ext uri="{FF2B5EF4-FFF2-40B4-BE49-F238E27FC236}">
                <a16:creationId xmlns:a16="http://schemas.microsoft.com/office/drawing/2014/main" id="{F42111F8-D026-4080-A7D1-2BD64D26F371}"/>
              </a:ext>
            </a:extLst>
          </p:cNvPr>
          <p:cNvSpPr>
            <a:spLocks noGrp="1"/>
          </p:cNvSpPr>
          <p:nvPr>
            <p:ph sz="quarter" idx="16" hasCustomPrompt="1"/>
          </p:nvPr>
        </p:nvSpPr>
        <p:spPr>
          <a:xfrm>
            <a:off x="9007200" y="899998"/>
            <a:ext cx="2642400" cy="5414401"/>
          </a:xfrm>
          <a:noFill/>
          <a:ln w="6350">
            <a:solidFill>
              <a:srgbClr val="E6E8ED"/>
            </a:solidFill>
          </a:ln>
        </p:spPr>
        <p:txBody>
          <a:bodyPr vert="horz" lIns="72000" tIns="72000" rIns="72000" bIns="72000" rtlCol="0">
            <a:noAutofit/>
          </a:bodyPr>
          <a:lstStyle>
            <a:lvl1pPr>
              <a:defRPr lang="en-US" noProof="0" dirty="0"/>
            </a:lvl1pPr>
            <a:lvl2pPr>
              <a:defRPr lang="en-US" noProof="0" dirty="0"/>
            </a:lvl2pPr>
            <a:lvl3pPr>
              <a:defRPr lang="en-US" noProof="0" dirty="0"/>
            </a:lvl3pPr>
            <a:lvl4pPr>
              <a:defRPr lang="en-US" noProof="0" dirty="0"/>
            </a:lvl4pPr>
            <a:lvl5pPr>
              <a:defRPr lang="en-US" noProof="0" dirty="0"/>
            </a:lvl5pPr>
            <a:lvl6pPr>
              <a:defRPr lang="en-US" noProof="0" dirty="0"/>
            </a:lvl6pPr>
            <a:lvl7pPr>
              <a:defRPr lang="en-US" noProof="0" dirty="0"/>
            </a:lvl7pPr>
            <a:lvl8pPr>
              <a:defRPr lang="en-US" noProof="0" dirty="0"/>
            </a:lvl8pPr>
            <a:lvl9pPr>
              <a:defRPr lang="en-US" noProof="0" dirty="0"/>
            </a:lvl9pPr>
          </a:lstStyle>
          <a:p>
            <a:pPr lvl="0"/>
            <a:r>
              <a:rPr lang="en-GB" noProof="0" dirty="0"/>
              <a:t>Click to add text                 Enter &amp; TAB for next text level 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21" name="Subtitle Eyebrow">
            <a:extLst>
              <a:ext uri="{FF2B5EF4-FFF2-40B4-BE49-F238E27FC236}">
                <a16:creationId xmlns:a16="http://schemas.microsoft.com/office/drawing/2014/main" id="{2200C17D-0C81-49CE-8673-64BC37D47368}"/>
              </a:ext>
            </a:extLst>
          </p:cNvPr>
          <p:cNvSpPr>
            <a:spLocks noGrp="1"/>
          </p:cNvSpPr>
          <p:nvPr>
            <p:ph type="subTitle" idx="33" hasCustomPrompt="1"/>
          </p:nvPr>
        </p:nvSpPr>
        <p:spPr>
          <a:xfrm>
            <a:off x="539999" y="481818"/>
            <a:ext cx="2210400" cy="154800"/>
          </a:xfrm>
        </p:spPr>
        <p:txBody>
          <a:bodyPr/>
          <a:lstStyle>
            <a:lvl1pPr marL="0" indent="0" algn="l">
              <a:lnSpc>
                <a:spcPct val="100000"/>
              </a:lnSpc>
              <a:spcBef>
                <a:spcPts val="0"/>
              </a:spcBef>
              <a:spcAft>
                <a:spcPts val="0"/>
              </a:spcAft>
              <a:buFont typeface="Arial" panose="020B0604020202020204" pitchFamily="34" charset="0"/>
              <a:buChar char="​"/>
              <a:defRPr sz="900" b="0">
                <a:solidFill>
                  <a:schemeClr val="accent1"/>
                </a:solidFill>
                <a:latin typeface="+mn-lt"/>
              </a:defRPr>
            </a:lvl1pPr>
            <a:lvl2pPr marL="0" indent="0" algn="l">
              <a:buFont typeface="Arial" panose="020B0604020202020204" pitchFamily="34" charset="0"/>
              <a:buNone/>
              <a:defRPr sz="1800" b="1">
                <a:solidFill>
                  <a:schemeClr val="bg1"/>
                </a:solidFill>
                <a:latin typeface="+mn-lt"/>
              </a:defRPr>
            </a:lvl2pPr>
            <a:lvl3pPr marL="0" indent="0" algn="l">
              <a:buFont typeface="Arial" panose="020B0604020202020204" pitchFamily="34" charset="0"/>
              <a:buChar char="​"/>
              <a:defRPr sz="1800" b="1">
                <a:solidFill>
                  <a:schemeClr val="bg1"/>
                </a:solidFill>
                <a:latin typeface="+mn-lt"/>
              </a:defRPr>
            </a:lvl3pPr>
            <a:lvl4pPr marL="0" indent="0" algn="l">
              <a:buFont typeface="Arial" panose="020B0604020202020204" pitchFamily="34" charset="0"/>
              <a:buChar char="​"/>
              <a:defRPr sz="1800" b="1">
                <a:solidFill>
                  <a:schemeClr val="bg1"/>
                </a:solidFill>
                <a:latin typeface="+mn-lt"/>
              </a:defRPr>
            </a:lvl4pPr>
            <a:lvl5pPr marL="0" indent="0" algn="l">
              <a:buFont typeface="Arial" panose="020B0604020202020204" pitchFamily="34" charset="0"/>
              <a:buChar char="​"/>
              <a:defRPr sz="1800" b="1">
                <a:solidFill>
                  <a:schemeClr val="bg1"/>
                </a:solidFill>
                <a:latin typeface="+mn-lt"/>
              </a:defRPr>
            </a:lvl5pPr>
            <a:lvl6pPr marL="0" indent="0" algn="l">
              <a:buFont typeface="Arial" panose="020B0604020202020204" pitchFamily="34" charset="0"/>
              <a:buChar char="​"/>
              <a:defRPr sz="1800" b="1">
                <a:solidFill>
                  <a:schemeClr val="bg1"/>
                </a:solidFill>
                <a:latin typeface="+mn-lt"/>
              </a:defRPr>
            </a:lvl6pPr>
            <a:lvl7pPr marL="0" indent="0" algn="l">
              <a:buFont typeface="Arial" panose="020B0604020202020204" pitchFamily="34" charset="0"/>
              <a:buChar char="​"/>
              <a:defRPr sz="1800" b="1">
                <a:solidFill>
                  <a:schemeClr val="bg1"/>
                </a:solidFill>
                <a:latin typeface="+mn-lt"/>
              </a:defRPr>
            </a:lvl7pPr>
            <a:lvl8pPr marL="0" indent="0" algn="l">
              <a:buFont typeface="Arial" panose="020B0604020202020204" pitchFamily="34" charset="0"/>
              <a:buChar char="​"/>
              <a:defRPr sz="1800" b="1">
                <a:solidFill>
                  <a:schemeClr val="bg1"/>
                </a:solidFill>
                <a:latin typeface="+mn-lt"/>
              </a:defRPr>
            </a:lvl8pPr>
            <a:lvl9pPr marL="0" indent="0" algn="l">
              <a:buFont typeface="Arial" panose="020B0604020202020204" pitchFamily="34" charset="0"/>
              <a:buChar char="​"/>
              <a:defRPr sz="1800" b="1">
                <a:solidFill>
                  <a:schemeClr val="bg1"/>
                </a:solidFill>
                <a:latin typeface="+mn-lt"/>
              </a:defRPr>
            </a:lvl9pPr>
          </a:lstStyle>
          <a:p>
            <a:r>
              <a:rPr lang="en-GB" dirty="0"/>
              <a:t>Click to add Eyebrow text</a:t>
            </a:r>
          </a:p>
        </p:txBody>
      </p:sp>
      <p:sp>
        <p:nvSpPr>
          <p:cNvPr id="17" name="Text Placeholder notes">
            <a:extLst>
              <a:ext uri="{FF2B5EF4-FFF2-40B4-BE49-F238E27FC236}">
                <a16:creationId xmlns:a16="http://schemas.microsoft.com/office/drawing/2014/main" id="{96722C69-3A89-4AF0-9262-9A43B1562829}"/>
              </a:ext>
            </a:extLst>
          </p:cNvPr>
          <p:cNvSpPr>
            <a:spLocks noGrp="1"/>
          </p:cNvSpPr>
          <p:nvPr>
            <p:ph type="body" sz="quarter" idx="17" hasCustomPrompt="1"/>
          </p:nvPr>
        </p:nvSpPr>
        <p:spPr>
          <a:xfrm>
            <a:off x="536444" y="6137275"/>
            <a:ext cx="2210400" cy="180725"/>
          </a:xfrm>
        </p:spPr>
        <p:txBody>
          <a:bodyPr anchor="b" anchorCtr="0"/>
          <a:lstStyle>
            <a:lvl1pPr marL="0" indent="0">
              <a:spcAft>
                <a:spcPts val="300"/>
              </a:spcAft>
              <a:buFont typeface="Arial" panose="020B0604020202020204" pitchFamily="34" charset="0"/>
              <a:buNone/>
              <a:defRPr sz="800" i="1"/>
            </a:lvl1pPr>
            <a:lvl2pPr marL="0" indent="0">
              <a:spcAft>
                <a:spcPts val="0"/>
              </a:spcAft>
              <a:buFont typeface="Arial" panose="020B0604020202020204" pitchFamily="34" charset="0"/>
              <a:buNone/>
              <a:defRPr/>
            </a:lvl2pPr>
            <a:lvl3pPr marL="0" indent="0">
              <a:spcAft>
                <a:spcPts val="0"/>
              </a:spcAft>
              <a:buFont typeface="Arial" panose="020B0604020202020204" pitchFamily="34" charset="0"/>
              <a:buNone/>
              <a:defRPr/>
            </a:lvl3pPr>
            <a:lvl4pPr marL="0" indent="0">
              <a:spcAft>
                <a:spcPts val="0"/>
              </a:spcAft>
              <a:buFont typeface="Arial" panose="020B0604020202020204" pitchFamily="34" charset="0"/>
              <a:buNone/>
              <a:defRPr/>
            </a:lvl4pPr>
            <a:lvl5pPr marL="0" indent="0">
              <a:buFont typeface="Arial" panose="020B0604020202020204" pitchFamily="34" charset="0"/>
              <a:buNone/>
              <a:defRPr/>
            </a:lvl5pPr>
          </a:lstStyle>
          <a:p>
            <a:pPr lvl="0"/>
            <a:r>
              <a:rPr lang="en-GB" dirty="0"/>
              <a:t>Click to add notes</a:t>
            </a:r>
          </a:p>
        </p:txBody>
      </p:sp>
      <p:sp>
        <p:nvSpPr>
          <p:cNvPr id="12" name="Footer Placeholder 11">
            <a:extLst>
              <a:ext uri="{FF2B5EF4-FFF2-40B4-BE49-F238E27FC236}">
                <a16:creationId xmlns:a16="http://schemas.microsoft.com/office/drawing/2014/main" id="{335DA131-1B1A-4190-8E80-D3E5E3F6A578}"/>
              </a:ext>
            </a:extLst>
          </p:cNvPr>
          <p:cNvSpPr>
            <a:spLocks noGrp="1"/>
          </p:cNvSpPr>
          <p:nvPr>
            <p:ph type="ftr" sz="quarter" idx="25"/>
          </p:nvPr>
        </p:nvSpPr>
        <p:spPr>
          <a:xfrm>
            <a:off x="3693599" y="481818"/>
            <a:ext cx="3434275" cy="154800"/>
          </a:xfrm>
        </p:spPr>
        <p:txBody>
          <a:bodyPr/>
          <a:lstStyle/>
          <a:p>
            <a:endParaRPr lang="en-GB" dirty="0"/>
          </a:p>
        </p:txBody>
      </p:sp>
      <p:sp>
        <p:nvSpPr>
          <p:cNvPr id="18" name="Slide Number Placeholder 17">
            <a:extLst>
              <a:ext uri="{FF2B5EF4-FFF2-40B4-BE49-F238E27FC236}">
                <a16:creationId xmlns:a16="http://schemas.microsoft.com/office/drawing/2014/main" id="{F757291D-FDE8-4C50-A167-DF40C225CDDC}"/>
              </a:ext>
            </a:extLst>
          </p:cNvPr>
          <p:cNvSpPr>
            <a:spLocks noGrp="1"/>
          </p:cNvSpPr>
          <p:nvPr>
            <p:ph type="sldNum" sz="quarter" idx="26"/>
          </p:nvPr>
        </p:nvSpPr>
        <p:spPr/>
        <p:txBody>
          <a:bodyPr/>
          <a:lstStyle/>
          <a:p>
            <a:fld id="{23AA811B-2EBD-4900-905E-5BE206449611}" type="slidenum">
              <a:rPr lang="en-GB" smtClean="0"/>
              <a:pPr/>
              <a:t>‹#›</a:t>
            </a:fld>
            <a:endParaRPr lang="en-GB" dirty="0"/>
          </a:p>
        </p:txBody>
      </p:sp>
      <p:sp>
        <p:nvSpPr>
          <p:cNvPr id="16" name="Logo">
            <a:extLst>
              <a:ext uri="{FF2B5EF4-FFF2-40B4-BE49-F238E27FC236}">
                <a16:creationId xmlns:a16="http://schemas.microsoft.com/office/drawing/2014/main" id="{1D991517-4F1F-4B90-A823-51D612988493}"/>
              </a:ext>
            </a:extLst>
          </p:cNvPr>
          <p:cNvSpPr>
            <a:spLocks noChangeArrowheads="1"/>
          </p:cNvSpPr>
          <p:nvPr userDrawn="1"/>
        </p:nvSpPr>
        <p:spPr bwMode="auto">
          <a:xfrm>
            <a:off x="11157045" y="491598"/>
            <a:ext cx="493617" cy="102665"/>
          </a:xfrm>
          <a:custGeom>
            <a:avLst/>
            <a:gdLst>
              <a:gd name="T0" fmla="*/ 3133 w 3201"/>
              <a:gd name="T1" fmla="*/ 97 h 664"/>
              <a:gd name="T2" fmla="*/ 3148 w 3201"/>
              <a:gd name="T3" fmla="*/ 81 h 664"/>
              <a:gd name="T4" fmla="*/ 3120 w 3201"/>
              <a:gd name="T5" fmla="*/ 77 h 664"/>
              <a:gd name="T6" fmla="*/ 3109 w 3201"/>
              <a:gd name="T7" fmla="*/ 135 h 664"/>
              <a:gd name="T8" fmla="*/ 3150 w 3201"/>
              <a:gd name="T9" fmla="*/ 69 h 664"/>
              <a:gd name="T10" fmla="*/ 3156 w 3201"/>
              <a:gd name="T11" fmla="*/ 99 h 664"/>
              <a:gd name="T12" fmla="*/ 3158 w 3201"/>
              <a:gd name="T13" fmla="*/ 122 h 664"/>
              <a:gd name="T14" fmla="*/ 3147 w 3201"/>
              <a:gd name="T15" fmla="*/ 124 h 664"/>
              <a:gd name="T16" fmla="*/ 3120 w 3201"/>
              <a:gd name="T17" fmla="*/ 106 h 664"/>
              <a:gd name="T18" fmla="*/ 2276 w 3201"/>
              <a:gd name="T19" fmla="*/ 420 h 664"/>
              <a:gd name="T20" fmla="*/ 2391 w 3201"/>
              <a:gd name="T21" fmla="*/ 562 h 664"/>
              <a:gd name="T22" fmla="*/ 2473 w 3201"/>
              <a:gd name="T23" fmla="*/ 314 h 664"/>
              <a:gd name="T24" fmla="*/ 2276 w 3201"/>
              <a:gd name="T25" fmla="*/ 420 h 664"/>
              <a:gd name="T26" fmla="*/ 2178 w 3201"/>
              <a:gd name="T27" fmla="*/ 294 h 664"/>
              <a:gd name="T28" fmla="*/ 2567 w 3201"/>
              <a:gd name="T29" fmla="*/ 245 h 664"/>
              <a:gd name="T30" fmla="*/ 2392 w 3201"/>
              <a:gd name="T31" fmla="*/ 662 h 664"/>
              <a:gd name="T32" fmla="*/ 2147 w 3201"/>
              <a:gd name="T33" fmla="*/ 413 h 664"/>
              <a:gd name="T34" fmla="*/ 649 w 3201"/>
              <a:gd name="T35" fmla="*/ 526 h 664"/>
              <a:gd name="T36" fmla="*/ 847 w 3201"/>
              <a:gd name="T37" fmla="*/ 419 h 664"/>
              <a:gd name="T38" fmla="*/ 649 w 3201"/>
              <a:gd name="T39" fmla="*/ 314 h 664"/>
              <a:gd name="T40" fmla="*/ 488 w 3201"/>
              <a:gd name="T41" fmla="*/ 413 h 664"/>
              <a:gd name="T42" fmla="*/ 731 w 3201"/>
              <a:gd name="T43" fmla="*/ 177 h 664"/>
              <a:gd name="T44" fmla="*/ 906 w 3201"/>
              <a:gd name="T45" fmla="*/ 593 h 664"/>
              <a:gd name="T46" fmla="*/ 518 w 3201"/>
              <a:gd name="T47" fmla="*/ 549 h 664"/>
              <a:gd name="T48" fmla="*/ 3137 w 3201"/>
              <a:gd name="T49" fmla="*/ 48 h 664"/>
              <a:gd name="T50" fmla="*/ 3084 w 3201"/>
              <a:gd name="T51" fmla="*/ 100 h 664"/>
              <a:gd name="T52" fmla="*/ 3137 w 3201"/>
              <a:gd name="T53" fmla="*/ 152 h 664"/>
              <a:gd name="T54" fmla="*/ 3190 w 3201"/>
              <a:gd name="T55" fmla="*/ 100 h 664"/>
              <a:gd name="T56" fmla="*/ 3137 w 3201"/>
              <a:gd name="T57" fmla="*/ 48 h 664"/>
              <a:gd name="T58" fmla="*/ 3168 w 3201"/>
              <a:gd name="T59" fmla="*/ 46 h 664"/>
              <a:gd name="T60" fmla="*/ 3192 w 3201"/>
              <a:gd name="T61" fmla="*/ 131 h 664"/>
              <a:gd name="T62" fmla="*/ 3105 w 3201"/>
              <a:gd name="T63" fmla="*/ 154 h 664"/>
              <a:gd name="T64" fmla="*/ 3082 w 3201"/>
              <a:gd name="T65" fmla="*/ 69 h 664"/>
              <a:gd name="T66" fmla="*/ 2809 w 3201"/>
              <a:gd name="T67" fmla="*/ 652 h 664"/>
              <a:gd name="T68" fmla="*/ 2749 w 3201"/>
              <a:gd name="T69" fmla="*/ 187 h 664"/>
              <a:gd name="T70" fmla="*/ 2877 w 3201"/>
              <a:gd name="T71" fmla="*/ 464 h 664"/>
              <a:gd name="T72" fmla="*/ 3109 w 3201"/>
              <a:gd name="T73" fmla="*/ 187 h 664"/>
              <a:gd name="T74" fmla="*/ 1826 w 3201"/>
              <a:gd name="T75" fmla="*/ 416 h 664"/>
              <a:gd name="T76" fmla="*/ 2110 w 3201"/>
              <a:gd name="T77" fmla="*/ 308 h 664"/>
              <a:gd name="T78" fmla="*/ 1831 w 3201"/>
              <a:gd name="T79" fmla="*/ 663 h 664"/>
              <a:gd name="T80" fmla="*/ 1500 w 3201"/>
              <a:gd name="T81" fmla="*/ 329 h 664"/>
              <a:gd name="T82" fmla="*/ 1824 w 3201"/>
              <a:gd name="T83" fmla="*/ 0 h 664"/>
              <a:gd name="T84" fmla="*/ 1971 w 3201"/>
              <a:gd name="T85" fmla="*/ 212 h 664"/>
              <a:gd name="T86" fmla="*/ 1686 w 3201"/>
              <a:gd name="T87" fmla="*/ 164 h 664"/>
              <a:gd name="T88" fmla="*/ 1822 w 3201"/>
              <a:gd name="T89" fmla="*/ 552 h 664"/>
              <a:gd name="T90" fmla="*/ 1977 w 3201"/>
              <a:gd name="T91" fmla="*/ 416 h 664"/>
              <a:gd name="T92" fmla="*/ 1330 w 3201"/>
              <a:gd name="T93" fmla="*/ 652 h 664"/>
              <a:gd name="T94" fmla="*/ 1174 w 3201"/>
              <a:gd name="T95" fmla="*/ 662 h 664"/>
              <a:gd name="T96" fmla="*/ 1016 w 3201"/>
              <a:gd name="T97" fmla="*/ 481 h 664"/>
              <a:gd name="T98" fmla="*/ 1141 w 3201"/>
              <a:gd name="T99" fmla="*/ 401 h 664"/>
              <a:gd name="T100" fmla="*/ 1220 w 3201"/>
              <a:gd name="T101" fmla="*/ 569 h 664"/>
              <a:gd name="T102" fmla="*/ 1321 w 3201"/>
              <a:gd name="T103" fmla="*/ 383 h 664"/>
              <a:gd name="T104" fmla="*/ 1447 w 3201"/>
              <a:gd name="T105" fmla="*/ 652 h 664"/>
              <a:gd name="T106" fmla="*/ 239 w 3201"/>
              <a:gd name="T107" fmla="*/ 382 h 664"/>
              <a:gd name="T108" fmla="*/ 308 w 3201"/>
              <a:gd name="T109" fmla="*/ 264 h 664"/>
              <a:gd name="T110" fmla="*/ 371 w 3201"/>
              <a:gd name="T111" fmla="*/ 383 h 664"/>
              <a:gd name="T112" fmla="*/ 239 w 3201"/>
              <a:gd name="T113" fmla="*/ 382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201" h="664">
                <a:moveTo>
                  <a:pt x="3120" y="97"/>
                </a:moveTo>
                <a:lnTo>
                  <a:pt x="3120" y="97"/>
                </a:lnTo>
                <a:cubicBezTo>
                  <a:pt x="3133" y="97"/>
                  <a:pt x="3133" y="97"/>
                  <a:pt x="3133" y="97"/>
                </a:cubicBezTo>
                <a:cubicBezTo>
                  <a:pt x="3140" y="97"/>
                  <a:pt x="3144" y="96"/>
                  <a:pt x="3146" y="94"/>
                </a:cubicBezTo>
                <a:cubicBezTo>
                  <a:pt x="3149" y="92"/>
                  <a:pt x="3150" y="90"/>
                  <a:pt x="3150" y="87"/>
                </a:cubicBezTo>
                <a:cubicBezTo>
                  <a:pt x="3150" y="85"/>
                  <a:pt x="3149" y="83"/>
                  <a:pt x="3148" y="81"/>
                </a:cubicBezTo>
                <a:cubicBezTo>
                  <a:pt x="3147" y="80"/>
                  <a:pt x="3145" y="79"/>
                  <a:pt x="3143" y="78"/>
                </a:cubicBezTo>
                <a:cubicBezTo>
                  <a:pt x="3141" y="77"/>
                  <a:pt x="3138" y="77"/>
                  <a:pt x="3132" y="77"/>
                </a:cubicBezTo>
                <a:cubicBezTo>
                  <a:pt x="3120" y="77"/>
                  <a:pt x="3120" y="77"/>
                  <a:pt x="3120" y="77"/>
                </a:cubicBezTo>
                <a:lnTo>
                  <a:pt x="3120" y="97"/>
                </a:lnTo>
                <a:close/>
                <a:moveTo>
                  <a:pt x="3109" y="135"/>
                </a:moveTo>
                <a:lnTo>
                  <a:pt x="3109" y="135"/>
                </a:lnTo>
                <a:cubicBezTo>
                  <a:pt x="3109" y="68"/>
                  <a:pt x="3109" y="68"/>
                  <a:pt x="3109" y="68"/>
                </a:cubicBezTo>
                <a:cubicBezTo>
                  <a:pt x="3132" y="68"/>
                  <a:pt x="3132" y="68"/>
                  <a:pt x="3132" y="68"/>
                </a:cubicBezTo>
                <a:cubicBezTo>
                  <a:pt x="3140" y="68"/>
                  <a:pt x="3146" y="68"/>
                  <a:pt x="3150" y="69"/>
                </a:cubicBezTo>
                <a:cubicBezTo>
                  <a:pt x="3153" y="71"/>
                  <a:pt x="3156" y="73"/>
                  <a:pt x="3158" y="76"/>
                </a:cubicBezTo>
                <a:cubicBezTo>
                  <a:pt x="3160" y="79"/>
                  <a:pt x="3161" y="82"/>
                  <a:pt x="3161" y="86"/>
                </a:cubicBezTo>
                <a:cubicBezTo>
                  <a:pt x="3161" y="91"/>
                  <a:pt x="3160" y="95"/>
                  <a:pt x="3156" y="99"/>
                </a:cubicBezTo>
                <a:cubicBezTo>
                  <a:pt x="3153" y="102"/>
                  <a:pt x="3148" y="104"/>
                  <a:pt x="3142" y="105"/>
                </a:cubicBezTo>
                <a:cubicBezTo>
                  <a:pt x="3144" y="106"/>
                  <a:pt x="3146" y="107"/>
                  <a:pt x="3148" y="108"/>
                </a:cubicBezTo>
                <a:cubicBezTo>
                  <a:pt x="3150" y="111"/>
                  <a:pt x="3154" y="115"/>
                  <a:pt x="3158" y="122"/>
                </a:cubicBezTo>
                <a:cubicBezTo>
                  <a:pt x="3166" y="135"/>
                  <a:pt x="3166" y="135"/>
                  <a:pt x="3166" y="135"/>
                </a:cubicBezTo>
                <a:cubicBezTo>
                  <a:pt x="3153" y="135"/>
                  <a:pt x="3153" y="135"/>
                  <a:pt x="3153" y="135"/>
                </a:cubicBezTo>
                <a:cubicBezTo>
                  <a:pt x="3147" y="124"/>
                  <a:pt x="3147" y="124"/>
                  <a:pt x="3147" y="124"/>
                </a:cubicBezTo>
                <a:cubicBezTo>
                  <a:pt x="3142" y="116"/>
                  <a:pt x="3138" y="111"/>
                  <a:pt x="3135" y="109"/>
                </a:cubicBezTo>
                <a:cubicBezTo>
                  <a:pt x="3133" y="107"/>
                  <a:pt x="3130" y="106"/>
                  <a:pt x="3126" y="106"/>
                </a:cubicBezTo>
                <a:cubicBezTo>
                  <a:pt x="3120" y="106"/>
                  <a:pt x="3120" y="106"/>
                  <a:pt x="3120" y="106"/>
                </a:cubicBezTo>
                <a:cubicBezTo>
                  <a:pt x="3120" y="135"/>
                  <a:pt x="3120" y="135"/>
                  <a:pt x="3120" y="135"/>
                </a:cubicBezTo>
                <a:lnTo>
                  <a:pt x="3109" y="135"/>
                </a:lnTo>
                <a:close/>
                <a:moveTo>
                  <a:pt x="2276" y="420"/>
                </a:moveTo>
                <a:lnTo>
                  <a:pt x="2276" y="420"/>
                </a:lnTo>
                <a:cubicBezTo>
                  <a:pt x="2276" y="466"/>
                  <a:pt x="2287" y="501"/>
                  <a:pt x="2309" y="526"/>
                </a:cubicBezTo>
                <a:cubicBezTo>
                  <a:pt x="2331" y="550"/>
                  <a:pt x="2359" y="562"/>
                  <a:pt x="2391" y="562"/>
                </a:cubicBezTo>
                <a:cubicBezTo>
                  <a:pt x="2424" y="562"/>
                  <a:pt x="2451" y="550"/>
                  <a:pt x="2473" y="526"/>
                </a:cubicBezTo>
                <a:cubicBezTo>
                  <a:pt x="2495" y="501"/>
                  <a:pt x="2507" y="465"/>
                  <a:pt x="2507" y="419"/>
                </a:cubicBezTo>
                <a:cubicBezTo>
                  <a:pt x="2507" y="373"/>
                  <a:pt x="2495" y="338"/>
                  <a:pt x="2473" y="314"/>
                </a:cubicBezTo>
                <a:cubicBezTo>
                  <a:pt x="2451" y="289"/>
                  <a:pt x="2424" y="277"/>
                  <a:pt x="2391" y="277"/>
                </a:cubicBezTo>
                <a:cubicBezTo>
                  <a:pt x="2359" y="277"/>
                  <a:pt x="2331" y="289"/>
                  <a:pt x="2309" y="314"/>
                </a:cubicBezTo>
                <a:cubicBezTo>
                  <a:pt x="2287" y="338"/>
                  <a:pt x="2276" y="374"/>
                  <a:pt x="2276" y="420"/>
                </a:cubicBezTo>
                <a:close/>
                <a:moveTo>
                  <a:pt x="2147" y="413"/>
                </a:moveTo>
                <a:lnTo>
                  <a:pt x="2147" y="413"/>
                </a:lnTo>
                <a:cubicBezTo>
                  <a:pt x="2147" y="372"/>
                  <a:pt x="2157" y="333"/>
                  <a:pt x="2178" y="294"/>
                </a:cubicBezTo>
                <a:cubicBezTo>
                  <a:pt x="2198" y="256"/>
                  <a:pt x="2228" y="227"/>
                  <a:pt x="2265" y="207"/>
                </a:cubicBezTo>
                <a:cubicBezTo>
                  <a:pt x="2302" y="187"/>
                  <a:pt x="2344" y="177"/>
                  <a:pt x="2391" y="177"/>
                </a:cubicBezTo>
                <a:cubicBezTo>
                  <a:pt x="2462" y="177"/>
                  <a:pt x="2521" y="200"/>
                  <a:pt x="2567" y="245"/>
                </a:cubicBezTo>
                <a:cubicBezTo>
                  <a:pt x="2613" y="291"/>
                  <a:pt x="2635" y="349"/>
                  <a:pt x="2635" y="418"/>
                </a:cubicBezTo>
                <a:cubicBezTo>
                  <a:pt x="2635" y="489"/>
                  <a:pt x="2612" y="547"/>
                  <a:pt x="2566" y="593"/>
                </a:cubicBezTo>
                <a:cubicBezTo>
                  <a:pt x="2520" y="639"/>
                  <a:pt x="2462" y="662"/>
                  <a:pt x="2392" y="662"/>
                </a:cubicBezTo>
                <a:cubicBezTo>
                  <a:pt x="2348" y="662"/>
                  <a:pt x="2307" y="653"/>
                  <a:pt x="2268" y="634"/>
                </a:cubicBezTo>
                <a:cubicBezTo>
                  <a:pt x="2228" y="614"/>
                  <a:pt x="2198" y="586"/>
                  <a:pt x="2178" y="549"/>
                </a:cubicBezTo>
                <a:cubicBezTo>
                  <a:pt x="2157" y="512"/>
                  <a:pt x="2147" y="466"/>
                  <a:pt x="2147" y="413"/>
                </a:cubicBezTo>
                <a:close/>
                <a:moveTo>
                  <a:pt x="616" y="420"/>
                </a:moveTo>
                <a:lnTo>
                  <a:pt x="616" y="420"/>
                </a:lnTo>
                <a:cubicBezTo>
                  <a:pt x="616" y="466"/>
                  <a:pt x="627" y="501"/>
                  <a:pt x="649" y="526"/>
                </a:cubicBezTo>
                <a:cubicBezTo>
                  <a:pt x="671" y="550"/>
                  <a:pt x="699" y="562"/>
                  <a:pt x="732" y="562"/>
                </a:cubicBezTo>
                <a:cubicBezTo>
                  <a:pt x="764" y="562"/>
                  <a:pt x="792" y="550"/>
                  <a:pt x="814" y="526"/>
                </a:cubicBezTo>
                <a:cubicBezTo>
                  <a:pt x="836" y="501"/>
                  <a:pt x="847" y="465"/>
                  <a:pt x="847" y="419"/>
                </a:cubicBezTo>
                <a:cubicBezTo>
                  <a:pt x="847" y="373"/>
                  <a:pt x="836" y="338"/>
                  <a:pt x="814" y="314"/>
                </a:cubicBezTo>
                <a:cubicBezTo>
                  <a:pt x="792" y="289"/>
                  <a:pt x="764" y="277"/>
                  <a:pt x="732" y="277"/>
                </a:cubicBezTo>
                <a:cubicBezTo>
                  <a:pt x="699" y="277"/>
                  <a:pt x="671" y="289"/>
                  <a:pt x="649" y="314"/>
                </a:cubicBezTo>
                <a:cubicBezTo>
                  <a:pt x="627" y="338"/>
                  <a:pt x="616" y="374"/>
                  <a:pt x="616" y="420"/>
                </a:cubicBezTo>
                <a:close/>
                <a:moveTo>
                  <a:pt x="488" y="413"/>
                </a:moveTo>
                <a:lnTo>
                  <a:pt x="488" y="413"/>
                </a:lnTo>
                <a:cubicBezTo>
                  <a:pt x="488" y="372"/>
                  <a:pt x="498" y="333"/>
                  <a:pt x="518" y="294"/>
                </a:cubicBezTo>
                <a:cubicBezTo>
                  <a:pt x="539" y="256"/>
                  <a:pt x="568" y="227"/>
                  <a:pt x="605" y="207"/>
                </a:cubicBezTo>
                <a:cubicBezTo>
                  <a:pt x="643" y="187"/>
                  <a:pt x="685" y="177"/>
                  <a:pt x="731" y="177"/>
                </a:cubicBezTo>
                <a:cubicBezTo>
                  <a:pt x="803" y="177"/>
                  <a:pt x="861" y="200"/>
                  <a:pt x="907" y="245"/>
                </a:cubicBezTo>
                <a:cubicBezTo>
                  <a:pt x="953" y="291"/>
                  <a:pt x="976" y="349"/>
                  <a:pt x="976" y="418"/>
                </a:cubicBezTo>
                <a:cubicBezTo>
                  <a:pt x="976" y="489"/>
                  <a:pt x="953" y="547"/>
                  <a:pt x="906" y="593"/>
                </a:cubicBezTo>
                <a:cubicBezTo>
                  <a:pt x="860" y="639"/>
                  <a:pt x="802" y="662"/>
                  <a:pt x="732" y="662"/>
                </a:cubicBezTo>
                <a:cubicBezTo>
                  <a:pt x="689" y="662"/>
                  <a:pt x="647" y="653"/>
                  <a:pt x="608" y="634"/>
                </a:cubicBezTo>
                <a:cubicBezTo>
                  <a:pt x="569" y="614"/>
                  <a:pt x="539" y="586"/>
                  <a:pt x="518" y="549"/>
                </a:cubicBezTo>
                <a:cubicBezTo>
                  <a:pt x="498" y="512"/>
                  <a:pt x="488" y="466"/>
                  <a:pt x="488" y="413"/>
                </a:cubicBezTo>
                <a:close/>
                <a:moveTo>
                  <a:pt x="3137" y="48"/>
                </a:moveTo>
                <a:lnTo>
                  <a:pt x="3137" y="48"/>
                </a:lnTo>
                <a:cubicBezTo>
                  <a:pt x="3128" y="48"/>
                  <a:pt x="3119" y="51"/>
                  <a:pt x="3111" y="55"/>
                </a:cubicBezTo>
                <a:cubicBezTo>
                  <a:pt x="3102" y="60"/>
                  <a:pt x="3096" y="66"/>
                  <a:pt x="3091" y="74"/>
                </a:cubicBezTo>
                <a:cubicBezTo>
                  <a:pt x="3086" y="83"/>
                  <a:pt x="3084" y="91"/>
                  <a:pt x="3084" y="100"/>
                </a:cubicBezTo>
                <a:cubicBezTo>
                  <a:pt x="3084" y="109"/>
                  <a:pt x="3086" y="118"/>
                  <a:pt x="3091" y="126"/>
                </a:cubicBezTo>
                <a:cubicBezTo>
                  <a:pt x="3095" y="134"/>
                  <a:pt x="3102" y="141"/>
                  <a:pt x="3110" y="145"/>
                </a:cubicBezTo>
                <a:cubicBezTo>
                  <a:pt x="3119" y="150"/>
                  <a:pt x="3128" y="152"/>
                  <a:pt x="3137" y="152"/>
                </a:cubicBezTo>
                <a:cubicBezTo>
                  <a:pt x="3146" y="152"/>
                  <a:pt x="3155" y="150"/>
                  <a:pt x="3163" y="145"/>
                </a:cubicBezTo>
                <a:cubicBezTo>
                  <a:pt x="3171" y="141"/>
                  <a:pt x="3178" y="134"/>
                  <a:pt x="3182" y="126"/>
                </a:cubicBezTo>
                <a:cubicBezTo>
                  <a:pt x="3187" y="118"/>
                  <a:pt x="3190" y="109"/>
                  <a:pt x="3190" y="100"/>
                </a:cubicBezTo>
                <a:cubicBezTo>
                  <a:pt x="3190" y="91"/>
                  <a:pt x="3187" y="83"/>
                  <a:pt x="3182" y="74"/>
                </a:cubicBezTo>
                <a:cubicBezTo>
                  <a:pt x="3178" y="66"/>
                  <a:pt x="3171" y="60"/>
                  <a:pt x="3163" y="55"/>
                </a:cubicBezTo>
                <a:cubicBezTo>
                  <a:pt x="3154" y="51"/>
                  <a:pt x="3145" y="48"/>
                  <a:pt x="3137" y="48"/>
                </a:cubicBezTo>
                <a:close/>
                <a:moveTo>
                  <a:pt x="3137" y="38"/>
                </a:moveTo>
                <a:lnTo>
                  <a:pt x="3137" y="38"/>
                </a:lnTo>
                <a:cubicBezTo>
                  <a:pt x="3147" y="38"/>
                  <a:pt x="3158" y="41"/>
                  <a:pt x="3168" y="46"/>
                </a:cubicBezTo>
                <a:cubicBezTo>
                  <a:pt x="3178" y="51"/>
                  <a:pt x="3186" y="59"/>
                  <a:pt x="3191" y="69"/>
                </a:cubicBezTo>
                <a:cubicBezTo>
                  <a:pt x="3197" y="79"/>
                  <a:pt x="3200" y="89"/>
                  <a:pt x="3200" y="100"/>
                </a:cubicBezTo>
                <a:cubicBezTo>
                  <a:pt x="3200" y="111"/>
                  <a:pt x="3197" y="121"/>
                  <a:pt x="3192" y="131"/>
                </a:cubicBezTo>
                <a:cubicBezTo>
                  <a:pt x="3186" y="141"/>
                  <a:pt x="3178" y="149"/>
                  <a:pt x="3168" y="154"/>
                </a:cubicBezTo>
                <a:cubicBezTo>
                  <a:pt x="3158" y="160"/>
                  <a:pt x="3148" y="162"/>
                  <a:pt x="3137" y="162"/>
                </a:cubicBezTo>
                <a:cubicBezTo>
                  <a:pt x="3126" y="162"/>
                  <a:pt x="3115" y="160"/>
                  <a:pt x="3105" y="154"/>
                </a:cubicBezTo>
                <a:cubicBezTo>
                  <a:pt x="3095" y="149"/>
                  <a:pt x="3087" y="141"/>
                  <a:pt x="3082" y="131"/>
                </a:cubicBezTo>
                <a:cubicBezTo>
                  <a:pt x="3076" y="121"/>
                  <a:pt x="3073" y="111"/>
                  <a:pt x="3073" y="100"/>
                </a:cubicBezTo>
                <a:cubicBezTo>
                  <a:pt x="3073" y="89"/>
                  <a:pt x="3076" y="79"/>
                  <a:pt x="3082" y="69"/>
                </a:cubicBezTo>
                <a:cubicBezTo>
                  <a:pt x="3087" y="59"/>
                  <a:pt x="3095" y="51"/>
                  <a:pt x="3106" y="46"/>
                </a:cubicBezTo>
                <a:cubicBezTo>
                  <a:pt x="3116" y="41"/>
                  <a:pt x="3126" y="38"/>
                  <a:pt x="3137" y="38"/>
                </a:cubicBezTo>
                <a:close/>
                <a:moveTo>
                  <a:pt x="2809" y="652"/>
                </a:moveTo>
                <a:lnTo>
                  <a:pt x="2809" y="652"/>
                </a:lnTo>
                <a:cubicBezTo>
                  <a:pt x="2618" y="187"/>
                  <a:pt x="2618" y="187"/>
                  <a:pt x="2618" y="187"/>
                </a:cubicBezTo>
                <a:cubicBezTo>
                  <a:pt x="2749" y="187"/>
                  <a:pt x="2749" y="187"/>
                  <a:pt x="2749" y="187"/>
                </a:cubicBezTo>
                <a:cubicBezTo>
                  <a:pt x="2839" y="425"/>
                  <a:pt x="2839" y="425"/>
                  <a:pt x="2839" y="425"/>
                </a:cubicBezTo>
                <a:cubicBezTo>
                  <a:pt x="2864" y="504"/>
                  <a:pt x="2864" y="504"/>
                  <a:pt x="2864" y="504"/>
                </a:cubicBezTo>
                <a:cubicBezTo>
                  <a:pt x="2871" y="483"/>
                  <a:pt x="2875" y="470"/>
                  <a:pt x="2877" y="464"/>
                </a:cubicBezTo>
                <a:cubicBezTo>
                  <a:pt x="2881" y="451"/>
                  <a:pt x="2886" y="438"/>
                  <a:pt x="2891" y="425"/>
                </a:cubicBezTo>
                <a:cubicBezTo>
                  <a:pt x="2981" y="187"/>
                  <a:pt x="2981" y="187"/>
                  <a:pt x="2981" y="187"/>
                </a:cubicBezTo>
                <a:cubicBezTo>
                  <a:pt x="3109" y="187"/>
                  <a:pt x="3109" y="187"/>
                  <a:pt x="3109" y="187"/>
                </a:cubicBezTo>
                <a:cubicBezTo>
                  <a:pt x="2921" y="652"/>
                  <a:pt x="2921" y="652"/>
                  <a:pt x="2921" y="652"/>
                </a:cubicBezTo>
                <a:lnTo>
                  <a:pt x="2809" y="652"/>
                </a:lnTo>
                <a:close/>
                <a:moveTo>
                  <a:pt x="1826" y="416"/>
                </a:moveTo>
                <a:lnTo>
                  <a:pt x="1826" y="416"/>
                </a:lnTo>
                <a:cubicBezTo>
                  <a:pt x="1826" y="308"/>
                  <a:pt x="1826" y="308"/>
                  <a:pt x="1826" y="308"/>
                </a:cubicBezTo>
                <a:cubicBezTo>
                  <a:pt x="2110" y="308"/>
                  <a:pt x="2110" y="308"/>
                  <a:pt x="2110" y="308"/>
                </a:cubicBezTo>
                <a:cubicBezTo>
                  <a:pt x="2110" y="563"/>
                  <a:pt x="2110" y="563"/>
                  <a:pt x="2110" y="563"/>
                </a:cubicBezTo>
                <a:cubicBezTo>
                  <a:pt x="2083" y="590"/>
                  <a:pt x="2043" y="613"/>
                  <a:pt x="1990" y="633"/>
                </a:cubicBezTo>
                <a:cubicBezTo>
                  <a:pt x="1938" y="653"/>
                  <a:pt x="1885" y="663"/>
                  <a:pt x="1831" y="663"/>
                </a:cubicBezTo>
                <a:cubicBezTo>
                  <a:pt x="1763" y="663"/>
                  <a:pt x="1703" y="649"/>
                  <a:pt x="1652" y="621"/>
                </a:cubicBezTo>
                <a:cubicBezTo>
                  <a:pt x="1602" y="593"/>
                  <a:pt x="1563" y="552"/>
                  <a:pt x="1538" y="500"/>
                </a:cubicBezTo>
                <a:cubicBezTo>
                  <a:pt x="1512" y="448"/>
                  <a:pt x="1500" y="391"/>
                  <a:pt x="1500" y="329"/>
                </a:cubicBezTo>
                <a:cubicBezTo>
                  <a:pt x="1500" y="262"/>
                  <a:pt x="1514" y="203"/>
                  <a:pt x="1542" y="151"/>
                </a:cubicBezTo>
                <a:cubicBezTo>
                  <a:pt x="1571" y="99"/>
                  <a:pt x="1613" y="59"/>
                  <a:pt x="1668" y="32"/>
                </a:cubicBezTo>
                <a:cubicBezTo>
                  <a:pt x="1709" y="10"/>
                  <a:pt x="1762" y="0"/>
                  <a:pt x="1824" y="0"/>
                </a:cubicBezTo>
                <a:cubicBezTo>
                  <a:pt x="1905" y="0"/>
                  <a:pt x="1968" y="16"/>
                  <a:pt x="2014" y="50"/>
                </a:cubicBezTo>
                <a:cubicBezTo>
                  <a:pt x="2059" y="83"/>
                  <a:pt x="2089" y="129"/>
                  <a:pt x="2102" y="188"/>
                </a:cubicBezTo>
                <a:cubicBezTo>
                  <a:pt x="1971" y="212"/>
                  <a:pt x="1971" y="212"/>
                  <a:pt x="1971" y="212"/>
                </a:cubicBezTo>
                <a:cubicBezTo>
                  <a:pt x="1961" y="181"/>
                  <a:pt x="1944" y="156"/>
                  <a:pt x="1919" y="138"/>
                </a:cubicBezTo>
                <a:cubicBezTo>
                  <a:pt x="1894" y="119"/>
                  <a:pt x="1862" y="110"/>
                  <a:pt x="1824" y="110"/>
                </a:cubicBezTo>
                <a:cubicBezTo>
                  <a:pt x="1766" y="110"/>
                  <a:pt x="1720" y="128"/>
                  <a:pt x="1686" y="164"/>
                </a:cubicBezTo>
                <a:cubicBezTo>
                  <a:pt x="1652" y="200"/>
                  <a:pt x="1635" y="253"/>
                  <a:pt x="1635" y="324"/>
                </a:cubicBezTo>
                <a:cubicBezTo>
                  <a:pt x="1635" y="400"/>
                  <a:pt x="1653" y="457"/>
                  <a:pt x="1687" y="495"/>
                </a:cubicBezTo>
                <a:cubicBezTo>
                  <a:pt x="1722" y="533"/>
                  <a:pt x="1767" y="552"/>
                  <a:pt x="1822" y="552"/>
                </a:cubicBezTo>
                <a:cubicBezTo>
                  <a:pt x="1850" y="552"/>
                  <a:pt x="1878" y="547"/>
                  <a:pt x="1906" y="536"/>
                </a:cubicBezTo>
                <a:cubicBezTo>
                  <a:pt x="1933" y="526"/>
                  <a:pt x="1957" y="513"/>
                  <a:pt x="1977" y="497"/>
                </a:cubicBezTo>
                <a:cubicBezTo>
                  <a:pt x="1977" y="416"/>
                  <a:pt x="1977" y="416"/>
                  <a:pt x="1977" y="416"/>
                </a:cubicBezTo>
                <a:lnTo>
                  <a:pt x="1826" y="416"/>
                </a:lnTo>
                <a:close/>
                <a:moveTo>
                  <a:pt x="1330" y="652"/>
                </a:moveTo>
                <a:lnTo>
                  <a:pt x="1330" y="652"/>
                </a:lnTo>
                <a:cubicBezTo>
                  <a:pt x="1330" y="583"/>
                  <a:pt x="1330" y="583"/>
                  <a:pt x="1330" y="583"/>
                </a:cubicBezTo>
                <a:cubicBezTo>
                  <a:pt x="1313" y="607"/>
                  <a:pt x="1290" y="627"/>
                  <a:pt x="1262" y="641"/>
                </a:cubicBezTo>
                <a:cubicBezTo>
                  <a:pt x="1234" y="655"/>
                  <a:pt x="1205" y="662"/>
                  <a:pt x="1174" y="662"/>
                </a:cubicBezTo>
                <a:cubicBezTo>
                  <a:pt x="1142" y="662"/>
                  <a:pt x="1113" y="656"/>
                  <a:pt x="1088" y="642"/>
                </a:cubicBezTo>
                <a:cubicBezTo>
                  <a:pt x="1063" y="628"/>
                  <a:pt x="1045" y="609"/>
                  <a:pt x="1033" y="584"/>
                </a:cubicBezTo>
                <a:cubicBezTo>
                  <a:pt x="1022" y="559"/>
                  <a:pt x="1016" y="525"/>
                  <a:pt x="1016" y="481"/>
                </a:cubicBezTo>
                <a:cubicBezTo>
                  <a:pt x="1016" y="187"/>
                  <a:pt x="1016" y="187"/>
                  <a:pt x="1016" y="187"/>
                </a:cubicBezTo>
                <a:cubicBezTo>
                  <a:pt x="1141" y="187"/>
                  <a:pt x="1141" y="187"/>
                  <a:pt x="1141" y="187"/>
                </a:cubicBezTo>
                <a:cubicBezTo>
                  <a:pt x="1141" y="401"/>
                  <a:pt x="1141" y="401"/>
                  <a:pt x="1141" y="401"/>
                </a:cubicBezTo>
                <a:cubicBezTo>
                  <a:pt x="1141" y="466"/>
                  <a:pt x="1144" y="506"/>
                  <a:pt x="1148" y="521"/>
                </a:cubicBezTo>
                <a:cubicBezTo>
                  <a:pt x="1153" y="536"/>
                  <a:pt x="1161" y="547"/>
                  <a:pt x="1174" y="556"/>
                </a:cubicBezTo>
                <a:cubicBezTo>
                  <a:pt x="1186" y="564"/>
                  <a:pt x="1201" y="569"/>
                  <a:pt x="1220" y="569"/>
                </a:cubicBezTo>
                <a:cubicBezTo>
                  <a:pt x="1241" y="569"/>
                  <a:pt x="1260" y="563"/>
                  <a:pt x="1277" y="552"/>
                </a:cubicBezTo>
                <a:cubicBezTo>
                  <a:pt x="1294" y="540"/>
                  <a:pt x="1306" y="526"/>
                  <a:pt x="1312" y="509"/>
                </a:cubicBezTo>
                <a:cubicBezTo>
                  <a:pt x="1318" y="492"/>
                  <a:pt x="1321" y="450"/>
                  <a:pt x="1321" y="383"/>
                </a:cubicBezTo>
                <a:cubicBezTo>
                  <a:pt x="1321" y="187"/>
                  <a:pt x="1321" y="187"/>
                  <a:pt x="1321" y="187"/>
                </a:cubicBezTo>
                <a:cubicBezTo>
                  <a:pt x="1447" y="187"/>
                  <a:pt x="1447" y="187"/>
                  <a:pt x="1447" y="187"/>
                </a:cubicBezTo>
                <a:cubicBezTo>
                  <a:pt x="1447" y="652"/>
                  <a:pt x="1447" y="652"/>
                  <a:pt x="1447" y="652"/>
                </a:cubicBezTo>
                <a:lnTo>
                  <a:pt x="1330" y="652"/>
                </a:lnTo>
                <a:close/>
                <a:moveTo>
                  <a:pt x="239" y="382"/>
                </a:moveTo>
                <a:lnTo>
                  <a:pt x="239" y="382"/>
                </a:lnTo>
                <a:cubicBezTo>
                  <a:pt x="0" y="10"/>
                  <a:pt x="0" y="10"/>
                  <a:pt x="0" y="10"/>
                </a:cubicBezTo>
                <a:cubicBezTo>
                  <a:pt x="154" y="10"/>
                  <a:pt x="154" y="10"/>
                  <a:pt x="154" y="10"/>
                </a:cubicBezTo>
                <a:cubicBezTo>
                  <a:pt x="308" y="264"/>
                  <a:pt x="308" y="264"/>
                  <a:pt x="308" y="264"/>
                </a:cubicBezTo>
                <a:cubicBezTo>
                  <a:pt x="459" y="10"/>
                  <a:pt x="459" y="10"/>
                  <a:pt x="459" y="10"/>
                </a:cubicBezTo>
                <a:cubicBezTo>
                  <a:pt x="611" y="10"/>
                  <a:pt x="611" y="10"/>
                  <a:pt x="611" y="10"/>
                </a:cubicBezTo>
                <a:cubicBezTo>
                  <a:pt x="371" y="383"/>
                  <a:pt x="371" y="383"/>
                  <a:pt x="371" y="383"/>
                </a:cubicBezTo>
                <a:cubicBezTo>
                  <a:pt x="371" y="652"/>
                  <a:pt x="371" y="652"/>
                  <a:pt x="371" y="652"/>
                </a:cubicBezTo>
                <a:cubicBezTo>
                  <a:pt x="239" y="652"/>
                  <a:pt x="239" y="652"/>
                  <a:pt x="239" y="652"/>
                </a:cubicBezTo>
                <a:lnTo>
                  <a:pt x="239" y="382"/>
                </a:lnTo>
                <a:close/>
              </a:path>
            </a:pathLst>
          </a:custGeom>
          <a:solidFill>
            <a:schemeClr val="accent1"/>
          </a:solidFill>
          <a:ln>
            <a:noFill/>
          </a:ln>
          <a:effectLst/>
        </p:spPr>
        <p:txBody>
          <a:bodyPr wrap="none" anchor="ctr"/>
          <a:lstStyle/>
          <a:p>
            <a:endParaRPr lang="en-GB" dirty="0"/>
          </a:p>
        </p:txBody>
      </p:sp>
    </p:spTree>
    <p:extLst>
      <p:ext uri="{BB962C8B-B14F-4D97-AF65-F5344CB8AC3E}">
        <p14:creationId xmlns:p14="http://schemas.microsoft.com/office/powerpoint/2010/main" val="2746301706"/>
      </p:ext>
    </p:extLst>
  </p:cSld>
  <p:clrMapOvr>
    <a:masterClrMapping/>
  </p:clrMapOvr>
  <p:extLst>
    <p:ext uri="{DCECCB84-F9BA-43D5-87BE-67443E8EF086}">
      <p15:sldGuideLst xmlns:p15="http://schemas.microsoft.com/office/powerpoint/2012/main">
        <p15:guide id="1" orient="horz" pos="1991">
          <p15:clr>
            <a:srgbClr val="FBAE40"/>
          </p15:clr>
        </p15:guide>
        <p15:guide id="2" orient="horz" pos="2215">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REPORTING 4">
    <p:spTree>
      <p:nvGrpSpPr>
        <p:cNvPr id="1" name=""/>
        <p:cNvGrpSpPr/>
        <p:nvPr/>
      </p:nvGrpSpPr>
      <p:grpSpPr>
        <a:xfrm>
          <a:off x="0" y="0"/>
          <a:ext cx="0" cy="0"/>
          <a:chOff x="0" y="0"/>
          <a:chExt cx="0" cy="0"/>
        </a:xfrm>
      </p:grpSpPr>
      <p:sp>
        <p:nvSpPr>
          <p:cNvPr id="22" name="Background">
            <a:extLst>
              <a:ext uri="{FF2B5EF4-FFF2-40B4-BE49-F238E27FC236}">
                <a16:creationId xmlns:a16="http://schemas.microsoft.com/office/drawing/2014/main" id="{B0744E9F-B1FC-4975-861C-F38ECB7999EC}"/>
              </a:ext>
            </a:extLst>
          </p:cNvPr>
          <p:cNvSpPr/>
          <p:nvPr userDrawn="1"/>
        </p:nvSpPr>
        <p:spPr>
          <a:xfrm>
            <a:off x="0" y="0"/>
            <a:ext cx="12193200" cy="6861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err="1"/>
          </a:p>
        </p:txBody>
      </p:sp>
      <p:sp>
        <p:nvSpPr>
          <p:cNvPr id="23" name="Freeform: Shape 22">
            <a:extLst>
              <a:ext uri="{FF2B5EF4-FFF2-40B4-BE49-F238E27FC236}">
                <a16:creationId xmlns:a16="http://schemas.microsoft.com/office/drawing/2014/main" id="{0984714D-FB53-4871-9C91-3AF87337A74D}"/>
              </a:ext>
            </a:extLst>
          </p:cNvPr>
          <p:cNvSpPr/>
          <p:nvPr userDrawn="1"/>
        </p:nvSpPr>
        <p:spPr bwMode="white">
          <a:xfrm>
            <a:off x="3015750" y="0"/>
            <a:ext cx="9176249" cy="6858000"/>
          </a:xfrm>
          <a:custGeom>
            <a:avLst/>
            <a:gdLst>
              <a:gd name="connsiteX0" fmla="*/ 2 w 9007473"/>
              <a:gd name="connsiteY0" fmla="*/ 1865314 h 6858000"/>
              <a:gd name="connsiteX1" fmla="*/ 2 w 9007473"/>
              <a:gd name="connsiteY1" fmla="*/ 2093913 h 6858000"/>
              <a:gd name="connsiteX2" fmla="*/ 179926 w 9007473"/>
              <a:gd name="connsiteY2" fmla="*/ 1979614 h 6858000"/>
              <a:gd name="connsiteX3" fmla="*/ 0 w 9007473"/>
              <a:gd name="connsiteY3" fmla="*/ 0 h 6858000"/>
              <a:gd name="connsiteX4" fmla="*/ 9007473 w 9007473"/>
              <a:gd name="connsiteY4" fmla="*/ 0 h 6858000"/>
              <a:gd name="connsiteX5" fmla="*/ 9007473 w 9007473"/>
              <a:gd name="connsiteY5" fmla="*/ 6858000 h 6858000"/>
              <a:gd name="connsiteX6" fmla="*/ 0 w 90074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07473" h="6858000">
                <a:moveTo>
                  <a:pt x="2" y="1865314"/>
                </a:moveTo>
                <a:lnTo>
                  <a:pt x="2" y="2093913"/>
                </a:lnTo>
                <a:lnTo>
                  <a:pt x="179926" y="1979614"/>
                </a:lnTo>
                <a:close/>
                <a:moveTo>
                  <a:pt x="0" y="0"/>
                </a:moveTo>
                <a:lnTo>
                  <a:pt x="9007473" y="0"/>
                </a:lnTo>
                <a:lnTo>
                  <a:pt x="900747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 name="Date Placeholder 1" hidden="1">
            <a:extLst>
              <a:ext uri="{FF2B5EF4-FFF2-40B4-BE49-F238E27FC236}">
                <a16:creationId xmlns:a16="http://schemas.microsoft.com/office/drawing/2014/main" id="{305BCBE0-A72F-44F9-B907-61C45B8CE45F}"/>
              </a:ext>
            </a:extLst>
          </p:cNvPr>
          <p:cNvSpPr>
            <a:spLocks noGrp="1"/>
          </p:cNvSpPr>
          <p:nvPr>
            <p:ph type="dt" sz="half" idx="24"/>
          </p:nvPr>
        </p:nvSpPr>
        <p:spPr/>
        <p:txBody>
          <a:bodyPr/>
          <a:lstStyle/>
          <a:p>
            <a:fld id="{683B8B7A-54F9-4ACE-8F2D-C91E2C23D26E}" type="datetime4">
              <a:rPr lang="en-GB" smtClean="0"/>
              <a:t>31 October 2023</a:t>
            </a:fld>
            <a:endParaRPr lang="en-GB" dirty="0"/>
          </a:p>
        </p:txBody>
      </p:sp>
      <p:sp>
        <p:nvSpPr>
          <p:cNvPr id="4" name="Title 3">
            <a:extLst>
              <a:ext uri="{FF2B5EF4-FFF2-40B4-BE49-F238E27FC236}">
                <a16:creationId xmlns:a16="http://schemas.microsoft.com/office/drawing/2014/main" id="{5DDF5836-A53C-4F9D-8208-19EFA158B21C}"/>
              </a:ext>
            </a:extLst>
          </p:cNvPr>
          <p:cNvSpPr>
            <a:spLocks noGrp="1"/>
          </p:cNvSpPr>
          <p:nvPr>
            <p:ph type="title" hasCustomPrompt="1"/>
          </p:nvPr>
        </p:nvSpPr>
        <p:spPr>
          <a:xfrm>
            <a:off x="540000" y="1350000"/>
            <a:ext cx="2210400" cy="1620000"/>
          </a:xfrm>
        </p:spPr>
        <p:txBody>
          <a:bodyPr/>
          <a:lstStyle>
            <a:lvl1pPr>
              <a:defRPr sz="1800"/>
            </a:lvl1pPr>
          </a:lstStyle>
          <a:p>
            <a:r>
              <a:rPr lang="en-GB" dirty="0"/>
              <a:t>Click to add title</a:t>
            </a:r>
          </a:p>
        </p:txBody>
      </p:sp>
      <p:sp>
        <p:nvSpPr>
          <p:cNvPr id="3" name="Content Placeholder 2"/>
          <p:cNvSpPr>
            <a:spLocks noGrp="1"/>
          </p:cNvSpPr>
          <p:nvPr>
            <p:ph idx="1" hasCustomPrompt="1"/>
          </p:nvPr>
        </p:nvSpPr>
        <p:spPr>
          <a:xfrm>
            <a:off x="540000" y="3060000"/>
            <a:ext cx="2210400" cy="3254400"/>
          </a:xfrm>
        </p:spPr>
        <p:txBody>
          <a:bodyPr/>
          <a:lstStyle>
            <a:lvl1pPr>
              <a:defRPr sz="1400"/>
            </a:lvl1pPr>
            <a:lvl2pPr>
              <a:defRPr sz="1400"/>
            </a:lvl2pPr>
            <a:lvl3pPr>
              <a:defRPr sz="1400"/>
            </a:lvl3pPr>
            <a:lvl4pPr>
              <a:defRPr sz="1400"/>
            </a:lvl4pPr>
            <a:lvl5pPr>
              <a:defRPr sz="1400"/>
            </a:lvl5pPr>
            <a:lvl6pPr>
              <a:defRPr sz="1000"/>
            </a:lvl6pPr>
            <a:lvl7pPr>
              <a:defRPr sz="1000"/>
            </a:lvl7pPr>
          </a:lstStyle>
          <a:p>
            <a:pPr lvl="0"/>
            <a:r>
              <a:rPr lang="en-GB" noProof="0" dirty="0"/>
              <a:t>Click to add text                 Enter &amp; TAB for next text level 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362400" y="899999"/>
            <a:ext cx="4053600" cy="2610000"/>
          </a:xfrm>
          <a:noFill/>
          <a:ln w="6350">
            <a:solidFill>
              <a:srgbClr val="E6E8ED"/>
            </a:solidFill>
          </a:ln>
        </p:spPr>
        <p:txBody>
          <a:bodyPr vert="horz" lIns="72000" tIns="72000" rIns="72000" bIns="72000" rtlCol="0">
            <a:noAutofit/>
          </a:bodyPr>
          <a:lstStyle>
            <a:lvl1pPr>
              <a:defRPr lang="en-US" noProof="0" dirty="0"/>
            </a:lvl1pPr>
            <a:lvl2pPr>
              <a:defRPr lang="en-US" noProof="0" dirty="0"/>
            </a:lvl2pPr>
            <a:lvl3pPr>
              <a:defRPr lang="en-US" noProof="0" dirty="0"/>
            </a:lvl3pPr>
            <a:lvl4pPr>
              <a:defRPr lang="en-US" noProof="0" dirty="0"/>
            </a:lvl4pPr>
            <a:lvl5pPr>
              <a:defRPr lang="en-US" noProof="0" dirty="0"/>
            </a:lvl5pPr>
            <a:lvl6pPr>
              <a:defRPr lang="en-US" noProof="0" dirty="0"/>
            </a:lvl6pPr>
            <a:lvl7pPr>
              <a:defRPr lang="en-US" noProof="0" dirty="0"/>
            </a:lvl7pPr>
            <a:lvl8pPr>
              <a:defRPr lang="en-US" noProof="0" dirty="0"/>
            </a:lvl8pPr>
            <a:lvl9pPr>
              <a:defRPr lang="en-US" noProof="0" dirty="0"/>
            </a:lvl9pPr>
          </a:lstStyle>
          <a:p>
            <a:pPr lvl="0"/>
            <a:r>
              <a:rPr lang="en-GB" noProof="0" dirty="0"/>
              <a:t>Click to add text                 </a:t>
            </a:r>
            <a:br>
              <a:rPr lang="en-GB" noProof="0" dirty="0"/>
            </a:br>
            <a:r>
              <a:rPr lang="en-GB" noProof="0" dirty="0"/>
              <a:t>Enter &amp; TAB for next text level 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5" name="Content Placeholder 4">
            <a:extLst>
              <a:ext uri="{FF2B5EF4-FFF2-40B4-BE49-F238E27FC236}">
                <a16:creationId xmlns:a16="http://schemas.microsoft.com/office/drawing/2014/main" id="{63173555-621B-4368-85A5-D9E165C76349}"/>
              </a:ext>
            </a:extLst>
          </p:cNvPr>
          <p:cNvSpPr>
            <a:spLocks noGrp="1"/>
          </p:cNvSpPr>
          <p:nvPr>
            <p:ph sz="quarter" idx="13" hasCustomPrompt="1"/>
          </p:nvPr>
        </p:nvSpPr>
        <p:spPr>
          <a:xfrm>
            <a:off x="3362400" y="3708000"/>
            <a:ext cx="4053600" cy="2610000"/>
          </a:xfrm>
          <a:noFill/>
          <a:ln w="6350">
            <a:solidFill>
              <a:srgbClr val="E6E8ED"/>
            </a:solidFill>
          </a:ln>
        </p:spPr>
        <p:txBody>
          <a:bodyPr vert="horz" lIns="72000" tIns="72000" rIns="72000" bIns="72000" rtlCol="0">
            <a:noAutofit/>
          </a:bodyPr>
          <a:lstStyle>
            <a:lvl1pPr>
              <a:defRPr lang="en-US" noProof="0" dirty="0"/>
            </a:lvl1pPr>
            <a:lvl2pPr>
              <a:defRPr lang="en-US" noProof="0" dirty="0"/>
            </a:lvl2pPr>
            <a:lvl3pPr>
              <a:defRPr lang="en-US" noProof="0" dirty="0"/>
            </a:lvl3pPr>
            <a:lvl4pPr>
              <a:defRPr lang="en-US" noProof="0" dirty="0"/>
            </a:lvl4pPr>
            <a:lvl5pPr>
              <a:defRPr lang="en-US" noProof="0" dirty="0"/>
            </a:lvl5pPr>
            <a:lvl6pPr>
              <a:defRPr lang="en-US" noProof="0" dirty="0"/>
            </a:lvl6pPr>
            <a:lvl7pPr>
              <a:defRPr lang="en-US" noProof="0" dirty="0"/>
            </a:lvl7pPr>
            <a:lvl8pPr>
              <a:defRPr lang="en-US" noProof="0" dirty="0"/>
            </a:lvl8pPr>
            <a:lvl9pPr>
              <a:defRPr lang="en-US" noProof="0" dirty="0"/>
            </a:lvl9pPr>
          </a:lstStyle>
          <a:p>
            <a:pPr lvl="0"/>
            <a:r>
              <a:rPr lang="en-GB" noProof="0" dirty="0"/>
              <a:t>Click to add text                 </a:t>
            </a:r>
            <a:br>
              <a:rPr lang="en-GB" noProof="0" dirty="0"/>
            </a:br>
            <a:r>
              <a:rPr lang="en-GB" noProof="0" dirty="0"/>
              <a:t>Enter &amp; TAB for next text level 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11" name="Content Placeholder 10">
            <a:extLst>
              <a:ext uri="{FF2B5EF4-FFF2-40B4-BE49-F238E27FC236}">
                <a16:creationId xmlns:a16="http://schemas.microsoft.com/office/drawing/2014/main" id="{0F68EC61-8561-4994-8A68-09675655FE31}"/>
              </a:ext>
            </a:extLst>
          </p:cNvPr>
          <p:cNvSpPr>
            <a:spLocks noGrp="1"/>
          </p:cNvSpPr>
          <p:nvPr>
            <p:ph sz="quarter" idx="14" hasCustomPrompt="1"/>
          </p:nvPr>
        </p:nvSpPr>
        <p:spPr>
          <a:xfrm>
            <a:off x="7598100" y="899999"/>
            <a:ext cx="4053600" cy="2610000"/>
          </a:xfrm>
          <a:noFill/>
          <a:ln w="6350">
            <a:solidFill>
              <a:srgbClr val="E6E8ED"/>
            </a:solidFill>
          </a:ln>
        </p:spPr>
        <p:txBody>
          <a:bodyPr vert="horz" lIns="72000" tIns="72000" rIns="72000" bIns="72000" rtlCol="0">
            <a:noAutofit/>
          </a:bodyPr>
          <a:lstStyle>
            <a:lvl1pPr>
              <a:defRPr lang="en-US" noProof="0" dirty="0"/>
            </a:lvl1pPr>
            <a:lvl2pPr>
              <a:defRPr lang="en-US" noProof="0" dirty="0"/>
            </a:lvl2pPr>
            <a:lvl3pPr>
              <a:defRPr lang="en-US" noProof="0" dirty="0"/>
            </a:lvl3pPr>
            <a:lvl4pPr>
              <a:defRPr lang="en-US" noProof="0" dirty="0"/>
            </a:lvl4pPr>
            <a:lvl5pPr>
              <a:defRPr lang="en-US" noProof="0" dirty="0"/>
            </a:lvl5pPr>
            <a:lvl6pPr>
              <a:defRPr lang="en-US" noProof="0" dirty="0"/>
            </a:lvl6pPr>
            <a:lvl7pPr>
              <a:defRPr lang="en-US" noProof="0" dirty="0"/>
            </a:lvl7pPr>
            <a:lvl8pPr>
              <a:defRPr lang="en-US" noProof="0" dirty="0"/>
            </a:lvl8pPr>
            <a:lvl9pPr>
              <a:defRPr lang="en-US" noProof="0" dirty="0"/>
            </a:lvl9pPr>
          </a:lstStyle>
          <a:p>
            <a:pPr lvl="0"/>
            <a:r>
              <a:rPr lang="en-GB" noProof="0" dirty="0"/>
              <a:t>Click to add text                 </a:t>
            </a:r>
            <a:br>
              <a:rPr lang="en-GB" noProof="0" dirty="0"/>
            </a:br>
            <a:r>
              <a:rPr lang="en-GB" noProof="0" dirty="0"/>
              <a:t>Enter &amp; TAB for next text level 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13" name="Content Placeholder 12">
            <a:extLst>
              <a:ext uri="{FF2B5EF4-FFF2-40B4-BE49-F238E27FC236}">
                <a16:creationId xmlns:a16="http://schemas.microsoft.com/office/drawing/2014/main" id="{180BF4E0-B153-411A-B8D8-A592C7C565FF}"/>
              </a:ext>
            </a:extLst>
          </p:cNvPr>
          <p:cNvSpPr>
            <a:spLocks noGrp="1"/>
          </p:cNvSpPr>
          <p:nvPr>
            <p:ph sz="quarter" idx="15" hasCustomPrompt="1"/>
          </p:nvPr>
        </p:nvSpPr>
        <p:spPr>
          <a:xfrm>
            <a:off x="7598100" y="3708000"/>
            <a:ext cx="4053600" cy="2610000"/>
          </a:xfrm>
          <a:noFill/>
          <a:ln w="6350">
            <a:solidFill>
              <a:srgbClr val="E6E8ED"/>
            </a:solidFill>
          </a:ln>
        </p:spPr>
        <p:txBody>
          <a:bodyPr vert="horz" lIns="72000" tIns="72000" rIns="72000" bIns="72000" rtlCol="0">
            <a:noAutofit/>
          </a:bodyPr>
          <a:lstStyle>
            <a:lvl1pPr>
              <a:defRPr lang="en-US" noProof="0" dirty="0"/>
            </a:lvl1pPr>
            <a:lvl2pPr>
              <a:defRPr lang="en-US" noProof="0" dirty="0"/>
            </a:lvl2pPr>
            <a:lvl3pPr>
              <a:defRPr lang="en-US" noProof="0" dirty="0"/>
            </a:lvl3pPr>
            <a:lvl4pPr>
              <a:defRPr lang="en-US" noProof="0" dirty="0"/>
            </a:lvl4pPr>
            <a:lvl5pPr>
              <a:defRPr lang="en-US" noProof="0" dirty="0"/>
            </a:lvl5pPr>
            <a:lvl6pPr>
              <a:defRPr lang="en-US" noProof="0" dirty="0"/>
            </a:lvl6pPr>
            <a:lvl7pPr>
              <a:defRPr lang="en-US" noProof="0" dirty="0"/>
            </a:lvl7pPr>
            <a:lvl8pPr>
              <a:defRPr lang="en-US" noProof="0" dirty="0"/>
            </a:lvl8pPr>
            <a:lvl9pPr>
              <a:defRPr lang="en-US" noProof="0" dirty="0"/>
            </a:lvl9pPr>
          </a:lstStyle>
          <a:p>
            <a:pPr lvl="0"/>
            <a:r>
              <a:rPr lang="en-GB" noProof="0" dirty="0"/>
              <a:t>Click to add text                 </a:t>
            </a:r>
            <a:br>
              <a:rPr lang="en-GB" noProof="0" dirty="0"/>
            </a:br>
            <a:r>
              <a:rPr lang="en-GB" noProof="0" dirty="0"/>
              <a:t>Enter &amp; TAB for next text level 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21" name="Subtitle Eyebrow">
            <a:extLst>
              <a:ext uri="{FF2B5EF4-FFF2-40B4-BE49-F238E27FC236}">
                <a16:creationId xmlns:a16="http://schemas.microsoft.com/office/drawing/2014/main" id="{2200C17D-0C81-49CE-8673-64BC37D47368}"/>
              </a:ext>
            </a:extLst>
          </p:cNvPr>
          <p:cNvSpPr>
            <a:spLocks noGrp="1"/>
          </p:cNvSpPr>
          <p:nvPr>
            <p:ph type="subTitle" idx="33" hasCustomPrompt="1"/>
          </p:nvPr>
        </p:nvSpPr>
        <p:spPr>
          <a:xfrm>
            <a:off x="539999" y="481818"/>
            <a:ext cx="2210400" cy="154800"/>
          </a:xfrm>
        </p:spPr>
        <p:txBody>
          <a:bodyPr/>
          <a:lstStyle>
            <a:lvl1pPr marL="0" indent="0" algn="l">
              <a:lnSpc>
                <a:spcPct val="100000"/>
              </a:lnSpc>
              <a:spcBef>
                <a:spcPts val="0"/>
              </a:spcBef>
              <a:spcAft>
                <a:spcPts val="0"/>
              </a:spcAft>
              <a:buFont typeface="Arial" panose="020B0604020202020204" pitchFamily="34" charset="0"/>
              <a:buChar char="​"/>
              <a:defRPr sz="900" b="0">
                <a:solidFill>
                  <a:schemeClr val="accent1"/>
                </a:solidFill>
                <a:latin typeface="+mn-lt"/>
              </a:defRPr>
            </a:lvl1pPr>
            <a:lvl2pPr marL="0" indent="0" algn="l">
              <a:buFont typeface="Arial" panose="020B0604020202020204" pitchFamily="34" charset="0"/>
              <a:buNone/>
              <a:defRPr sz="1800" b="1">
                <a:solidFill>
                  <a:schemeClr val="bg1"/>
                </a:solidFill>
                <a:latin typeface="+mn-lt"/>
              </a:defRPr>
            </a:lvl2pPr>
            <a:lvl3pPr marL="0" indent="0" algn="l">
              <a:buFont typeface="Arial" panose="020B0604020202020204" pitchFamily="34" charset="0"/>
              <a:buChar char="​"/>
              <a:defRPr sz="1800" b="1">
                <a:solidFill>
                  <a:schemeClr val="bg1"/>
                </a:solidFill>
                <a:latin typeface="+mn-lt"/>
              </a:defRPr>
            </a:lvl3pPr>
            <a:lvl4pPr marL="0" indent="0" algn="l">
              <a:buFont typeface="Arial" panose="020B0604020202020204" pitchFamily="34" charset="0"/>
              <a:buChar char="​"/>
              <a:defRPr sz="1800" b="1">
                <a:solidFill>
                  <a:schemeClr val="bg1"/>
                </a:solidFill>
                <a:latin typeface="+mn-lt"/>
              </a:defRPr>
            </a:lvl4pPr>
            <a:lvl5pPr marL="0" indent="0" algn="l">
              <a:buFont typeface="Arial" panose="020B0604020202020204" pitchFamily="34" charset="0"/>
              <a:buChar char="​"/>
              <a:defRPr sz="1800" b="1">
                <a:solidFill>
                  <a:schemeClr val="bg1"/>
                </a:solidFill>
                <a:latin typeface="+mn-lt"/>
              </a:defRPr>
            </a:lvl5pPr>
            <a:lvl6pPr marL="0" indent="0" algn="l">
              <a:buFont typeface="Arial" panose="020B0604020202020204" pitchFamily="34" charset="0"/>
              <a:buChar char="​"/>
              <a:defRPr sz="1800" b="1">
                <a:solidFill>
                  <a:schemeClr val="bg1"/>
                </a:solidFill>
                <a:latin typeface="+mn-lt"/>
              </a:defRPr>
            </a:lvl6pPr>
            <a:lvl7pPr marL="0" indent="0" algn="l">
              <a:buFont typeface="Arial" panose="020B0604020202020204" pitchFamily="34" charset="0"/>
              <a:buChar char="​"/>
              <a:defRPr sz="1800" b="1">
                <a:solidFill>
                  <a:schemeClr val="bg1"/>
                </a:solidFill>
                <a:latin typeface="+mn-lt"/>
              </a:defRPr>
            </a:lvl7pPr>
            <a:lvl8pPr marL="0" indent="0" algn="l">
              <a:buFont typeface="Arial" panose="020B0604020202020204" pitchFamily="34" charset="0"/>
              <a:buChar char="​"/>
              <a:defRPr sz="1800" b="1">
                <a:solidFill>
                  <a:schemeClr val="bg1"/>
                </a:solidFill>
                <a:latin typeface="+mn-lt"/>
              </a:defRPr>
            </a:lvl8pPr>
            <a:lvl9pPr marL="0" indent="0" algn="l">
              <a:buFont typeface="Arial" panose="020B0604020202020204" pitchFamily="34" charset="0"/>
              <a:buChar char="​"/>
              <a:defRPr sz="1800" b="1">
                <a:solidFill>
                  <a:schemeClr val="bg1"/>
                </a:solidFill>
                <a:latin typeface="+mn-lt"/>
              </a:defRPr>
            </a:lvl9pPr>
          </a:lstStyle>
          <a:p>
            <a:r>
              <a:rPr lang="en-GB" dirty="0"/>
              <a:t>Click to add Eyebrow text</a:t>
            </a:r>
          </a:p>
        </p:txBody>
      </p:sp>
      <p:sp>
        <p:nvSpPr>
          <p:cNvPr id="17" name="Text Placeholder notes">
            <a:extLst>
              <a:ext uri="{FF2B5EF4-FFF2-40B4-BE49-F238E27FC236}">
                <a16:creationId xmlns:a16="http://schemas.microsoft.com/office/drawing/2014/main" id="{96722C69-3A89-4AF0-9262-9A43B1562829}"/>
              </a:ext>
            </a:extLst>
          </p:cNvPr>
          <p:cNvSpPr>
            <a:spLocks noGrp="1"/>
          </p:cNvSpPr>
          <p:nvPr>
            <p:ph type="body" sz="quarter" idx="17" hasCustomPrompt="1"/>
          </p:nvPr>
        </p:nvSpPr>
        <p:spPr>
          <a:xfrm>
            <a:off x="536444" y="6137275"/>
            <a:ext cx="2210400" cy="180725"/>
          </a:xfrm>
        </p:spPr>
        <p:txBody>
          <a:bodyPr anchor="b" anchorCtr="0"/>
          <a:lstStyle>
            <a:lvl1pPr marL="0" indent="0">
              <a:spcAft>
                <a:spcPts val="300"/>
              </a:spcAft>
              <a:buFont typeface="Arial" panose="020B0604020202020204" pitchFamily="34" charset="0"/>
              <a:buNone/>
              <a:defRPr sz="800" i="1"/>
            </a:lvl1pPr>
            <a:lvl2pPr marL="0" indent="0">
              <a:spcAft>
                <a:spcPts val="0"/>
              </a:spcAft>
              <a:buFont typeface="Arial" panose="020B0604020202020204" pitchFamily="34" charset="0"/>
              <a:buNone/>
              <a:defRPr/>
            </a:lvl2pPr>
            <a:lvl3pPr marL="0" indent="0">
              <a:spcAft>
                <a:spcPts val="0"/>
              </a:spcAft>
              <a:buFont typeface="Arial" panose="020B0604020202020204" pitchFamily="34" charset="0"/>
              <a:buNone/>
              <a:defRPr/>
            </a:lvl3pPr>
            <a:lvl4pPr marL="0" indent="0">
              <a:spcAft>
                <a:spcPts val="0"/>
              </a:spcAft>
              <a:buFont typeface="Arial" panose="020B0604020202020204" pitchFamily="34" charset="0"/>
              <a:buNone/>
              <a:defRPr/>
            </a:lvl4pPr>
            <a:lvl5pPr marL="0" indent="0">
              <a:buFont typeface="Arial" panose="020B0604020202020204" pitchFamily="34" charset="0"/>
              <a:buNone/>
              <a:defRPr/>
            </a:lvl5pPr>
          </a:lstStyle>
          <a:p>
            <a:pPr lvl="0"/>
            <a:r>
              <a:rPr lang="en-GB" dirty="0"/>
              <a:t>Click to add notes</a:t>
            </a:r>
          </a:p>
        </p:txBody>
      </p:sp>
      <p:sp>
        <p:nvSpPr>
          <p:cNvPr id="12" name="Footer Placeholder 11">
            <a:extLst>
              <a:ext uri="{FF2B5EF4-FFF2-40B4-BE49-F238E27FC236}">
                <a16:creationId xmlns:a16="http://schemas.microsoft.com/office/drawing/2014/main" id="{335DA131-1B1A-4190-8E80-D3E5E3F6A578}"/>
              </a:ext>
            </a:extLst>
          </p:cNvPr>
          <p:cNvSpPr>
            <a:spLocks noGrp="1"/>
          </p:cNvSpPr>
          <p:nvPr>
            <p:ph type="ftr" sz="quarter" idx="25"/>
          </p:nvPr>
        </p:nvSpPr>
        <p:spPr>
          <a:xfrm>
            <a:off x="3693599" y="481818"/>
            <a:ext cx="3434275" cy="154800"/>
          </a:xfrm>
        </p:spPr>
        <p:txBody>
          <a:bodyPr/>
          <a:lstStyle/>
          <a:p>
            <a:endParaRPr lang="en-GB" dirty="0"/>
          </a:p>
        </p:txBody>
      </p:sp>
      <p:sp>
        <p:nvSpPr>
          <p:cNvPr id="18" name="Slide Number Placeholder 17">
            <a:extLst>
              <a:ext uri="{FF2B5EF4-FFF2-40B4-BE49-F238E27FC236}">
                <a16:creationId xmlns:a16="http://schemas.microsoft.com/office/drawing/2014/main" id="{F757291D-FDE8-4C50-A167-DF40C225CDDC}"/>
              </a:ext>
            </a:extLst>
          </p:cNvPr>
          <p:cNvSpPr>
            <a:spLocks noGrp="1"/>
          </p:cNvSpPr>
          <p:nvPr>
            <p:ph type="sldNum" sz="quarter" idx="26"/>
          </p:nvPr>
        </p:nvSpPr>
        <p:spPr/>
        <p:txBody>
          <a:bodyPr/>
          <a:lstStyle/>
          <a:p>
            <a:fld id="{23AA811B-2EBD-4900-905E-5BE206449611}" type="slidenum">
              <a:rPr lang="en-GB" smtClean="0"/>
              <a:pPr/>
              <a:t>‹#›</a:t>
            </a:fld>
            <a:endParaRPr lang="en-GB" dirty="0"/>
          </a:p>
        </p:txBody>
      </p:sp>
      <p:sp>
        <p:nvSpPr>
          <p:cNvPr id="16" name="Logo">
            <a:extLst>
              <a:ext uri="{FF2B5EF4-FFF2-40B4-BE49-F238E27FC236}">
                <a16:creationId xmlns:a16="http://schemas.microsoft.com/office/drawing/2014/main" id="{1D991517-4F1F-4B90-A823-51D612988493}"/>
              </a:ext>
            </a:extLst>
          </p:cNvPr>
          <p:cNvSpPr>
            <a:spLocks noChangeArrowheads="1"/>
          </p:cNvSpPr>
          <p:nvPr userDrawn="1"/>
        </p:nvSpPr>
        <p:spPr bwMode="auto">
          <a:xfrm>
            <a:off x="11157045" y="491598"/>
            <a:ext cx="493617" cy="102665"/>
          </a:xfrm>
          <a:custGeom>
            <a:avLst/>
            <a:gdLst>
              <a:gd name="T0" fmla="*/ 3133 w 3201"/>
              <a:gd name="T1" fmla="*/ 97 h 664"/>
              <a:gd name="T2" fmla="*/ 3148 w 3201"/>
              <a:gd name="T3" fmla="*/ 81 h 664"/>
              <a:gd name="T4" fmla="*/ 3120 w 3201"/>
              <a:gd name="T5" fmla="*/ 77 h 664"/>
              <a:gd name="T6" fmla="*/ 3109 w 3201"/>
              <a:gd name="T7" fmla="*/ 135 h 664"/>
              <a:gd name="T8" fmla="*/ 3150 w 3201"/>
              <a:gd name="T9" fmla="*/ 69 h 664"/>
              <a:gd name="T10" fmla="*/ 3156 w 3201"/>
              <a:gd name="T11" fmla="*/ 99 h 664"/>
              <a:gd name="T12" fmla="*/ 3158 w 3201"/>
              <a:gd name="T13" fmla="*/ 122 h 664"/>
              <a:gd name="T14" fmla="*/ 3147 w 3201"/>
              <a:gd name="T15" fmla="*/ 124 h 664"/>
              <a:gd name="T16" fmla="*/ 3120 w 3201"/>
              <a:gd name="T17" fmla="*/ 106 h 664"/>
              <a:gd name="T18" fmla="*/ 2276 w 3201"/>
              <a:gd name="T19" fmla="*/ 420 h 664"/>
              <a:gd name="T20" fmla="*/ 2391 w 3201"/>
              <a:gd name="T21" fmla="*/ 562 h 664"/>
              <a:gd name="T22" fmla="*/ 2473 w 3201"/>
              <a:gd name="T23" fmla="*/ 314 h 664"/>
              <a:gd name="T24" fmla="*/ 2276 w 3201"/>
              <a:gd name="T25" fmla="*/ 420 h 664"/>
              <a:gd name="T26" fmla="*/ 2178 w 3201"/>
              <a:gd name="T27" fmla="*/ 294 h 664"/>
              <a:gd name="T28" fmla="*/ 2567 w 3201"/>
              <a:gd name="T29" fmla="*/ 245 h 664"/>
              <a:gd name="T30" fmla="*/ 2392 w 3201"/>
              <a:gd name="T31" fmla="*/ 662 h 664"/>
              <a:gd name="T32" fmla="*/ 2147 w 3201"/>
              <a:gd name="T33" fmla="*/ 413 h 664"/>
              <a:gd name="T34" fmla="*/ 649 w 3201"/>
              <a:gd name="T35" fmla="*/ 526 h 664"/>
              <a:gd name="T36" fmla="*/ 847 w 3201"/>
              <a:gd name="T37" fmla="*/ 419 h 664"/>
              <a:gd name="T38" fmla="*/ 649 w 3201"/>
              <a:gd name="T39" fmla="*/ 314 h 664"/>
              <a:gd name="T40" fmla="*/ 488 w 3201"/>
              <a:gd name="T41" fmla="*/ 413 h 664"/>
              <a:gd name="T42" fmla="*/ 731 w 3201"/>
              <a:gd name="T43" fmla="*/ 177 h 664"/>
              <a:gd name="T44" fmla="*/ 906 w 3201"/>
              <a:gd name="T45" fmla="*/ 593 h 664"/>
              <a:gd name="T46" fmla="*/ 518 w 3201"/>
              <a:gd name="T47" fmla="*/ 549 h 664"/>
              <a:gd name="T48" fmla="*/ 3137 w 3201"/>
              <a:gd name="T49" fmla="*/ 48 h 664"/>
              <a:gd name="T50" fmla="*/ 3084 w 3201"/>
              <a:gd name="T51" fmla="*/ 100 h 664"/>
              <a:gd name="T52" fmla="*/ 3137 w 3201"/>
              <a:gd name="T53" fmla="*/ 152 h 664"/>
              <a:gd name="T54" fmla="*/ 3190 w 3201"/>
              <a:gd name="T55" fmla="*/ 100 h 664"/>
              <a:gd name="T56" fmla="*/ 3137 w 3201"/>
              <a:gd name="T57" fmla="*/ 48 h 664"/>
              <a:gd name="T58" fmla="*/ 3168 w 3201"/>
              <a:gd name="T59" fmla="*/ 46 h 664"/>
              <a:gd name="T60" fmla="*/ 3192 w 3201"/>
              <a:gd name="T61" fmla="*/ 131 h 664"/>
              <a:gd name="T62" fmla="*/ 3105 w 3201"/>
              <a:gd name="T63" fmla="*/ 154 h 664"/>
              <a:gd name="T64" fmla="*/ 3082 w 3201"/>
              <a:gd name="T65" fmla="*/ 69 h 664"/>
              <a:gd name="T66" fmla="*/ 2809 w 3201"/>
              <a:gd name="T67" fmla="*/ 652 h 664"/>
              <a:gd name="T68" fmla="*/ 2749 w 3201"/>
              <a:gd name="T69" fmla="*/ 187 h 664"/>
              <a:gd name="T70" fmla="*/ 2877 w 3201"/>
              <a:gd name="T71" fmla="*/ 464 h 664"/>
              <a:gd name="T72" fmla="*/ 3109 w 3201"/>
              <a:gd name="T73" fmla="*/ 187 h 664"/>
              <a:gd name="T74" fmla="*/ 1826 w 3201"/>
              <a:gd name="T75" fmla="*/ 416 h 664"/>
              <a:gd name="T76" fmla="*/ 2110 w 3201"/>
              <a:gd name="T77" fmla="*/ 308 h 664"/>
              <a:gd name="T78" fmla="*/ 1831 w 3201"/>
              <a:gd name="T79" fmla="*/ 663 h 664"/>
              <a:gd name="T80" fmla="*/ 1500 w 3201"/>
              <a:gd name="T81" fmla="*/ 329 h 664"/>
              <a:gd name="T82" fmla="*/ 1824 w 3201"/>
              <a:gd name="T83" fmla="*/ 0 h 664"/>
              <a:gd name="T84" fmla="*/ 1971 w 3201"/>
              <a:gd name="T85" fmla="*/ 212 h 664"/>
              <a:gd name="T86" fmla="*/ 1686 w 3201"/>
              <a:gd name="T87" fmla="*/ 164 h 664"/>
              <a:gd name="T88" fmla="*/ 1822 w 3201"/>
              <a:gd name="T89" fmla="*/ 552 h 664"/>
              <a:gd name="T90" fmla="*/ 1977 w 3201"/>
              <a:gd name="T91" fmla="*/ 416 h 664"/>
              <a:gd name="T92" fmla="*/ 1330 w 3201"/>
              <a:gd name="T93" fmla="*/ 652 h 664"/>
              <a:gd name="T94" fmla="*/ 1174 w 3201"/>
              <a:gd name="T95" fmla="*/ 662 h 664"/>
              <a:gd name="T96" fmla="*/ 1016 w 3201"/>
              <a:gd name="T97" fmla="*/ 481 h 664"/>
              <a:gd name="T98" fmla="*/ 1141 w 3201"/>
              <a:gd name="T99" fmla="*/ 401 h 664"/>
              <a:gd name="T100" fmla="*/ 1220 w 3201"/>
              <a:gd name="T101" fmla="*/ 569 h 664"/>
              <a:gd name="T102" fmla="*/ 1321 w 3201"/>
              <a:gd name="T103" fmla="*/ 383 h 664"/>
              <a:gd name="T104" fmla="*/ 1447 w 3201"/>
              <a:gd name="T105" fmla="*/ 652 h 664"/>
              <a:gd name="T106" fmla="*/ 239 w 3201"/>
              <a:gd name="T107" fmla="*/ 382 h 664"/>
              <a:gd name="T108" fmla="*/ 308 w 3201"/>
              <a:gd name="T109" fmla="*/ 264 h 664"/>
              <a:gd name="T110" fmla="*/ 371 w 3201"/>
              <a:gd name="T111" fmla="*/ 383 h 664"/>
              <a:gd name="T112" fmla="*/ 239 w 3201"/>
              <a:gd name="T113" fmla="*/ 382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201" h="664">
                <a:moveTo>
                  <a:pt x="3120" y="97"/>
                </a:moveTo>
                <a:lnTo>
                  <a:pt x="3120" y="97"/>
                </a:lnTo>
                <a:cubicBezTo>
                  <a:pt x="3133" y="97"/>
                  <a:pt x="3133" y="97"/>
                  <a:pt x="3133" y="97"/>
                </a:cubicBezTo>
                <a:cubicBezTo>
                  <a:pt x="3140" y="97"/>
                  <a:pt x="3144" y="96"/>
                  <a:pt x="3146" y="94"/>
                </a:cubicBezTo>
                <a:cubicBezTo>
                  <a:pt x="3149" y="92"/>
                  <a:pt x="3150" y="90"/>
                  <a:pt x="3150" y="87"/>
                </a:cubicBezTo>
                <a:cubicBezTo>
                  <a:pt x="3150" y="85"/>
                  <a:pt x="3149" y="83"/>
                  <a:pt x="3148" y="81"/>
                </a:cubicBezTo>
                <a:cubicBezTo>
                  <a:pt x="3147" y="80"/>
                  <a:pt x="3145" y="79"/>
                  <a:pt x="3143" y="78"/>
                </a:cubicBezTo>
                <a:cubicBezTo>
                  <a:pt x="3141" y="77"/>
                  <a:pt x="3138" y="77"/>
                  <a:pt x="3132" y="77"/>
                </a:cubicBezTo>
                <a:cubicBezTo>
                  <a:pt x="3120" y="77"/>
                  <a:pt x="3120" y="77"/>
                  <a:pt x="3120" y="77"/>
                </a:cubicBezTo>
                <a:lnTo>
                  <a:pt x="3120" y="97"/>
                </a:lnTo>
                <a:close/>
                <a:moveTo>
                  <a:pt x="3109" y="135"/>
                </a:moveTo>
                <a:lnTo>
                  <a:pt x="3109" y="135"/>
                </a:lnTo>
                <a:cubicBezTo>
                  <a:pt x="3109" y="68"/>
                  <a:pt x="3109" y="68"/>
                  <a:pt x="3109" y="68"/>
                </a:cubicBezTo>
                <a:cubicBezTo>
                  <a:pt x="3132" y="68"/>
                  <a:pt x="3132" y="68"/>
                  <a:pt x="3132" y="68"/>
                </a:cubicBezTo>
                <a:cubicBezTo>
                  <a:pt x="3140" y="68"/>
                  <a:pt x="3146" y="68"/>
                  <a:pt x="3150" y="69"/>
                </a:cubicBezTo>
                <a:cubicBezTo>
                  <a:pt x="3153" y="71"/>
                  <a:pt x="3156" y="73"/>
                  <a:pt x="3158" y="76"/>
                </a:cubicBezTo>
                <a:cubicBezTo>
                  <a:pt x="3160" y="79"/>
                  <a:pt x="3161" y="82"/>
                  <a:pt x="3161" y="86"/>
                </a:cubicBezTo>
                <a:cubicBezTo>
                  <a:pt x="3161" y="91"/>
                  <a:pt x="3160" y="95"/>
                  <a:pt x="3156" y="99"/>
                </a:cubicBezTo>
                <a:cubicBezTo>
                  <a:pt x="3153" y="102"/>
                  <a:pt x="3148" y="104"/>
                  <a:pt x="3142" y="105"/>
                </a:cubicBezTo>
                <a:cubicBezTo>
                  <a:pt x="3144" y="106"/>
                  <a:pt x="3146" y="107"/>
                  <a:pt x="3148" y="108"/>
                </a:cubicBezTo>
                <a:cubicBezTo>
                  <a:pt x="3150" y="111"/>
                  <a:pt x="3154" y="115"/>
                  <a:pt x="3158" y="122"/>
                </a:cubicBezTo>
                <a:cubicBezTo>
                  <a:pt x="3166" y="135"/>
                  <a:pt x="3166" y="135"/>
                  <a:pt x="3166" y="135"/>
                </a:cubicBezTo>
                <a:cubicBezTo>
                  <a:pt x="3153" y="135"/>
                  <a:pt x="3153" y="135"/>
                  <a:pt x="3153" y="135"/>
                </a:cubicBezTo>
                <a:cubicBezTo>
                  <a:pt x="3147" y="124"/>
                  <a:pt x="3147" y="124"/>
                  <a:pt x="3147" y="124"/>
                </a:cubicBezTo>
                <a:cubicBezTo>
                  <a:pt x="3142" y="116"/>
                  <a:pt x="3138" y="111"/>
                  <a:pt x="3135" y="109"/>
                </a:cubicBezTo>
                <a:cubicBezTo>
                  <a:pt x="3133" y="107"/>
                  <a:pt x="3130" y="106"/>
                  <a:pt x="3126" y="106"/>
                </a:cubicBezTo>
                <a:cubicBezTo>
                  <a:pt x="3120" y="106"/>
                  <a:pt x="3120" y="106"/>
                  <a:pt x="3120" y="106"/>
                </a:cubicBezTo>
                <a:cubicBezTo>
                  <a:pt x="3120" y="135"/>
                  <a:pt x="3120" y="135"/>
                  <a:pt x="3120" y="135"/>
                </a:cubicBezTo>
                <a:lnTo>
                  <a:pt x="3109" y="135"/>
                </a:lnTo>
                <a:close/>
                <a:moveTo>
                  <a:pt x="2276" y="420"/>
                </a:moveTo>
                <a:lnTo>
                  <a:pt x="2276" y="420"/>
                </a:lnTo>
                <a:cubicBezTo>
                  <a:pt x="2276" y="466"/>
                  <a:pt x="2287" y="501"/>
                  <a:pt x="2309" y="526"/>
                </a:cubicBezTo>
                <a:cubicBezTo>
                  <a:pt x="2331" y="550"/>
                  <a:pt x="2359" y="562"/>
                  <a:pt x="2391" y="562"/>
                </a:cubicBezTo>
                <a:cubicBezTo>
                  <a:pt x="2424" y="562"/>
                  <a:pt x="2451" y="550"/>
                  <a:pt x="2473" y="526"/>
                </a:cubicBezTo>
                <a:cubicBezTo>
                  <a:pt x="2495" y="501"/>
                  <a:pt x="2507" y="465"/>
                  <a:pt x="2507" y="419"/>
                </a:cubicBezTo>
                <a:cubicBezTo>
                  <a:pt x="2507" y="373"/>
                  <a:pt x="2495" y="338"/>
                  <a:pt x="2473" y="314"/>
                </a:cubicBezTo>
                <a:cubicBezTo>
                  <a:pt x="2451" y="289"/>
                  <a:pt x="2424" y="277"/>
                  <a:pt x="2391" y="277"/>
                </a:cubicBezTo>
                <a:cubicBezTo>
                  <a:pt x="2359" y="277"/>
                  <a:pt x="2331" y="289"/>
                  <a:pt x="2309" y="314"/>
                </a:cubicBezTo>
                <a:cubicBezTo>
                  <a:pt x="2287" y="338"/>
                  <a:pt x="2276" y="374"/>
                  <a:pt x="2276" y="420"/>
                </a:cubicBezTo>
                <a:close/>
                <a:moveTo>
                  <a:pt x="2147" y="413"/>
                </a:moveTo>
                <a:lnTo>
                  <a:pt x="2147" y="413"/>
                </a:lnTo>
                <a:cubicBezTo>
                  <a:pt x="2147" y="372"/>
                  <a:pt x="2157" y="333"/>
                  <a:pt x="2178" y="294"/>
                </a:cubicBezTo>
                <a:cubicBezTo>
                  <a:pt x="2198" y="256"/>
                  <a:pt x="2228" y="227"/>
                  <a:pt x="2265" y="207"/>
                </a:cubicBezTo>
                <a:cubicBezTo>
                  <a:pt x="2302" y="187"/>
                  <a:pt x="2344" y="177"/>
                  <a:pt x="2391" y="177"/>
                </a:cubicBezTo>
                <a:cubicBezTo>
                  <a:pt x="2462" y="177"/>
                  <a:pt x="2521" y="200"/>
                  <a:pt x="2567" y="245"/>
                </a:cubicBezTo>
                <a:cubicBezTo>
                  <a:pt x="2613" y="291"/>
                  <a:pt x="2635" y="349"/>
                  <a:pt x="2635" y="418"/>
                </a:cubicBezTo>
                <a:cubicBezTo>
                  <a:pt x="2635" y="489"/>
                  <a:pt x="2612" y="547"/>
                  <a:pt x="2566" y="593"/>
                </a:cubicBezTo>
                <a:cubicBezTo>
                  <a:pt x="2520" y="639"/>
                  <a:pt x="2462" y="662"/>
                  <a:pt x="2392" y="662"/>
                </a:cubicBezTo>
                <a:cubicBezTo>
                  <a:pt x="2348" y="662"/>
                  <a:pt x="2307" y="653"/>
                  <a:pt x="2268" y="634"/>
                </a:cubicBezTo>
                <a:cubicBezTo>
                  <a:pt x="2228" y="614"/>
                  <a:pt x="2198" y="586"/>
                  <a:pt x="2178" y="549"/>
                </a:cubicBezTo>
                <a:cubicBezTo>
                  <a:pt x="2157" y="512"/>
                  <a:pt x="2147" y="466"/>
                  <a:pt x="2147" y="413"/>
                </a:cubicBezTo>
                <a:close/>
                <a:moveTo>
                  <a:pt x="616" y="420"/>
                </a:moveTo>
                <a:lnTo>
                  <a:pt x="616" y="420"/>
                </a:lnTo>
                <a:cubicBezTo>
                  <a:pt x="616" y="466"/>
                  <a:pt x="627" y="501"/>
                  <a:pt x="649" y="526"/>
                </a:cubicBezTo>
                <a:cubicBezTo>
                  <a:pt x="671" y="550"/>
                  <a:pt x="699" y="562"/>
                  <a:pt x="732" y="562"/>
                </a:cubicBezTo>
                <a:cubicBezTo>
                  <a:pt x="764" y="562"/>
                  <a:pt x="792" y="550"/>
                  <a:pt x="814" y="526"/>
                </a:cubicBezTo>
                <a:cubicBezTo>
                  <a:pt x="836" y="501"/>
                  <a:pt x="847" y="465"/>
                  <a:pt x="847" y="419"/>
                </a:cubicBezTo>
                <a:cubicBezTo>
                  <a:pt x="847" y="373"/>
                  <a:pt x="836" y="338"/>
                  <a:pt x="814" y="314"/>
                </a:cubicBezTo>
                <a:cubicBezTo>
                  <a:pt x="792" y="289"/>
                  <a:pt x="764" y="277"/>
                  <a:pt x="732" y="277"/>
                </a:cubicBezTo>
                <a:cubicBezTo>
                  <a:pt x="699" y="277"/>
                  <a:pt x="671" y="289"/>
                  <a:pt x="649" y="314"/>
                </a:cubicBezTo>
                <a:cubicBezTo>
                  <a:pt x="627" y="338"/>
                  <a:pt x="616" y="374"/>
                  <a:pt x="616" y="420"/>
                </a:cubicBezTo>
                <a:close/>
                <a:moveTo>
                  <a:pt x="488" y="413"/>
                </a:moveTo>
                <a:lnTo>
                  <a:pt x="488" y="413"/>
                </a:lnTo>
                <a:cubicBezTo>
                  <a:pt x="488" y="372"/>
                  <a:pt x="498" y="333"/>
                  <a:pt x="518" y="294"/>
                </a:cubicBezTo>
                <a:cubicBezTo>
                  <a:pt x="539" y="256"/>
                  <a:pt x="568" y="227"/>
                  <a:pt x="605" y="207"/>
                </a:cubicBezTo>
                <a:cubicBezTo>
                  <a:pt x="643" y="187"/>
                  <a:pt x="685" y="177"/>
                  <a:pt x="731" y="177"/>
                </a:cubicBezTo>
                <a:cubicBezTo>
                  <a:pt x="803" y="177"/>
                  <a:pt x="861" y="200"/>
                  <a:pt x="907" y="245"/>
                </a:cubicBezTo>
                <a:cubicBezTo>
                  <a:pt x="953" y="291"/>
                  <a:pt x="976" y="349"/>
                  <a:pt x="976" y="418"/>
                </a:cubicBezTo>
                <a:cubicBezTo>
                  <a:pt x="976" y="489"/>
                  <a:pt x="953" y="547"/>
                  <a:pt x="906" y="593"/>
                </a:cubicBezTo>
                <a:cubicBezTo>
                  <a:pt x="860" y="639"/>
                  <a:pt x="802" y="662"/>
                  <a:pt x="732" y="662"/>
                </a:cubicBezTo>
                <a:cubicBezTo>
                  <a:pt x="689" y="662"/>
                  <a:pt x="647" y="653"/>
                  <a:pt x="608" y="634"/>
                </a:cubicBezTo>
                <a:cubicBezTo>
                  <a:pt x="569" y="614"/>
                  <a:pt x="539" y="586"/>
                  <a:pt x="518" y="549"/>
                </a:cubicBezTo>
                <a:cubicBezTo>
                  <a:pt x="498" y="512"/>
                  <a:pt x="488" y="466"/>
                  <a:pt x="488" y="413"/>
                </a:cubicBezTo>
                <a:close/>
                <a:moveTo>
                  <a:pt x="3137" y="48"/>
                </a:moveTo>
                <a:lnTo>
                  <a:pt x="3137" y="48"/>
                </a:lnTo>
                <a:cubicBezTo>
                  <a:pt x="3128" y="48"/>
                  <a:pt x="3119" y="51"/>
                  <a:pt x="3111" y="55"/>
                </a:cubicBezTo>
                <a:cubicBezTo>
                  <a:pt x="3102" y="60"/>
                  <a:pt x="3096" y="66"/>
                  <a:pt x="3091" y="74"/>
                </a:cubicBezTo>
                <a:cubicBezTo>
                  <a:pt x="3086" y="83"/>
                  <a:pt x="3084" y="91"/>
                  <a:pt x="3084" y="100"/>
                </a:cubicBezTo>
                <a:cubicBezTo>
                  <a:pt x="3084" y="109"/>
                  <a:pt x="3086" y="118"/>
                  <a:pt x="3091" y="126"/>
                </a:cubicBezTo>
                <a:cubicBezTo>
                  <a:pt x="3095" y="134"/>
                  <a:pt x="3102" y="141"/>
                  <a:pt x="3110" y="145"/>
                </a:cubicBezTo>
                <a:cubicBezTo>
                  <a:pt x="3119" y="150"/>
                  <a:pt x="3128" y="152"/>
                  <a:pt x="3137" y="152"/>
                </a:cubicBezTo>
                <a:cubicBezTo>
                  <a:pt x="3146" y="152"/>
                  <a:pt x="3155" y="150"/>
                  <a:pt x="3163" y="145"/>
                </a:cubicBezTo>
                <a:cubicBezTo>
                  <a:pt x="3171" y="141"/>
                  <a:pt x="3178" y="134"/>
                  <a:pt x="3182" y="126"/>
                </a:cubicBezTo>
                <a:cubicBezTo>
                  <a:pt x="3187" y="118"/>
                  <a:pt x="3190" y="109"/>
                  <a:pt x="3190" y="100"/>
                </a:cubicBezTo>
                <a:cubicBezTo>
                  <a:pt x="3190" y="91"/>
                  <a:pt x="3187" y="83"/>
                  <a:pt x="3182" y="74"/>
                </a:cubicBezTo>
                <a:cubicBezTo>
                  <a:pt x="3178" y="66"/>
                  <a:pt x="3171" y="60"/>
                  <a:pt x="3163" y="55"/>
                </a:cubicBezTo>
                <a:cubicBezTo>
                  <a:pt x="3154" y="51"/>
                  <a:pt x="3145" y="48"/>
                  <a:pt x="3137" y="48"/>
                </a:cubicBezTo>
                <a:close/>
                <a:moveTo>
                  <a:pt x="3137" y="38"/>
                </a:moveTo>
                <a:lnTo>
                  <a:pt x="3137" y="38"/>
                </a:lnTo>
                <a:cubicBezTo>
                  <a:pt x="3147" y="38"/>
                  <a:pt x="3158" y="41"/>
                  <a:pt x="3168" y="46"/>
                </a:cubicBezTo>
                <a:cubicBezTo>
                  <a:pt x="3178" y="51"/>
                  <a:pt x="3186" y="59"/>
                  <a:pt x="3191" y="69"/>
                </a:cubicBezTo>
                <a:cubicBezTo>
                  <a:pt x="3197" y="79"/>
                  <a:pt x="3200" y="89"/>
                  <a:pt x="3200" y="100"/>
                </a:cubicBezTo>
                <a:cubicBezTo>
                  <a:pt x="3200" y="111"/>
                  <a:pt x="3197" y="121"/>
                  <a:pt x="3192" y="131"/>
                </a:cubicBezTo>
                <a:cubicBezTo>
                  <a:pt x="3186" y="141"/>
                  <a:pt x="3178" y="149"/>
                  <a:pt x="3168" y="154"/>
                </a:cubicBezTo>
                <a:cubicBezTo>
                  <a:pt x="3158" y="160"/>
                  <a:pt x="3148" y="162"/>
                  <a:pt x="3137" y="162"/>
                </a:cubicBezTo>
                <a:cubicBezTo>
                  <a:pt x="3126" y="162"/>
                  <a:pt x="3115" y="160"/>
                  <a:pt x="3105" y="154"/>
                </a:cubicBezTo>
                <a:cubicBezTo>
                  <a:pt x="3095" y="149"/>
                  <a:pt x="3087" y="141"/>
                  <a:pt x="3082" y="131"/>
                </a:cubicBezTo>
                <a:cubicBezTo>
                  <a:pt x="3076" y="121"/>
                  <a:pt x="3073" y="111"/>
                  <a:pt x="3073" y="100"/>
                </a:cubicBezTo>
                <a:cubicBezTo>
                  <a:pt x="3073" y="89"/>
                  <a:pt x="3076" y="79"/>
                  <a:pt x="3082" y="69"/>
                </a:cubicBezTo>
                <a:cubicBezTo>
                  <a:pt x="3087" y="59"/>
                  <a:pt x="3095" y="51"/>
                  <a:pt x="3106" y="46"/>
                </a:cubicBezTo>
                <a:cubicBezTo>
                  <a:pt x="3116" y="41"/>
                  <a:pt x="3126" y="38"/>
                  <a:pt x="3137" y="38"/>
                </a:cubicBezTo>
                <a:close/>
                <a:moveTo>
                  <a:pt x="2809" y="652"/>
                </a:moveTo>
                <a:lnTo>
                  <a:pt x="2809" y="652"/>
                </a:lnTo>
                <a:cubicBezTo>
                  <a:pt x="2618" y="187"/>
                  <a:pt x="2618" y="187"/>
                  <a:pt x="2618" y="187"/>
                </a:cubicBezTo>
                <a:cubicBezTo>
                  <a:pt x="2749" y="187"/>
                  <a:pt x="2749" y="187"/>
                  <a:pt x="2749" y="187"/>
                </a:cubicBezTo>
                <a:cubicBezTo>
                  <a:pt x="2839" y="425"/>
                  <a:pt x="2839" y="425"/>
                  <a:pt x="2839" y="425"/>
                </a:cubicBezTo>
                <a:cubicBezTo>
                  <a:pt x="2864" y="504"/>
                  <a:pt x="2864" y="504"/>
                  <a:pt x="2864" y="504"/>
                </a:cubicBezTo>
                <a:cubicBezTo>
                  <a:pt x="2871" y="483"/>
                  <a:pt x="2875" y="470"/>
                  <a:pt x="2877" y="464"/>
                </a:cubicBezTo>
                <a:cubicBezTo>
                  <a:pt x="2881" y="451"/>
                  <a:pt x="2886" y="438"/>
                  <a:pt x="2891" y="425"/>
                </a:cubicBezTo>
                <a:cubicBezTo>
                  <a:pt x="2981" y="187"/>
                  <a:pt x="2981" y="187"/>
                  <a:pt x="2981" y="187"/>
                </a:cubicBezTo>
                <a:cubicBezTo>
                  <a:pt x="3109" y="187"/>
                  <a:pt x="3109" y="187"/>
                  <a:pt x="3109" y="187"/>
                </a:cubicBezTo>
                <a:cubicBezTo>
                  <a:pt x="2921" y="652"/>
                  <a:pt x="2921" y="652"/>
                  <a:pt x="2921" y="652"/>
                </a:cubicBezTo>
                <a:lnTo>
                  <a:pt x="2809" y="652"/>
                </a:lnTo>
                <a:close/>
                <a:moveTo>
                  <a:pt x="1826" y="416"/>
                </a:moveTo>
                <a:lnTo>
                  <a:pt x="1826" y="416"/>
                </a:lnTo>
                <a:cubicBezTo>
                  <a:pt x="1826" y="308"/>
                  <a:pt x="1826" y="308"/>
                  <a:pt x="1826" y="308"/>
                </a:cubicBezTo>
                <a:cubicBezTo>
                  <a:pt x="2110" y="308"/>
                  <a:pt x="2110" y="308"/>
                  <a:pt x="2110" y="308"/>
                </a:cubicBezTo>
                <a:cubicBezTo>
                  <a:pt x="2110" y="563"/>
                  <a:pt x="2110" y="563"/>
                  <a:pt x="2110" y="563"/>
                </a:cubicBezTo>
                <a:cubicBezTo>
                  <a:pt x="2083" y="590"/>
                  <a:pt x="2043" y="613"/>
                  <a:pt x="1990" y="633"/>
                </a:cubicBezTo>
                <a:cubicBezTo>
                  <a:pt x="1938" y="653"/>
                  <a:pt x="1885" y="663"/>
                  <a:pt x="1831" y="663"/>
                </a:cubicBezTo>
                <a:cubicBezTo>
                  <a:pt x="1763" y="663"/>
                  <a:pt x="1703" y="649"/>
                  <a:pt x="1652" y="621"/>
                </a:cubicBezTo>
                <a:cubicBezTo>
                  <a:pt x="1602" y="593"/>
                  <a:pt x="1563" y="552"/>
                  <a:pt x="1538" y="500"/>
                </a:cubicBezTo>
                <a:cubicBezTo>
                  <a:pt x="1512" y="448"/>
                  <a:pt x="1500" y="391"/>
                  <a:pt x="1500" y="329"/>
                </a:cubicBezTo>
                <a:cubicBezTo>
                  <a:pt x="1500" y="262"/>
                  <a:pt x="1514" y="203"/>
                  <a:pt x="1542" y="151"/>
                </a:cubicBezTo>
                <a:cubicBezTo>
                  <a:pt x="1571" y="99"/>
                  <a:pt x="1613" y="59"/>
                  <a:pt x="1668" y="32"/>
                </a:cubicBezTo>
                <a:cubicBezTo>
                  <a:pt x="1709" y="10"/>
                  <a:pt x="1762" y="0"/>
                  <a:pt x="1824" y="0"/>
                </a:cubicBezTo>
                <a:cubicBezTo>
                  <a:pt x="1905" y="0"/>
                  <a:pt x="1968" y="16"/>
                  <a:pt x="2014" y="50"/>
                </a:cubicBezTo>
                <a:cubicBezTo>
                  <a:pt x="2059" y="83"/>
                  <a:pt x="2089" y="129"/>
                  <a:pt x="2102" y="188"/>
                </a:cubicBezTo>
                <a:cubicBezTo>
                  <a:pt x="1971" y="212"/>
                  <a:pt x="1971" y="212"/>
                  <a:pt x="1971" y="212"/>
                </a:cubicBezTo>
                <a:cubicBezTo>
                  <a:pt x="1961" y="181"/>
                  <a:pt x="1944" y="156"/>
                  <a:pt x="1919" y="138"/>
                </a:cubicBezTo>
                <a:cubicBezTo>
                  <a:pt x="1894" y="119"/>
                  <a:pt x="1862" y="110"/>
                  <a:pt x="1824" y="110"/>
                </a:cubicBezTo>
                <a:cubicBezTo>
                  <a:pt x="1766" y="110"/>
                  <a:pt x="1720" y="128"/>
                  <a:pt x="1686" y="164"/>
                </a:cubicBezTo>
                <a:cubicBezTo>
                  <a:pt x="1652" y="200"/>
                  <a:pt x="1635" y="253"/>
                  <a:pt x="1635" y="324"/>
                </a:cubicBezTo>
                <a:cubicBezTo>
                  <a:pt x="1635" y="400"/>
                  <a:pt x="1653" y="457"/>
                  <a:pt x="1687" y="495"/>
                </a:cubicBezTo>
                <a:cubicBezTo>
                  <a:pt x="1722" y="533"/>
                  <a:pt x="1767" y="552"/>
                  <a:pt x="1822" y="552"/>
                </a:cubicBezTo>
                <a:cubicBezTo>
                  <a:pt x="1850" y="552"/>
                  <a:pt x="1878" y="547"/>
                  <a:pt x="1906" y="536"/>
                </a:cubicBezTo>
                <a:cubicBezTo>
                  <a:pt x="1933" y="526"/>
                  <a:pt x="1957" y="513"/>
                  <a:pt x="1977" y="497"/>
                </a:cubicBezTo>
                <a:cubicBezTo>
                  <a:pt x="1977" y="416"/>
                  <a:pt x="1977" y="416"/>
                  <a:pt x="1977" y="416"/>
                </a:cubicBezTo>
                <a:lnTo>
                  <a:pt x="1826" y="416"/>
                </a:lnTo>
                <a:close/>
                <a:moveTo>
                  <a:pt x="1330" y="652"/>
                </a:moveTo>
                <a:lnTo>
                  <a:pt x="1330" y="652"/>
                </a:lnTo>
                <a:cubicBezTo>
                  <a:pt x="1330" y="583"/>
                  <a:pt x="1330" y="583"/>
                  <a:pt x="1330" y="583"/>
                </a:cubicBezTo>
                <a:cubicBezTo>
                  <a:pt x="1313" y="607"/>
                  <a:pt x="1290" y="627"/>
                  <a:pt x="1262" y="641"/>
                </a:cubicBezTo>
                <a:cubicBezTo>
                  <a:pt x="1234" y="655"/>
                  <a:pt x="1205" y="662"/>
                  <a:pt x="1174" y="662"/>
                </a:cubicBezTo>
                <a:cubicBezTo>
                  <a:pt x="1142" y="662"/>
                  <a:pt x="1113" y="656"/>
                  <a:pt x="1088" y="642"/>
                </a:cubicBezTo>
                <a:cubicBezTo>
                  <a:pt x="1063" y="628"/>
                  <a:pt x="1045" y="609"/>
                  <a:pt x="1033" y="584"/>
                </a:cubicBezTo>
                <a:cubicBezTo>
                  <a:pt x="1022" y="559"/>
                  <a:pt x="1016" y="525"/>
                  <a:pt x="1016" y="481"/>
                </a:cubicBezTo>
                <a:cubicBezTo>
                  <a:pt x="1016" y="187"/>
                  <a:pt x="1016" y="187"/>
                  <a:pt x="1016" y="187"/>
                </a:cubicBezTo>
                <a:cubicBezTo>
                  <a:pt x="1141" y="187"/>
                  <a:pt x="1141" y="187"/>
                  <a:pt x="1141" y="187"/>
                </a:cubicBezTo>
                <a:cubicBezTo>
                  <a:pt x="1141" y="401"/>
                  <a:pt x="1141" y="401"/>
                  <a:pt x="1141" y="401"/>
                </a:cubicBezTo>
                <a:cubicBezTo>
                  <a:pt x="1141" y="466"/>
                  <a:pt x="1144" y="506"/>
                  <a:pt x="1148" y="521"/>
                </a:cubicBezTo>
                <a:cubicBezTo>
                  <a:pt x="1153" y="536"/>
                  <a:pt x="1161" y="547"/>
                  <a:pt x="1174" y="556"/>
                </a:cubicBezTo>
                <a:cubicBezTo>
                  <a:pt x="1186" y="564"/>
                  <a:pt x="1201" y="569"/>
                  <a:pt x="1220" y="569"/>
                </a:cubicBezTo>
                <a:cubicBezTo>
                  <a:pt x="1241" y="569"/>
                  <a:pt x="1260" y="563"/>
                  <a:pt x="1277" y="552"/>
                </a:cubicBezTo>
                <a:cubicBezTo>
                  <a:pt x="1294" y="540"/>
                  <a:pt x="1306" y="526"/>
                  <a:pt x="1312" y="509"/>
                </a:cubicBezTo>
                <a:cubicBezTo>
                  <a:pt x="1318" y="492"/>
                  <a:pt x="1321" y="450"/>
                  <a:pt x="1321" y="383"/>
                </a:cubicBezTo>
                <a:cubicBezTo>
                  <a:pt x="1321" y="187"/>
                  <a:pt x="1321" y="187"/>
                  <a:pt x="1321" y="187"/>
                </a:cubicBezTo>
                <a:cubicBezTo>
                  <a:pt x="1447" y="187"/>
                  <a:pt x="1447" y="187"/>
                  <a:pt x="1447" y="187"/>
                </a:cubicBezTo>
                <a:cubicBezTo>
                  <a:pt x="1447" y="652"/>
                  <a:pt x="1447" y="652"/>
                  <a:pt x="1447" y="652"/>
                </a:cubicBezTo>
                <a:lnTo>
                  <a:pt x="1330" y="652"/>
                </a:lnTo>
                <a:close/>
                <a:moveTo>
                  <a:pt x="239" y="382"/>
                </a:moveTo>
                <a:lnTo>
                  <a:pt x="239" y="382"/>
                </a:lnTo>
                <a:cubicBezTo>
                  <a:pt x="0" y="10"/>
                  <a:pt x="0" y="10"/>
                  <a:pt x="0" y="10"/>
                </a:cubicBezTo>
                <a:cubicBezTo>
                  <a:pt x="154" y="10"/>
                  <a:pt x="154" y="10"/>
                  <a:pt x="154" y="10"/>
                </a:cubicBezTo>
                <a:cubicBezTo>
                  <a:pt x="308" y="264"/>
                  <a:pt x="308" y="264"/>
                  <a:pt x="308" y="264"/>
                </a:cubicBezTo>
                <a:cubicBezTo>
                  <a:pt x="459" y="10"/>
                  <a:pt x="459" y="10"/>
                  <a:pt x="459" y="10"/>
                </a:cubicBezTo>
                <a:cubicBezTo>
                  <a:pt x="611" y="10"/>
                  <a:pt x="611" y="10"/>
                  <a:pt x="611" y="10"/>
                </a:cubicBezTo>
                <a:cubicBezTo>
                  <a:pt x="371" y="383"/>
                  <a:pt x="371" y="383"/>
                  <a:pt x="371" y="383"/>
                </a:cubicBezTo>
                <a:cubicBezTo>
                  <a:pt x="371" y="652"/>
                  <a:pt x="371" y="652"/>
                  <a:pt x="371" y="652"/>
                </a:cubicBezTo>
                <a:cubicBezTo>
                  <a:pt x="239" y="652"/>
                  <a:pt x="239" y="652"/>
                  <a:pt x="239" y="652"/>
                </a:cubicBezTo>
                <a:lnTo>
                  <a:pt x="239" y="382"/>
                </a:lnTo>
                <a:close/>
              </a:path>
            </a:pathLst>
          </a:custGeom>
          <a:solidFill>
            <a:schemeClr val="accent1"/>
          </a:solidFill>
          <a:ln>
            <a:noFill/>
          </a:ln>
          <a:effectLst/>
        </p:spPr>
        <p:txBody>
          <a:bodyPr wrap="none" anchor="ctr"/>
          <a:lstStyle/>
          <a:p>
            <a:endParaRPr lang="en-GB" dirty="0"/>
          </a:p>
        </p:txBody>
      </p:sp>
    </p:spTree>
    <p:extLst>
      <p:ext uri="{BB962C8B-B14F-4D97-AF65-F5344CB8AC3E}">
        <p14:creationId xmlns:p14="http://schemas.microsoft.com/office/powerpoint/2010/main" val="3930959900"/>
      </p:ext>
    </p:extLst>
  </p:cSld>
  <p:clrMapOvr>
    <a:masterClrMapping/>
  </p:clrMapOvr>
  <p:extLst>
    <p:ext uri="{DCECCB84-F9BA-43D5-87BE-67443E8EF086}">
      <p15:sldGuideLst xmlns:p15="http://schemas.microsoft.com/office/powerpoint/2012/main">
        <p15:guide id="1" orient="horz" pos="1991">
          <p15:clr>
            <a:srgbClr val="FBAE40"/>
          </p15:clr>
        </p15:guide>
        <p15:guide id="2" orient="horz" pos="2215">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REPORTING 5">
    <p:spTree>
      <p:nvGrpSpPr>
        <p:cNvPr id="1" name=""/>
        <p:cNvGrpSpPr/>
        <p:nvPr/>
      </p:nvGrpSpPr>
      <p:grpSpPr>
        <a:xfrm>
          <a:off x="0" y="0"/>
          <a:ext cx="0" cy="0"/>
          <a:chOff x="0" y="0"/>
          <a:chExt cx="0" cy="0"/>
        </a:xfrm>
      </p:grpSpPr>
      <p:sp>
        <p:nvSpPr>
          <p:cNvPr id="22" name="Background">
            <a:extLst>
              <a:ext uri="{FF2B5EF4-FFF2-40B4-BE49-F238E27FC236}">
                <a16:creationId xmlns:a16="http://schemas.microsoft.com/office/drawing/2014/main" id="{B0744E9F-B1FC-4975-861C-F38ECB7999EC}"/>
              </a:ext>
            </a:extLst>
          </p:cNvPr>
          <p:cNvSpPr/>
          <p:nvPr userDrawn="1"/>
        </p:nvSpPr>
        <p:spPr>
          <a:xfrm>
            <a:off x="0" y="0"/>
            <a:ext cx="12193200" cy="6861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err="1"/>
          </a:p>
        </p:txBody>
      </p:sp>
      <p:sp>
        <p:nvSpPr>
          <p:cNvPr id="23" name="Freeform: Shape 22">
            <a:extLst>
              <a:ext uri="{FF2B5EF4-FFF2-40B4-BE49-F238E27FC236}">
                <a16:creationId xmlns:a16="http://schemas.microsoft.com/office/drawing/2014/main" id="{0984714D-FB53-4871-9C91-3AF87337A74D}"/>
              </a:ext>
            </a:extLst>
          </p:cNvPr>
          <p:cNvSpPr/>
          <p:nvPr userDrawn="1"/>
        </p:nvSpPr>
        <p:spPr bwMode="white">
          <a:xfrm>
            <a:off x="3015750" y="0"/>
            <a:ext cx="9176249" cy="6858000"/>
          </a:xfrm>
          <a:custGeom>
            <a:avLst/>
            <a:gdLst>
              <a:gd name="connsiteX0" fmla="*/ 2 w 9007473"/>
              <a:gd name="connsiteY0" fmla="*/ 1865314 h 6858000"/>
              <a:gd name="connsiteX1" fmla="*/ 2 w 9007473"/>
              <a:gd name="connsiteY1" fmla="*/ 2093913 h 6858000"/>
              <a:gd name="connsiteX2" fmla="*/ 179926 w 9007473"/>
              <a:gd name="connsiteY2" fmla="*/ 1979614 h 6858000"/>
              <a:gd name="connsiteX3" fmla="*/ 0 w 9007473"/>
              <a:gd name="connsiteY3" fmla="*/ 0 h 6858000"/>
              <a:gd name="connsiteX4" fmla="*/ 9007473 w 9007473"/>
              <a:gd name="connsiteY4" fmla="*/ 0 h 6858000"/>
              <a:gd name="connsiteX5" fmla="*/ 9007473 w 9007473"/>
              <a:gd name="connsiteY5" fmla="*/ 6858000 h 6858000"/>
              <a:gd name="connsiteX6" fmla="*/ 0 w 90074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07473" h="6858000">
                <a:moveTo>
                  <a:pt x="2" y="1865314"/>
                </a:moveTo>
                <a:lnTo>
                  <a:pt x="2" y="2093913"/>
                </a:lnTo>
                <a:lnTo>
                  <a:pt x="179926" y="1979614"/>
                </a:lnTo>
                <a:close/>
                <a:moveTo>
                  <a:pt x="0" y="0"/>
                </a:moveTo>
                <a:lnTo>
                  <a:pt x="9007473" y="0"/>
                </a:lnTo>
                <a:lnTo>
                  <a:pt x="900747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 name="Date Placeholder 1" hidden="1">
            <a:extLst>
              <a:ext uri="{FF2B5EF4-FFF2-40B4-BE49-F238E27FC236}">
                <a16:creationId xmlns:a16="http://schemas.microsoft.com/office/drawing/2014/main" id="{305BCBE0-A72F-44F9-B907-61C45B8CE45F}"/>
              </a:ext>
            </a:extLst>
          </p:cNvPr>
          <p:cNvSpPr>
            <a:spLocks noGrp="1"/>
          </p:cNvSpPr>
          <p:nvPr>
            <p:ph type="dt" sz="half" idx="24"/>
          </p:nvPr>
        </p:nvSpPr>
        <p:spPr/>
        <p:txBody>
          <a:bodyPr/>
          <a:lstStyle/>
          <a:p>
            <a:fld id="{683B8B7A-54F9-4ACE-8F2D-C91E2C23D26E}" type="datetime4">
              <a:rPr lang="en-GB" smtClean="0"/>
              <a:t>31 October 2023</a:t>
            </a:fld>
            <a:endParaRPr lang="en-GB" dirty="0"/>
          </a:p>
        </p:txBody>
      </p:sp>
      <p:sp>
        <p:nvSpPr>
          <p:cNvPr id="4" name="Title 3">
            <a:extLst>
              <a:ext uri="{FF2B5EF4-FFF2-40B4-BE49-F238E27FC236}">
                <a16:creationId xmlns:a16="http://schemas.microsoft.com/office/drawing/2014/main" id="{5DDF5836-A53C-4F9D-8208-19EFA158B21C}"/>
              </a:ext>
            </a:extLst>
          </p:cNvPr>
          <p:cNvSpPr>
            <a:spLocks noGrp="1"/>
          </p:cNvSpPr>
          <p:nvPr>
            <p:ph type="title" hasCustomPrompt="1"/>
          </p:nvPr>
        </p:nvSpPr>
        <p:spPr>
          <a:xfrm>
            <a:off x="540000" y="1350000"/>
            <a:ext cx="2210400" cy="1620000"/>
          </a:xfrm>
        </p:spPr>
        <p:txBody>
          <a:bodyPr/>
          <a:lstStyle>
            <a:lvl1pPr>
              <a:defRPr sz="1800"/>
            </a:lvl1pPr>
          </a:lstStyle>
          <a:p>
            <a:r>
              <a:rPr lang="en-GB" dirty="0"/>
              <a:t>Click to add title</a:t>
            </a:r>
          </a:p>
        </p:txBody>
      </p:sp>
      <p:sp>
        <p:nvSpPr>
          <p:cNvPr id="3" name="Content Placeholder 2"/>
          <p:cNvSpPr>
            <a:spLocks noGrp="1"/>
          </p:cNvSpPr>
          <p:nvPr>
            <p:ph idx="1" hasCustomPrompt="1"/>
          </p:nvPr>
        </p:nvSpPr>
        <p:spPr>
          <a:xfrm>
            <a:off x="540000" y="3060000"/>
            <a:ext cx="2210400" cy="3254400"/>
          </a:xfrm>
        </p:spPr>
        <p:txBody>
          <a:bodyPr/>
          <a:lstStyle>
            <a:lvl1pPr>
              <a:defRPr sz="1400"/>
            </a:lvl1pPr>
            <a:lvl2pPr>
              <a:defRPr sz="1400"/>
            </a:lvl2pPr>
            <a:lvl3pPr>
              <a:defRPr sz="1400"/>
            </a:lvl3pPr>
            <a:lvl4pPr>
              <a:defRPr sz="1400"/>
            </a:lvl4pPr>
            <a:lvl5pPr>
              <a:defRPr sz="1400"/>
            </a:lvl5pPr>
            <a:lvl6pPr>
              <a:defRPr sz="1000"/>
            </a:lvl6pPr>
            <a:lvl7pPr>
              <a:defRPr sz="1000"/>
            </a:lvl7pPr>
          </a:lstStyle>
          <a:p>
            <a:pPr lvl="0"/>
            <a:r>
              <a:rPr lang="en-GB" noProof="0" dirty="0"/>
              <a:t>Click to add text                 Enter &amp; TAB for next text level 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362400" y="899999"/>
            <a:ext cx="2642400" cy="2610000"/>
          </a:xfrm>
          <a:noFill/>
          <a:ln w="6350">
            <a:solidFill>
              <a:srgbClr val="E6E8ED"/>
            </a:solidFill>
          </a:ln>
        </p:spPr>
        <p:txBody>
          <a:bodyPr vert="horz" lIns="72000" tIns="72000" rIns="72000" bIns="72000" rtlCol="0">
            <a:noAutofit/>
          </a:bodyPr>
          <a:lstStyle>
            <a:lvl1pPr>
              <a:defRPr lang="en-US" noProof="0" dirty="0"/>
            </a:lvl1pPr>
            <a:lvl2pPr>
              <a:defRPr lang="en-US" noProof="0" dirty="0"/>
            </a:lvl2pPr>
            <a:lvl3pPr>
              <a:defRPr lang="en-US" noProof="0" dirty="0"/>
            </a:lvl3pPr>
            <a:lvl4pPr>
              <a:defRPr lang="en-US" noProof="0" dirty="0"/>
            </a:lvl4pPr>
            <a:lvl5pPr>
              <a:defRPr lang="en-US" noProof="0" dirty="0"/>
            </a:lvl5pPr>
            <a:lvl6pPr>
              <a:defRPr lang="en-US" noProof="0" dirty="0"/>
            </a:lvl6pPr>
            <a:lvl7pPr>
              <a:defRPr lang="en-US" noProof="0" dirty="0"/>
            </a:lvl7pPr>
            <a:lvl8pPr>
              <a:defRPr lang="en-US" noProof="0" dirty="0"/>
            </a:lvl8pPr>
            <a:lvl9pPr>
              <a:defRPr lang="en-US" noProof="0" dirty="0"/>
            </a:lvl9pPr>
          </a:lstStyle>
          <a:p>
            <a:pPr lvl="0"/>
            <a:r>
              <a:rPr lang="en-GB" noProof="0" dirty="0"/>
              <a:t>Click to add text                 Enter &amp; TAB for next text level 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5" name="Content Placeholder 4">
            <a:extLst>
              <a:ext uri="{FF2B5EF4-FFF2-40B4-BE49-F238E27FC236}">
                <a16:creationId xmlns:a16="http://schemas.microsoft.com/office/drawing/2014/main" id="{63173555-621B-4368-85A5-D9E165C76349}"/>
              </a:ext>
            </a:extLst>
          </p:cNvPr>
          <p:cNvSpPr>
            <a:spLocks noGrp="1"/>
          </p:cNvSpPr>
          <p:nvPr>
            <p:ph sz="quarter" idx="13" hasCustomPrompt="1"/>
          </p:nvPr>
        </p:nvSpPr>
        <p:spPr>
          <a:xfrm>
            <a:off x="3362400" y="3708000"/>
            <a:ext cx="2642400" cy="2610000"/>
          </a:xfrm>
          <a:noFill/>
          <a:ln w="6350">
            <a:solidFill>
              <a:srgbClr val="E6E8ED"/>
            </a:solidFill>
          </a:ln>
        </p:spPr>
        <p:txBody>
          <a:bodyPr vert="horz" lIns="72000" tIns="72000" rIns="72000" bIns="72000" rtlCol="0">
            <a:noAutofit/>
          </a:bodyPr>
          <a:lstStyle>
            <a:lvl1pPr>
              <a:defRPr lang="en-US" noProof="0" dirty="0"/>
            </a:lvl1pPr>
            <a:lvl2pPr>
              <a:defRPr lang="en-US" noProof="0" dirty="0"/>
            </a:lvl2pPr>
            <a:lvl3pPr>
              <a:defRPr lang="en-US" noProof="0" dirty="0"/>
            </a:lvl3pPr>
            <a:lvl4pPr>
              <a:defRPr lang="en-US" noProof="0" dirty="0"/>
            </a:lvl4pPr>
            <a:lvl5pPr>
              <a:defRPr lang="en-US" noProof="0" dirty="0"/>
            </a:lvl5pPr>
            <a:lvl6pPr>
              <a:defRPr lang="en-US" noProof="0" dirty="0"/>
            </a:lvl6pPr>
            <a:lvl7pPr>
              <a:defRPr lang="en-US" noProof="0" dirty="0"/>
            </a:lvl7pPr>
            <a:lvl8pPr>
              <a:defRPr lang="en-US" noProof="0" dirty="0"/>
            </a:lvl8pPr>
            <a:lvl9pPr>
              <a:defRPr lang="en-US" noProof="0" dirty="0"/>
            </a:lvl9pPr>
          </a:lstStyle>
          <a:p>
            <a:pPr lvl="0"/>
            <a:r>
              <a:rPr lang="en-GB" noProof="0" dirty="0"/>
              <a:t>Click to add text                 Enter &amp; TAB for next text level 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11" name="Content Placeholder 10">
            <a:extLst>
              <a:ext uri="{FF2B5EF4-FFF2-40B4-BE49-F238E27FC236}">
                <a16:creationId xmlns:a16="http://schemas.microsoft.com/office/drawing/2014/main" id="{0F68EC61-8561-4994-8A68-09675655FE31}"/>
              </a:ext>
            </a:extLst>
          </p:cNvPr>
          <p:cNvSpPr>
            <a:spLocks noGrp="1"/>
          </p:cNvSpPr>
          <p:nvPr>
            <p:ph sz="quarter" idx="14" hasCustomPrompt="1"/>
          </p:nvPr>
        </p:nvSpPr>
        <p:spPr>
          <a:xfrm>
            <a:off x="6188400" y="899998"/>
            <a:ext cx="2642400" cy="5414401"/>
          </a:xfrm>
          <a:noFill/>
          <a:ln w="6350">
            <a:solidFill>
              <a:srgbClr val="E6E8ED"/>
            </a:solidFill>
          </a:ln>
        </p:spPr>
        <p:txBody>
          <a:bodyPr vert="horz" lIns="72000" tIns="72000" rIns="72000" bIns="72000" rtlCol="0">
            <a:noAutofit/>
          </a:bodyPr>
          <a:lstStyle>
            <a:lvl1pPr>
              <a:defRPr lang="en-US" noProof="0" dirty="0"/>
            </a:lvl1pPr>
            <a:lvl2pPr>
              <a:defRPr lang="en-US" noProof="0" dirty="0"/>
            </a:lvl2pPr>
            <a:lvl3pPr>
              <a:defRPr lang="en-US" noProof="0" dirty="0"/>
            </a:lvl3pPr>
            <a:lvl4pPr>
              <a:defRPr lang="en-US" noProof="0" dirty="0"/>
            </a:lvl4pPr>
            <a:lvl5pPr>
              <a:defRPr lang="en-US" noProof="0" dirty="0"/>
            </a:lvl5pPr>
            <a:lvl6pPr>
              <a:defRPr lang="en-US" noProof="0" dirty="0"/>
            </a:lvl6pPr>
            <a:lvl7pPr>
              <a:defRPr lang="en-US" noProof="0" dirty="0"/>
            </a:lvl7pPr>
            <a:lvl8pPr>
              <a:defRPr lang="en-US" noProof="0" dirty="0"/>
            </a:lvl8pPr>
            <a:lvl9pPr>
              <a:defRPr lang="en-US" noProof="0" dirty="0"/>
            </a:lvl9pPr>
          </a:lstStyle>
          <a:p>
            <a:pPr lvl="0"/>
            <a:r>
              <a:rPr lang="en-GB" noProof="0" dirty="0"/>
              <a:t>Click to add text                 Enter &amp; TAB for next text level 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15" name="Content Placeholder 14">
            <a:extLst>
              <a:ext uri="{FF2B5EF4-FFF2-40B4-BE49-F238E27FC236}">
                <a16:creationId xmlns:a16="http://schemas.microsoft.com/office/drawing/2014/main" id="{F42111F8-D026-4080-A7D1-2BD64D26F371}"/>
              </a:ext>
            </a:extLst>
          </p:cNvPr>
          <p:cNvSpPr>
            <a:spLocks noGrp="1"/>
          </p:cNvSpPr>
          <p:nvPr>
            <p:ph sz="quarter" idx="16" hasCustomPrompt="1"/>
          </p:nvPr>
        </p:nvSpPr>
        <p:spPr>
          <a:xfrm>
            <a:off x="9007200" y="899999"/>
            <a:ext cx="2642400" cy="2610000"/>
          </a:xfrm>
          <a:noFill/>
          <a:ln w="6350">
            <a:solidFill>
              <a:srgbClr val="E6E8ED"/>
            </a:solidFill>
          </a:ln>
        </p:spPr>
        <p:txBody>
          <a:bodyPr vert="horz" lIns="72000" tIns="72000" rIns="72000" bIns="72000" rtlCol="0">
            <a:noAutofit/>
          </a:bodyPr>
          <a:lstStyle>
            <a:lvl1pPr>
              <a:defRPr lang="en-US" noProof="0" dirty="0"/>
            </a:lvl1pPr>
            <a:lvl2pPr>
              <a:defRPr lang="en-US" noProof="0" dirty="0"/>
            </a:lvl2pPr>
            <a:lvl3pPr>
              <a:defRPr lang="en-US" noProof="0" dirty="0"/>
            </a:lvl3pPr>
            <a:lvl4pPr>
              <a:defRPr lang="en-US" noProof="0" dirty="0"/>
            </a:lvl4pPr>
            <a:lvl5pPr>
              <a:defRPr lang="en-US" noProof="0" dirty="0"/>
            </a:lvl5pPr>
            <a:lvl6pPr>
              <a:defRPr lang="en-US" noProof="0" dirty="0"/>
            </a:lvl6pPr>
            <a:lvl7pPr>
              <a:defRPr lang="en-US" noProof="0" dirty="0"/>
            </a:lvl7pPr>
            <a:lvl8pPr>
              <a:defRPr lang="en-US" noProof="0" dirty="0"/>
            </a:lvl8pPr>
            <a:lvl9pPr>
              <a:defRPr lang="en-US" noProof="0" dirty="0"/>
            </a:lvl9pPr>
          </a:lstStyle>
          <a:p>
            <a:pPr lvl="0"/>
            <a:r>
              <a:rPr lang="en-GB" noProof="0" dirty="0"/>
              <a:t>Click to add text                 Enter &amp; TAB for next text level 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21" name="Subtitle Eyebrow">
            <a:extLst>
              <a:ext uri="{FF2B5EF4-FFF2-40B4-BE49-F238E27FC236}">
                <a16:creationId xmlns:a16="http://schemas.microsoft.com/office/drawing/2014/main" id="{2200C17D-0C81-49CE-8673-64BC37D47368}"/>
              </a:ext>
            </a:extLst>
          </p:cNvPr>
          <p:cNvSpPr>
            <a:spLocks noGrp="1"/>
          </p:cNvSpPr>
          <p:nvPr>
            <p:ph type="subTitle" idx="33" hasCustomPrompt="1"/>
          </p:nvPr>
        </p:nvSpPr>
        <p:spPr>
          <a:xfrm>
            <a:off x="539999" y="481818"/>
            <a:ext cx="2210400" cy="154800"/>
          </a:xfrm>
        </p:spPr>
        <p:txBody>
          <a:bodyPr/>
          <a:lstStyle>
            <a:lvl1pPr marL="0" indent="0" algn="l">
              <a:lnSpc>
                <a:spcPct val="100000"/>
              </a:lnSpc>
              <a:spcBef>
                <a:spcPts val="0"/>
              </a:spcBef>
              <a:spcAft>
                <a:spcPts val="0"/>
              </a:spcAft>
              <a:buFont typeface="Arial" panose="020B0604020202020204" pitchFamily="34" charset="0"/>
              <a:buChar char="​"/>
              <a:defRPr sz="900" b="0">
                <a:solidFill>
                  <a:schemeClr val="accent1"/>
                </a:solidFill>
                <a:latin typeface="+mn-lt"/>
              </a:defRPr>
            </a:lvl1pPr>
            <a:lvl2pPr marL="0" indent="0" algn="l">
              <a:buFont typeface="Arial" panose="020B0604020202020204" pitchFamily="34" charset="0"/>
              <a:buNone/>
              <a:defRPr sz="1800" b="1">
                <a:solidFill>
                  <a:schemeClr val="bg1"/>
                </a:solidFill>
                <a:latin typeface="+mn-lt"/>
              </a:defRPr>
            </a:lvl2pPr>
            <a:lvl3pPr marL="0" indent="0" algn="l">
              <a:buFont typeface="Arial" panose="020B0604020202020204" pitchFamily="34" charset="0"/>
              <a:buChar char="​"/>
              <a:defRPr sz="1800" b="1">
                <a:solidFill>
                  <a:schemeClr val="bg1"/>
                </a:solidFill>
                <a:latin typeface="+mn-lt"/>
              </a:defRPr>
            </a:lvl3pPr>
            <a:lvl4pPr marL="0" indent="0" algn="l">
              <a:buFont typeface="Arial" panose="020B0604020202020204" pitchFamily="34" charset="0"/>
              <a:buChar char="​"/>
              <a:defRPr sz="1800" b="1">
                <a:solidFill>
                  <a:schemeClr val="bg1"/>
                </a:solidFill>
                <a:latin typeface="+mn-lt"/>
              </a:defRPr>
            </a:lvl4pPr>
            <a:lvl5pPr marL="0" indent="0" algn="l">
              <a:buFont typeface="Arial" panose="020B0604020202020204" pitchFamily="34" charset="0"/>
              <a:buChar char="​"/>
              <a:defRPr sz="1800" b="1">
                <a:solidFill>
                  <a:schemeClr val="bg1"/>
                </a:solidFill>
                <a:latin typeface="+mn-lt"/>
              </a:defRPr>
            </a:lvl5pPr>
            <a:lvl6pPr marL="0" indent="0" algn="l">
              <a:buFont typeface="Arial" panose="020B0604020202020204" pitchFamily="34" charset="0"/>
              <a:buChar char="​"/>
              <a:defRPr sz="1800" b="1">
                <a:solidFill>
                  <a:schemeClr val="bg1"/>
                </a:solidFill>
                <a:latin typeface="+mn-lt"/>
              </a:defRPr>
            </a:lvl6pPr>
            <a:lvl7pPr marL="0" indent="0" algn="l">
              <a:buFont typeface="Arial" panose="020B0604020202020204" pitchFamily="34" charset="0"/>
              <a:buChar char="​"/>
              <a:defRPr sz="1800" b="1">
                <a:solidFill>
                  <a:schemeClr val="bg1"/>
                </a:solidFill>
                <a:latin typeface="+mn-lt"/>
              </a:defRPr>
            </a:lvl7pPr>
            <a:lvl8pPr marL="0" indent="0" algn="l">
              <a:buFont typeface="Arial" panose="020B0604020202020204" pitchFamily="34" charset="0"/>
              <a:buChar char="​"/>
              <a:defRPr sz="1800" b="1">
                <a:solidFill>
                  <a:schemeClr val="bg1"/>
                </a:solidFill>
                <a:latin typeface="+mn-lt"/>
              </a:defRPr>
            </a:lvl8pPr>
            <a:lvl9pPr marL="0" indent="0" algn="l">
              <a:buFont typeface="Arial" panose="020B0604020202020204" pitchFamily="34" charset="0"/>
              <a:buChar char="​"/>
              <a:defRPr sz="1800" b="1">
                <a:solidFill>
                  <a:schemeClr val="bg1"/>
                </a:solidFill>
                <a:latin typeface="+mn-lt"/>
              </a:defRPr>
            </a:lvl9pPr>
          </a:lstStyle>
          <a:p>
            <a:r>
              <a:rPr lang="en-GB" dirty="0"/>
              <a:t>Click to add Eyebrow text</a:t>
            </a:r>
          </a:p>
        </p:txBody>
      </p:sp>
      <p:sp>
        <p:nvSpPr>
          <p:cNvPr id="17" name="Text Placeholder notes">
            <a:extLst>
              <a:ext uri="{FF2B5EF4-FFF2-40B4-BE49-F238E27FC236}">
                <a16:creationId xmlns:a16="http://schemas.microsoft.com/office/drawing/2014/main" id="{96722C69-3A89-4AF0-9262-9A43B1562829}"/>
              </a:ext>
            </a:extLst>
          </p:cNvPr>
          <p:cNvSpPr>
            <a:spLocks noGrp="1"/>
          </p:cNvSpPr>
          <p:nvPr>
            <p:ph type="body" sz="quarter" idx="17" hasCustomPrompt="1"/>
          </p:nvPr>
        </p:nvSpPr>
        <p:spPr>
          <a:xfrm>
            <a:off x="536444" y="6137275"/>
            <a:ext cx="2210400" cy="180725"/>
          </a:xfrm>
        </p:spPr>
        <p:txBody>
          <a:bodyPr anchor="b" anchorCtr="0"/>
          <a:lstStyle>
            <a:lvl1pPr marL="0" indent="0">
              <a:spcAft>
                <a:spcPts val="300"/>
              </a:spcAft>
              <a:buFont typeface="Arial" panose="020B0604020202020204" pitchFamily="34" charset="0"/>
              <a:buNone/>
              <a:defRPr sz="800" i="1"/>
            </a:lvl1pPr>
            <a:lvl2pPr marL="0" indent="0">
              <a:spcAft>
                <a:spcPts val="0"/>
              </a:spcAft>
              <a:buFont typeface="Arial" panose="020B0604020202020204" pitchFamily="34" charset="0"/>
              <a:buNone/>
              <a:defRPr/>
            </a:lvl2pPr>
            <a:lvl3pPr marL="0" indent="0">
              <a:spcAft>
                <a:spcPts val="0"/>
              </a:spcAft>
              <a:buFont typeface="Arial" panose="020B0604020202020204" pitchFamily="34" charset="0"/>
              <a:buNone/>
              <a:defRPr/>
            </a:lvl3pPr>
            <a:lvl4pPr marL="0" indent="0">
              <a:spcAft>
                <a:spcPts val="0"/>
              </a:spcAft>
              <a:buFont typeface="Arial" panose="020B0604020202020204" pitchFamily="34" charset="0"/>
              <a:buNone/>
              <a:defRPr/>
            </a:lvl4pPr>
            <a:lvl5pPr marL="0" indent="0">
              <a:buFont typeface="Arial" panose="020B0604020202020204" pitchFamily="34" charset="0"/>
              <a:buNone/>
              <a:defRPr/>
            </a:lvl5pPr>
          </a:lstStyle>
          <a:p>
            <a:pPr lvl="0"/>
            <a:r>
              <a:rPr lang="en-GB" dirty="0"/>
              <a:t>Click to add notes</a:t>
            </a:r>
          </a:p>
        </p:txBody>
      </p:sp>
      <p:sp>
        <p:nvSpPr>
          <p:cNvPr id="12" name="Footer Placeholder 11">
            <a:extLst>
              <a:ext uri="{FF2B5EF4-FFF2-40B4-BE49-F238E27FC236}">
                <a16:creationId xmlns:a16="http://schemas.microsoft.com/office/drawing/2014/main" id="{335DA131-1B1A-4190-8E80-D3E5E3F6A578}"/>
              </a:ext>
            </a:extLst>
          </p:cNvPr>
          <p:cNvSpPr>
            <a:spLocks noGrp="1"/>
          </p:cNvSpPr>
          <p:nvPr>
            <p:ph type="ftr" sz="quarter" idx="25"/>
          </p:nvPr>
        </p:nvSpPr>
        <p:spPr>
          <a:xfrm>
            <a:off x="3693599" y="481818"/>
            <a:ext cx="3434275" cy="154800"/>
          </a:xfrm>
        </p:spPr>
        <p:txBody>
          <a:bodyPr/>
          <a:lstStyle/>
          <a:p>
            <a:endParaRPr lang="en-GB" dirty="0"/>
          </a:p>
        </p:txBody>
      </p:sp>
      <p:sp>
        <p:nvSpPr>
          <p:cNvPr id="18" name="Slide Number Placeholder 17">
            <a:extLst>
              <a:ext uri="{FF2B5EF4-FFF2-40B4-BE49-F238E27FC236}">
                <a16:creationId xmlns:a16="http://schemas.microsoft.com/office/drawing/2014/main" id="{F757291D-FDE8-4C50-A167-DF40C225CDDC}"/>
              </a:ext>
            </a:extLst>
          </p:cNvPr>
          <p:cNvSpPr>
            <a:spLocks noGrp="1"/>
          </p:cNvSpPr>
          <p:nvPr>
            <p:ph type="sldNum" sz="quarter" idx="26"/>
          </p:nvPr>
        </p:nvSpPr>
        <p:spPr/>
        <p:txBody>
          <a:bodyPr/>
          <a:lstStyle/>
          <a:p>
            <a:fld id="{23AA811B-2EBD-4900-905E-5BE206449611}" type="slidenum">
              <a:rPr lang="en-GB" smtClean="0"/>
              <a:pPr/>
              <a:t>‹#›</a:t>
            </a:fld>
            <a:endParaRPr lang="en-GB" dirty="0"/>
          </a:p>
        </p:txBody>
      </p:sp>
      <p:sp>
        <p:nvSpPr>
          <p:cNvPr id="16" name="Logo">
            <a:extLst>
              <a:ext uri="{FF2B5EF4-FFF2-40B4-BE49-F238E27FC236}">
                <a16:creationId xmlns:a16="http://schemas.microsoft.com/office/drawing/2014/main" id="{1D991517-4F1F-4B90-A823-51D612988493}"/>
              </a:ext>
            </a:extLst>
          </p:cNvPr>
          <p:cNvSpPr>
            <a:spLocks noChangeArrowheads="1"/>
          </p:cNvSpPr>
          <p:nvPr userDrawn="1"/>
        </p:nvSpPr>
        <p:spPr bwMode="auto">
          <a:xfrm>
            <a:off x="11157045" y="491598"/>
            <a:ext cx="493617" cy="102665"/>
          </a:xfrm>
          <a:custGeom>
            <a:avLst/>
            <a:gdLst>
              <a:gd name="T0" fmla="*/ 3133 w 3201"/>
              <a:gd name="T1" fmla="*/ 97 h 664"/>
              <a:gd name="T2" fmla="*/ 3148 w 3201"/>
              <a:gd name="T3" fmla="*/ 81 h 664"/>
              <a:gd name="T4" fmla="*/ 3120 w 3201"/>
              <a:gd name="T5" fmla="*/ 77 h 664"/>
              <a:gd name="T6" fmla="*/ 3109 w 3201"/>
              <a:gd name="T7" fmla="*/ 135 h 664"/>
              <a:gd name="T8" fmla="*/ 3150 w 3201"/>
              <a:gd name="T9" fmla="*/ 69 h 664"/>
              <a:gd name="T10" fmla="*/ 3156 w 3201"/>
              <a:gd name="T11" fmla="*/ 99 h 664"/>
              <a:gd name="T12" fmla="*/ 3158 w 3201"/>
              <a:gd name="T13" fmla="*/ 122 h 664"/>
              <a:gd name="T14" fmla="*/ 3147 w 3201"/>
              <a:gd name="T15" fmla="*/ 124 h 664"/>
              <a:gd name="T16" fmla="*/ 3120 w 3201"/>
              <a:gd name="T17" fmla="*/ 106 h 664"/>
              <a:gd name="T18" fmla="*/ 2276 w 3201"/>
              <a:gd name="T19" fmla="*/ 420 h 664"/>
              <a:gd name="T20" fmla="*/ 2391 w 3201"/>
              <a:gd name="T21" fmla="*/ 562 h 664"/>
              <a:gd name="T22" fmla="*/ 2473 w 3201"/>
              <a:gd name="T23" fmla="*/ 314 h 664"/>
              <a:gd name="T24" fmla="*/ 2276 w 3201"/>
              <a:gd name="T25" fmla="*/ 420 h 664"/>
              <a:gd name="T26" fmla="*/ 2178 w 3201"/>
              <a:gd name="T27" fmla="*/ 294 h 664"/>
              <a:gd name="T28" fmla="*/ 2567 w 3201"/>
              <a:gd name="T29" fmla="*/ 245 h 664"/>
              <a:gd name="T30" fmla="*/ 2392 w 3201"/>
              <a:gd name="T31" fmla="*/ 662 h 664"/>
              <a:gd name="T32" fmla="*/ 2147 w 3201"/>
              <a:gd name="T33" fmla="*/ 413 h 664"/>
              <a:gd name="T34" fmla="*/ 649 w 3201"/>
              <a:gd name="T35" fmla="*/ 526 h 664"/>
              <a:gd name="T36" fmla="*/ 847 w 3201"/>
              <a:gd name="T37" fmla="*/ 419 h 664"/>
              <a:gd name="T38" fmla="*/ 649 w 3201"/>
              <a:gd name="T39" fmla="*/ 314 h 664"/>
              <a:gd name="T40" fmla="*/ 488 w 3201"/>
              <a:gd name="T41" fmla="*/ 413 h 664"/>
              <a:gd name="T42" fmla="*/ 731 w 3201"/>
              <a:gd name="T43" fmla="*/ 177 h 664"/>
              <a:gd name="T44" fmla="*/ 906 w 3201"/>
              <a:gd name="T45" fmla="*/ 593 h 664"/>
              <a:gd name="T46" fmla="*/ 518 w 3201"/>
              <a:gd name="T47" fmla="*/ 549 h 664"/>
              <a:gd name="T48" fmla="*/ 3137 w 3201"/>
              <a:gd name="T49" fmla="*/ 48 h 664"/>
              <a:gd name="T50" fmla="*/ 3084 w 3201"/>
              <a:gd name="T51" fmla="*/ 100 h 664"/>
              <a:gd name="T52" fmla="*/ 3137 w 3201"/>
              <a:gd name="T53" fmla="*/ 152 h 664"/>
              <a:gd name="T54" fmla="*/ 3190 w 3201"/>
              <a:gd name="T55" fmla="*/ 100 h 664"/>
              <a:gd name="T56" fmla="*/ 3137 w 3201"/>
              <a:gd name="T57" fmla="*/ 48 h 664"/>
              <a:gd name="T58" fmla="*/ 3168 w 3201"/>
              <a:gd name="T59" fmla="*/ 46 h 664"/>
              <a:gd name="T60" fmla="*/ 3192 w 3201"/>
              <a:gd name="T61" fmla="*/ 131 h 664"/>
              <a:gd name="T62" fmla="*/ 3105 w 3201"/>
              <a:gd name="T63" fmla="*/ 154 h 664"/>
              <a:gd name="T64" fmla="*/ 3082 w 3201"/>
              <a:gd name="T65" fmla="*/ 69 h 664"/>
              <a:gd name="T66" fmla="*/ 2809 w 3201"/>
              <a:gd name="T67" fmla="*/ 652 h 664"/>
              <a:gd name="T68" fmla="*/ 2749 w 3201"/>
              <a:gd name="T69" fmla="*/ 187 h 664"/>
              <a:gd name="T70" fmla="*/ 2877 w 3201"/>
              <a:gd name="T71" fmla="*/ 464 h 664"/>
              <a:gd name="T72" fmla="*/ 3109 w 3201"/>
              <a:gd name="T73" fmla="*/ 187 h 664"/>
              <a:gd name="T74" fmla="*/ 1826 w 3201"/>
              <a:gd name="T75" fmla="*/ 416 h 664"/>
              <a:gd name="T76" fmla="*/ 2110 w 3201"/>
              <a:gd name="T77" fmla="*/ 308 h 664"/>
              <a:gd name="T78" fmla="*/ 1831 w 3201"/>
              <a:gd name="T79" fmla="*/ 663 h 664"/>
              <a:gd name="T80" fmla="*/ 1500 w 3201"/>
              <a:gd name="T81" fmla="*/ 329 h 664"/>
              <a:gd name="T82" fmla="*/ 1824 w 3201"/>
              <a:gd name="T83" fmla="*/ 0 h 664"/>
              <a:gd name="T84" fmla="*/ 1971 w 3201"/>
              <a:gd name="T85" fmla="*/ 212 h 664"/>
              <a:gd name="T86" fmla="*/ 1686 w 3201"/>
              <a:gd name="T87" fmla="*/ 164 h 664"/>
              <a:gd name="T88" fmla="*/ 1822 w 3201"/>
              <a:gd name="T89" fmla="*/ 552 h 664"/>
              <a:gd name="T90" fmla="*/ 1977 w 3201"/>
              <a:gd name="T91" fmla="*/ 416 h 664"/>
              <a:gd name="T92" fmla="*/ 1330 w 3201"/>
              <a:gd name="T93" fmla="*/ 652 h 664"/>
              <a:gd name="T94" fmla="*/ 1174 w 3201"/>
              <a:gd name="T95" fmla="*/ 662 h 664"/>
              <a:gd name="T96" fmla="*/ 1016 w 3201"/>
              <a:gd name="T97" fmla="*/ 481 h 664"/>
              <a:gd name="T98" fmla="*/ 1141 w 3201"/>
              <a:gd name="T99" fmla="*/ 401 h 664"/>
              <a:gd name="T100" fmla="*/ 1220 w 3201"/>
              <a:gd name="T101" fmla="*/ 569 h 664"/>
              <a:gd name="T102" fmla="*/ 1321 w 3201"/>
              <a:gd name="T103" fmla="*/ 383 h 664"/>
              <a:gd name="T104" fmla="*/ 1447 w 3201"/>
              <a:gd name="T105" fmla="*/ 652 h 664"/>
              <a:gd name="T106" fmla="*/ 239 w 3201"/>
              <a:gd name="T107" fmla="*/ 382 h 664"/>
              <a:gd name="T108" fmla="*/ 308 w 3201"/>
              <a:gd name="T109" fmla="*/ 264 h 664"/>
              <a:gd name="T110" fmla="*/ 371 w 3201"/>
              <a:gd name="T111" fmla="*/ 383 h 664"/>
              <a:gd name="T112" fmla="*/ 239 w 3201"/>
              <a:gd name="T113" fmla="*/ 382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201" h="664">
                <a:moveTo>
                  <a:pt x="3120" y="97"/>
                </a:moveTo>
                <a:lnTo>
                  <a:pt x="3120" y="97"/>
                </a:lnTo>
                <a:cubicBezTo>
                  <a:pt x="3133" y="97"/>
                  <a:pt x="3133" y="97"/>
                  <a:pt x="3133" y="97"/>
                </a:cubicBezTo>
                <a:cubicBezTo>
                  <a:pt x="3140" y="97"/>
                  <a:pt x="3144" y="96"/>
                  <a:pt x="3146" y="94"/>
                </a:cubicBezTo>
                <a:cubicBezTo>
                  <a:pt x="3149" y="92"/>
                  <a:pt x="3150" y="90"/>
                  <a:pt x="3150" y="87"/>
                </a:cubicBezTo>
                <a:cubicBezTo>
                  <a:pt x="3150" y="85"/>
                  <a:pt x="3149" y="83"/>
                  <a:pt x="3148" y="81"/>
                </a:cubicBezTo>
                <a:cubicBezTo>
                  <a:pt x="3147" y="80"/>
                  <a:pt x="3145" y="79"/>
                  <a:pt x="3143" y="78"/>
                </a:cubicBezTo>
                <a:cubicBezTo>
                  <a:pt x="3141" y="77"/>
                  <a:pt x="3138" y="77"/>
                  <a:pt x="3132" y="77"/>
                </a:cubicBezTo>
                <a:cubicBezTo>
                  <a:pt x="3120" y="77"/>
                  <a:pt x="3120" y="77"/>
                  <a:pt x="3120" y="77"/>
                </a:cubicBezTo>
                <a:lnTo>
                  <a:pt x="3120" y="97"/>
                </a:lnTo>
                <a:close/>
                <a:moveTo>
                  <a:pt x="3109" y="135"/>
                </a:moveTo>
                <a:lnTo>
                  <a:pt x="3109" y="135"/>
                </a:lnTo>
                <a:cubicBezTo>
                  <a:pt x="3109" y="68"/>
                  <a:pt x="3109" y="68"/>
                  <a:pt x="3109" y="68"/>
                </a:cubicBezTo>
                <a:cubicBezTo>
                  <a:pt x="3132" y="68"/>
                  <a:pt x="3132" y="68"/>
                  <a:pt x="3132" y="68"/>
                </a:cubicBezTo>
                <a:cubicBezTo>
                  <a:pt x="3140" y="68"/>
                  <a:pt x="3146" y="68"/>
                  <a:pt x="3150" y="69"/>
                </a:cubicBezTo>
                <a:cubicBezTo>
                  <a:pt x="3153" y="71"/>
                  <a:pt x="3156" y="73"/>
                  <a:pt x="3158" y="76"/>
                </a:cubicBezTo>
                <a:cubicBezTo>
                  <a:pt x="3160" y="79"/>
                  <a:pt x="3161" y="82"/>
                  <a:pt x="3161" y="86"/>
                </a:cubicBezTo>
                <a:cubicBezTo>
                  <a:pt x="3161" y="91"/>
                  <a:pt x="3160" y="95"/>
                  <a:pt x="3156" y="99"/>
                </a:cubicBezTo>
                <a:cubicBezTo>
                  <a:pt x="3153" y="102"/>
                  <a:pt x="3148" y="104"/>
                  <a:pt x="3142" y="105"/>
                </a:cubicBezTo>
                <a:cubicBezTo>
                  <a:pt x="3144" y="106"/>
                  <a:pt x="3146" y="107"/>
                  <a:pt x="3148" y="108"/>
                </a:cubicBezTo>
                <a:cubicBezTo>
                  <a:pt x="3150" y="111"/>
                  <a:pt x="3154" y="115"/>
                  <a:pt x="3158" y="122"/>
                </a:cubicBezTo>
                <a:cubicBezTo>
                  <a:pt x="3166" y="135"/>
                  <a:pt x="3166" y="135"/>
                  <a:pt x="3166" y="135"/>
                </a:cubicBezTo>
                <a:cubicBezTo>
                  <a:pt x="3153" y="135"/>
                  <a:pt x="3153" y="135"/>
                  <a:pt x="3153" y="135"/>
                </a:cubicBezTo>
                <a:cubicBezTo>
                  <a:pt x="3147" y="124"/>
                  <a:pt x="3147" y="124"/>
                  <a:pt x="3147" y="124"/>
                </a:cubicBezTo>
                <a:cubicBezTo>
                  <a:pt x="3142" y="116"/>
                  <a:pt x="3138" y="111"/>
                  <a:pt x="3135" y="109"/>
                </a:cubicBezTo>
                <a:cubicBezTo>
                  <a:pt x="3133" y="107"/>
                  <a:pt x="3130" y="106"/>
                  <a:pt x="3126" y="106"/>
                </a:cubicBezTo>
                <a:cubicBezTo>
                  <a:pt x="3120" y="106"/>
                  <a:pt x="3120" y="106"/>
                  <a:pt x="3120" y="106"/>
                </a:cubicBezTo>
                <a:cubicBezTo>
                  <a:pt x="3120" y="135"/>
                  <a:pt x="3120" y="135"/>
                  <a:pt x="3120" y="135"/>
                </a:cubicBezTo>
                <a:lnTo>
                  <a:pt x="3109" y="135"/>
                </a:lnTo>
                <a:close/>
                <a:moveTo>
                  <a:pt x="2276" y="420"/>
                </a:moveTo>
                <a:lnTo>
                  <a:pt x="2276" y="420"/>
                </a:lnTo>
                <a:cubicBezTo>
                  <a:pt x="2276" y="466"/>
                  <a:pt x="2287" y="501"/>
                  <a:pt x="2309" y="526"/>
                </a:cubicBezTo>
                <a:cubicBezTo>
                  <a:pt x="2331" y="550"/>
                  <a:pt x="2359" y="562"/>
                  <a:pt x="2391" y="562"/>
                </a:cubicBezTo>
                <a:cubicBezTo>
                  <a:pt x="2424" y="562"/>
                  <a:pt x="2451" y="550"/>
                  <a:pt x="2473" y="526"/>
                </a:cubicBezTo>
                <a:cubicBezTo>
                  <a:pt x="2495" y="501"/>
                  <a:pt x="2507" y="465"/>
                  <a:pt x="2507" y="419"/>
                </a:cubicBezTo>
                <a:cubicBezTo>
                  <a:pt x="2507" y="373"/>
                  <a:pt x="2495" y="338"/>
                  <a:pt x="2473" y="314"/>
                </a:cubicBezTo>
                <a:cubicBezTo>
                  <a:pt x="2451" y="289"/>
                  <a:pt x="2424" y="277"/>
                  <a:pt x="2391" y="277"/>
                </a:cubicBezTo>
                <a:cubicBezTo>
                  <a:pt x="2359" y="277"/>
                  <a:pt x="2331" y="289"/>
                  <a:pt x="2309" y="314"/>
                </a:cubicBezTo>
                <a:cubicBezTo>
                  <a:pt x="2287" y="338"/>
                  <a:pt x="2276" y="374"/>
                  <a:pt x="2276" y="420"/>
                </a:cubicBezTo>
                <a:close/>
                <a:moveTo>
                  <a:pt x="2147" y="413"/>
                </a:moveTo>
                <a:lnTo>
                  <a:pt x="2147" y="413"/>
                </a:lnTo>
                <a:cubicBezTo>
                  <a:pt x="2147" y="372"/>
                  <a:pt x="2157" y="333"/>
                  <a:pt x="2178" y="294"/>
                </a:cubicBezTo>
                <a:cubicBezTo>
                  <a:pt x="2198" y="256"/>
                  <a:pt x="2228" y="227"/>
                  <a:pt x="2265" y="207"/>
                </a:cubicBezTo>
                <a:cubicBezTo>
                  <a:pt x="2302" y="187"/>
                  <a:pt x="2344" y="177"/>
                  <a:pt x="2391" y="177"/>
                </a:cubicBezTo>
                <a:cubicBezTo>
                  <a:pt x="2462" y="177"/>
                  <a:pt x="2521" y="200"/>
                  <a:pt x="2567" y="245"/>
                </a:cubicBezTo>
                <a:cubicBezTo>
                  <a:pt x="2613" y="291"/>
                  <a:pt x="2635" y="349"/>
                  <a:pt x="2635" y="418"/>
                </a:cubicBezTo>
                <a:cubicBezTo>
                  <a:pt x="2635" y="489"/>
                  <a:pt x="2612" y="547"/>
                  <a:pt x="2566" y="593"/>
                </a:cubicBezTo>
                <a:cubicBezTo>
                  <a:pt x="2520" y="639"/>
                  <a:pt x="2462" y="662"/>
                  <a:pt x="2392" y="662"/>
                </a:cubicBezTo>
                <a:cubicBezTo>
                  <a:pt x="2348" y="662"/>
                  <a:pt x="2307" y="653"/>
                  <a:pt x="2268" y="634"/>
                </a:cubicBezTo>
                <a:cubicBezTo>
                  <a:pt x="2228" y="614"/>
                  <a:pt x="2198" y="586"/>
                  <a:pt x="2178" y="549"/>
                </a:cubicBezTo>
                <a:cubicBezTo>
                  <a:pt x="2157" y="512"/>
                  <a:pt x="2147" y="466"/>
                  <a:pt x="2147" y="413"/>
                </a:cubicBezTo>
                <a:close/>
                <a:moveTo>
                  <a:pt x="616" y="420"/>
                </a:moveTo>
                <a:lnTo>
                  <a:pt x="616" y="420"/>
                </a:lnTo>
                <a:cubicBezTo>
                  <a:pt x="616" y="466"/>
                  <a:pt x="627" y="501"/>
                  <a:pt x="649" y="526"/>
                </a:cubicBezTo>
                <a:cubicBezTo>
                  <a:pt x="671" y="550"/>
                  <a:pt x="699" y="562"/>
                  <a:pt x="732" y="562"/>
                </a:cubicBezTo>
                <a:cubicBezTo>
                  <a:pt x="764" y="562"/>
                  <a:pt x="792" y="550"/>
                  <a:pt x="814" y="526"/>
                </a:cubicBezTo>
                <a:cubicBezTo>
                  <a:pt x="836" y="501"/>
                  <a:pt x="847" y="465"/>
                  <a:pt x="847" y="419"/>
                </a:cubicBezTo>
                <a:cubicBezTo>
                  <a:pt x="847" y="373"/>
                  <a:pt x="836" y="338"/>
                  <a:pt x="814" y="314"/>
                </a:cubicBezTo>
                <a:cubicBezTo>
                  <a:pt x="792" y="289"/>
                  <a:pt x="764" y="277"/>
                  <a:pt x="732" y="277"/>
                </a:cubicBezTo>
                <a:cubicBezTo>
                  <a:pt x="699" y="277"/>
                  <a:pt x="671" y="289"/>
                  <a:pt x="649" y="314"/>
                </a:cubicBezTo>
                <a:cubicBezTo>
                  <a:pt x="627" y="338"/>
                  <a:pt x="616" y="374"/>
                  <a:pt x="616" y="420"/>
                </a:cubicBezTo>
                <a:close/>
                <a:moveTo>
                  <a:pt x="488" y="413"/>
                </a:moveTo>
                <a:lnTo>
                  <a:pt x="488" y="413"/>
                </a:lnTo>
                <a:cubicBezTo>
                  <a:pt x="488" y="372"/>
                  <a:pt x="498" y="333"/>
                  <a:pt x="518" y="294"/>
                </a:cubicBezTo>
                <a:cubicBezTo>
                  <a:pt x="539" y="256"/>
                  <a:pt x="568" y="227"/>
                  <a:pt x="605" y="207"/>
                </a:cubicBezTo>
                <a:cubicBezTo>
                  <a:pt x="643" y="187"/>
                  <a:pt x="685" y="177"/>
                  <a:pt x="731" y="177"/>
                </a:cubicBezTo>
                <a:cubicBezTo>
                  <a:pt x="803" y="177"/>
                  <a:pt x="861" y="200"/>
                  <a:pt x="907" y="245"/>
                </a:cubicBezTo>
                <a:cubicBezTo>
                  <a:pt x="953" y="291"/>
                  <a:pt x="976" y="349"/>
                  <a:pt x="976" y="418"/>
                </a:cubicBezTo>
                <a:cubicBezTo>
                  <a:pt x="976" y="489"/>
                  <a:pt x="953" y="547"/>
                  <a:pt x="906" y="593"/>
                </a:cubicBezTo>
                <a:cubicBezTo>
                  <a:pt x="860" y="639"/>
                  <a:pt x="802" y="662"/>
                  <a:pt x="732" y="662"/>
                </a:cubicBezTo>
                <a:cubicBezTo>
                  <a:pt x="689" y="662"/>
                  <a:pt x="647" y="653"/>
                  <a:pt x="608" y="634"/>
                </a:cubicBezTo>
                <a:cubicBezTo>
                  <a:pt x="569" y="614"/>
                  <a:pt x="539" y="586"/>
                  <a:pt x="518" y="549"/>
                </a:cubicBezTo>
                <a:cubicBezTo>
                  <a:pt x="498" y="512"/>
                  <a:pt x="488" y="466"/>
                  <a:pt x="488" y="413"/>
                </a:cubicBezTo>
                <a:close/>
                <a:moveTo>
                  <a:pt x="3137" y="48"/>
                </a:moveTo>
                <a:lnTo>
                  <a:pt x="3137" y="48"/>
                </a:lnTo>
                <a:cubicBezTo>
                  <a:pt x="3128" y="48"/>
                  <a:pt x="3119" y="51"/>
                  <a:pt x="3111" y="55"/>
                </a:cubicBezTo>
                <a:cubicBezTo>
                  <a:pt x="3102" y="60"/>
                  <a:pt x="3096" y="66"/>
                  <a:pt x="3091" y="74"/>
                </a:cubicBezTo>
                <a:cubicBezTo>
                  <a:pt x="3086" y="83"/>
                  <a:pt x="3084" y="91"/>
                  <a:pt x="3084" y="100"/>
                </a:cubicBezTo>
                <a:cubicBezTo>
                  <a:pt x="3084" y="109"/>
                  <a:pt x="3086" y="118"/>
                  <a:pt x="3091" y="126"/>
                </a:cubicBezTo>
                <a:cubicBezTo>
                  <a:pt x="3095" y="134"/>
                  <a:pt x="3102" y="141"/>
                  <a:pt x="3110" y="145"/>
                </a:cubicBezTo>
                <a:cubicBezTo>
                  <a:pt x="3119" y="150"/>
                  <a:pt x="3128" y="152"/>
                  <a:pt x="3137" y="152"/>
                </a:cubicBezTo>
                <a:cubicBezTo>
                  <a:pt x="3146" y="152"/>
                  <a:pt x="3155" y="150"/>
                  <a:pt x="3163" y="145"/>
                </a:cubicBezTo>
                <a:cubicBezTo>
                  <a:pt x="3171" y="141"/>
                  <a:pt x="3178" y="134"/>
                  <a:pt x="3182" y="126"/>
                </a:cubicBezTo>
                <a:cubicBezTo>
                  <a:pt x="3187" y="118"/>
                  <a:pt x="3190" y="109"/>
                  <a:pt x="3190" y="100"/>
                </a:cubicBezTo>
                <a:cubicBezTo>
                  <a:pt x="3190" y="91"/>
                  <a:pt x="3187" y="83"/>
                  <a:pt x="3182" y="74"/>
                </a:cubicBezTo>
                <a:cubicBezTo>
                  <a:pt x="3178" y="66"/>
                  <a:pt x="3171" y="60"/>
                  <a:pt x="3163" y="55"/>
                </a:cubicBezTo>
                <a:cubicBezTo>
                  <a:pt x="3154" y="51"/>
                  <a:pt x="3145" y="48"/>
                  <a:pt x="3137" y="48"/>
                </a:cubicBezTo>
                <a:close/>
                <a:moveTo>
                  <a:pt x="3137" y="38"/>
                </a:moveTo>
                <a:lnTo>
                  <a:pt x="3137" y="38"/>
                </a:lnTo>
                <a:cubicBezTo>
                  <a:pt x="3147" y="38"/>
                  <a:pt x="3158" y="41"/>
                  <a:pt x="3168" y="46"/>
                </a:cubicBezTo>
                <a:cubicBezTo>
                  <a:pt x="3178" y="51"/>
                  <a:pt x="3186" y="59"/>
                  <a:pt x="3191" y="69"/>
                </a:cubicBezTo>
                <a:cubicBezTo>
                  <a:pt x="3197" y="79"/>
                  <a:pt x="3200" y="89"/>
                  <a:pt x="3200" y="100"/>
                </a:cubicBezTo>
                <a:cubicBezTo>
                  <a:pt x="3200" y="111"/>
                  <a:pt x="3197" y="121"/>
                  <a:pt x="3192" y="131"/>
                </a:cubicBezTo>
                <a:cubicBezTo>
                  <a:pt x="3186" y="141"/>
                  <a:pt x="3178" y="149"/>
                  <a:pt x="3168" y="154"/>
                </a:cubicBezTo>
                <a:cubicBezTo>
                  <a:pt x="3158" y="160"/>
                  <a:pt x="3148" y="162"/>
                  <a:pt x="3137" y="162"/>
                </a:cubicBezTo>
                <a:cubicBezTo>
                  <a:pt x="3126" y="162"/>
                  <a:pt x="3115" y="160"/>
                  <a:pt x="3105" y="154"/>
                </a:cubicBezTo>
                <a:cubicBezTo>
                  <a:pt x="3095" y="149"/>
                  <a:pt x="3087" y="141"/>
                  <a:pt x="3082" y="131"/>
                </a:cubicBezTo>
                <a:cubicBezTo>
                  <a:pt x="3076" y="121"/>
                  <a:pt x="3073" y="111"/>
                  <a:pt x="3073" y="100"/>
                </a:cubicBezTo>
                <a:cubicBezTo>
                  <a:pt x="3073" y="89"/>
                  <a:pt x="3076" y="79"/>
                  <a:pt x="3082" y="69"/>
                </a:cubicBezTo>
                <a:cubicBezTo>
                  <a:pt x="3087" y="59"/>
                  <a:pt x="3095" y="51"/>
                  <a:pt x="3106" y="46"/>
                </a:cubicBezTo>
                <a:cubicBezTo>
                  <a:pt x="3116" y="41"/>
                  <a:pt x="3126" y="38"/>
                  <a:pt x="3137" y="38"/>
                </a:cubicBezTo>
                <a:close/>
                <a:moveTo>
                  <a:pt x="2809" y="652"/>
                </a:moveTo>
                <a:lnTo>
                  <a:pt x="2809" y="652"/>
                </a:lnTo>
                <a:cubicBezTo>
                  <a:pt x="2618" y="187"/>
                  <a:pt x="2618" y="187"/>
                  <a:pt x="2618" y="187"/>
                </a:cubicBezTo>
                <a:cubicBezTo>
                  <a:pt x="2749" y="187"/>
                  <a:pt x="2749" y="187"/>
                  <a:pt x="2749" y="187"/>
                </a:cubicBezTo>
                <a:cubicBezTo>
                  <a:pt x="2839" y="425"/>
                  <a:pt x="2839" y="425"/>
                  <a:pt x="2839" y="425"/>
                </a:cubicBezTo>
                <a:cubicBezTo>
                  <a:pt x="2864" y="504"/>
                  <a:pt x="2864" y="504"/>
                  <a:pt x="2864" y="504"/>
                </a:cubicBezTo>
                <a:cubicBezTo>
                  <a:pt x="2871" y="483"/>
                  <a:pt x="2875" y="470"/>
                  <a:pt x="2877" y="464"/>
                </a:cubicBezTo>
                <a:cubicBezTo>
                  <a:pt x="2881" y="451"/>
                  <a:pt x="2886" y="438"/>
                  <a:pt x="2891" y="425"/>
                </a:cubicBezTo>
                <a:cubicBezTo>
                  <a:pt x="2981" y="187"/>
                  <a:pt x="2981" y="187"/>
                  <a:pt x="2981" y="187"/>
                </a:cubicBezTo>
                <a:cubicBezTo>
                  <a:pt x="3109" y="187"/>
                  <a:pt x="3109" y="187"/>
                  <a:pt x="3109" y="187"/>
                </a:cubicBezTo>
                <a:cubicBezTo>
                  <a:pt x="2921" y="652"/>
                  <a:pt x="2921" y="652"/>
                  <a:pt x="2921" y="652"/>
                </a:cubicBezTo>
                <a:lnTo>
                  <a:pt x="2809" y="652"/>
                </a:lnTo>
                <a:close/>
                <a:moveTo>
                  <a:pt x="1826" y="416"/>
                </a:moveTo>
                <a:lnTo>
                  <a:pt x="1826" y="416"/>
                </a:lnTo>
                <a:cubicBezTo>
                  <a:pt x="1826" y="308"/>
                  <a:pt x="1826" y="308"/>
                  <a:pt x="1826" y="308"/>
                </a:cubicBezTo>
                <a:cubicBezTo>
                  <a:pt x="2110" y="308"/>
                  <a:pt x="2110" y="308"/>
                  <a:pt x="2110" y="308"/>
                </a:cubicBezTo>
                <a:cubicBezTo>
                  <a:pt x="2110" y="563"/>
                  <a:pt x="2110" y="563"/>
                  <a:pt x="2110" y="563"/>
                </a:cubicBezTo>
                <a:cubicBezTo>
                  <a:pt x="2083" y="590"/>
                  <a:pt x="2043" y="613"/>
                  <a:pt x="1990" y="633"/>
                </a:cubicBezTo>
                <a:cubicBezTo>
                  <a:pt x="1938" y="653"/>
                  <a:pt x="1885" y="663"/>
                  <a:pt x="1831" y="663"/>
                </a:cubicBezTo>
                <a:cubicBezTo>
                  <a:pt x="1763" y="663"/>
                  <a:pt x="1703" y="649"/>
                  <a:pt x="1652" y="621"/>
                </a:cubicBezTo>
                <a:cubicBezTo>
                  <a:pt x="1602" y="593"/>
                  <a:pt x="1563" y="552"/>
                  <a:pt x="1538" y="500"/>
                </a:cubicBezTo>
                <a:cubicBezTo>
                  <a:pt x="1512" y="448"/>
                  <a:pt x="1500" y="391"/>
                  <a:pt x="1500" y="329"/>
                </a:cubicBezTo>
                <a:cubicBezTo>
                  <a:pt x="1500" y="262"/>
                  <a:pt x="1514" y="203"/>
                  <a:pt x="1542" y="151"/>
                </a:cubicBezTo>
                <a:cubicBezTo>
                  <a:pt x="1571" y="99"/>
                  <a:pt x="1613" y="59"/>
                  <a:pt x="1668" y="32"/>
                </a:cubicBezTo>
                <a:cubicBezTo>
                  <a:pt x="1709" y="10"/>
                  <a:pt x="1762" y="0"/>
                  <a:pt x="1824" y="0"/>
                </a:cubicBezTo>
                <a:cubicBezTo>
                  <a:pt x="1905" y="0"/>
                  <a:pt x="1968" y="16"/>
                  <a:pt x="2014" y="50"/>
                </a:cubicBezTo>
                <a:cubicBezTo>
                  <a:pt x="2059" y="83"/>
                  <a:pt x="2089" y="129"/>
                  <a:pt x="2102" y="188"/>
                </a:cubicBezTo>
                <a:cubicBezTo>
                  <a:pt x="1971" y="212"/>
                  <a:pt x="1971" y="212"/>
                  <a:pt x="1971" y="212"/>
                </a:cubicBezTo>
                <a:cubicBezTo>
                  <a:pt x="1961" y="181"/>
                  <a:pt x="1944" y="156"/>
                  <a:pt x="1919" y="138"/>
                </a:cubicBezTo>
                <a:cubicBezTo>
                  <a:pt x="1894" y="119"/>
                  <a:pt x="1862" y="110"/>
                  <a:pt x="1824" y="110"/>
                </a:cubicBezTo>
                <a:cubicBezTo>
                  <a:pt x="1766" y="110"/>
                  <a:pt x="1720" y="128"/>
                  <a:pt x="1686" y="164"/>
                </a:cubicBezTo>
                <a:cubicBezTo>
                  <a:pt x="1652" y="200"/>
                  <a:pt x="1635" y="253"/>
                  <a:pt x="1635" y="324"/>
                </a:cubicBezTo>
                <a:cubicBezTo>
                  <a:pt x="1635" y="400"/>
                  <a:pt x="1653" y="457"/>
                  <a:pt x="1687" y="495"/>
                </a:cubicBezTo>
                <a:cubicBezTo>
                  <a:pt x="1722" y="533"/>
                  <a:pt x="1767" y="552"/>
                  <a:pt x="1822" y="552"/>
                </a:cubicBezTo>
                <a:cubicBezTo>
                  <a:pt x="1850" y="552"/>
                  <a:pt x="1878" y="547"/>
                  <a:pt x="1906" y="536"/>
                </a:cubicBezTo>
                <a:cubicBezTo>
                  <a:pt x="1933" y="526"/>
                  <a:pt x="1957" y="513"/>
                  <a:pt x="1977" y="497"/>
                </a:cubicBezTo>
                <a:cubicBezTo>
                  <a:pt x="1977" y="416"/>
                  <a:pt x="1977" y="416"/>
                  <a:pt x="1977" y="416"/>
                </a:cubicBezTo>
                <a:lnTo>
                  <a:pt x="1826" y="416"/>
                </a:lnTo>
                <a:close/>
                <a:moveTo>
                  <a:pt x="1330" y="652"/>
                </a:moveTo>
                <a:lnTo>
                  <a:pt x="1330" y="652"/>
                </a:lnTo>
                <a:cubicBezTo>
                  <a:pt x="1330" y="583"/>
                  <a:pt x="1330" y="583"/>
                  <a:pt x="1330" y="583"/>
                </a:cubicBezTo>
                <a:cubicBezTo>
                  <a:pt x="1313" y="607"/>
                  <a:pt x="1290" y="627"/>
                  <a:pt x="1262" y="641"/>
                </a:cubicBezTo>
                <a:cubicBezTo>
                  <a:pt x="1234" y="655"/>
                  <a:pt x="1205" y="662"/>
                  <a:pt x="1174" y="662"/>
                </a:cubicBezTo>
                <a:cubicBezTo>
                  <a:pt x="1142" y="662"/>
                  <a:pt x="1113" y="656"/>
                  <a:pt x="1088" y="642"/>
                </a:cubicBezTo>
                <a:cubicBezTo>
                  <a:pt x="1063" y="628"/>
                  <a:pt x="1045" y="609"/>
                  <a:pt x="1033" y="584"/>
                </a:cubicBezTo>
                <a:cubicBezTo>
                  <a:pt x="1022" y="559"/>
                  <a:pt x="1016" y="525"/>
                  <a:pt x="1016" y="481"/>
                </a:cubicBezTo>
                <a:cubicBezTo>
                  <a:pt x="1016" y="187"/>
                  <a:pt x="1016" y="187"/>
                  <a:pt x="1016" y="187"/>
                </a:cubicBezTo>
                <a:cubicBezTo>
                  <a:pt x="1141" y="187"/>
                  <a:pt x="1141" y="187"/>
                  <a:pt x="1141" y="187"/>
                </a:cubicBezTo>
                <a:cubicBezTo>
                  <a:pt x="1141" y="401"/>
                  <a:pt x="1141" y="401"/>
                  <a:pt x="1141" y="401"/>
                </a:cubicBezTo>
                <a:cubicBezTo>
                  <a:pt x="1141" y="466"/>
                  <a:pt x="1144" y="506"/>
                  <a:pt x="1148" y="521"/>
                </a:cubicBezTo>
                <a:cubicBezTo>
                  <a:pt x="1153" y="536"/>
                  <a:pt x="1161" y="547"/>
                  <a:pt x="1174" y="556"/>
                </a:cubicBezTo>
                <a:cubicBezTo>
                  <a:pt x="1186" y="564"/>
                  <a:pt x="1201" y="569"/>
                  <a:pt x="1220" y="569"/>
                </a:cubicBezTo>
                <a:cubicBezTo>
                  <a:pt x="1241" y="569"/>
                  <a:pt x="1260" y="563"/>
                  <a:pt x="1277" y="552"/>
                </a:cubicBezTo>
                <a:cubicBezTo>
                  <a:pt x="1294" y="540"/>
                  <a:pt x="1306" y="526"/>
                  <a:pt x="1312" y="509"/>
                </a:cubicBezTo>
                <a:cubicBezTo>
                  <a:pt x="1318" y="492"/>
                  <a:pt x="1321" y="450"/>
                  <a:pt x="1321" y="383"/>
                </a:cubicBezTo>
                <a:cubicBezTo>
                  <a:pt x="1321" y="187"/>
                  <a:pt x="1321" y="187"/>
                  <a:pt x="1321" y="187"/>
                </a:cubicBezTo>
                <a:cubicBezTo>
                  <a:pt x="1447" y="187"/>
                  <a:pt x="1447" y="187"/>
                  <a:pt x="1447" y="187"/>
                </a:cubicBezTo>
                <a:cubicBezTo>
                  <a:pt x="1447" y="652"/>
                  <a:pt x="1447" y="652"/>
                  <a:pt x="1447" y="652"/>
                </a:cubicBezTo>
                <a:lnTo>
                  <a:pt x="1330" y="652"/>
                </a:lnTo>
                <a:close/>
                <a:moveTo>
                  <a:pt x="239" y="382"/>
                </a:moveTo>
                <a:lnTo>
                  <a:pt x="239" y="382"/>
                </a:lnTo>
                <a:cubicBezTo>
                  <a:pt x="0" y="10"/>
                  <a:pt x="0" y="10"/>
                  <a:pt x="0" y="10"/>
                </a:cubicBezTo>
                <a:cubicBezTo>
                  <a:pt x="154" y="10"/>
                  <a:pt x="154" y="10"/>
                  <a:pt x="154" y="10"/>
                </a:cubicBezTo>
                <a:cubicBezTo>
                  <a:pt x="308" y="264"/>
                  <a:pt x="308" y="264"/>
                  <a:pt x="308" y="264"/>
                </a:cubicBezTo>
                <a:cubicBezTo>
                  <a:pt x="459" y="10"/>
                  <a:pt x="459" y="10"/>
                  <a:pt x="459" y="10"/>
                </a:cubicBezTo>
                <a:cubicBezTo>
                  <a:pt x="611" y="10"/>
                  <a:pt x="611" y="10"/>
                  <a:pt x="611" y="10"/>
                </a:cubicBezTo>
                <a:cubicBezTo>
                  <a:pt x="371" y="383"/>
                  <a:pt x="371" y="383"/>
                  <a:pt x="371" y="383"/>
                </a:cubicBezTo>
                <a:cubicBezTo>
                  <a:pt x="371" y="652"/>
                  <a:pt x="371" y="652"/>
                  <a:pt x="371" y="652"/>
                </a:cubicBezTo>
                <a:cubicBezTo>
                  <a:pt x="239" y="652"/>
                  <a:pt x="239" y="652"/>
                  <a:pt x="239" y="652"/>
                </a:cubicBezTo>
                <a:lnTo>
                  <a:pt x="239" y="382"/>
                </a:lnTo>
                <a:close/>
              </a:path>
            </a:pathLst>
          </a:custGeom>
          <a:solidFill>
            <a:schemeClr val="accent1"/>
          </a:solidFill>
          <a:ln>
            <a:noFill/>
          </a:ln>
          <a:effectLst/>
        </p:spPr>
        <p:txBody>
          <a:bodyPr wrap="none" anchor="ctr"/>
          <a:lstStyle/>
          <a:p>
            <a:endParaRPr lang="en-GB" dirty="0"/>
          </a:p>
        </p:txBody>
      </p:sp>
      <p:sp>
        <p:nvSpPr>
          <p:cNvPr id="14" name="Content Placeholder 13">
            <a:extLst>
              <a:ext uri="{FF2B5EF4-FFF2-40B4-BE49-F238E27FC236}">
                <a16:creationId xmlns:a16="http://schemas.microsoft.com/office/drawing/2014/main" id="{0FAE8613-4119-4561-88AB-2E9B4624A797}"/>
              </a:ext>
            </a:extLst>
          </p:cNvPr>
          <p:cNvSpPr>
            <a:spLocks noGrp="1"/>
          </p:cNvSpPr>
          <p:nvPr>
            <p:ph sz="quarter" idx="34"/>
          </p:nvPr>
        </p:nvSpPr>
        <p:spPr>
          <a:xfrm>
            <a:off x="9007200" y="3708000"/>
            <a:ext cx="2642400" cy="2610000"/>
          </a:xfrm>
          <a:noFill/>
          <a:ln w="6350">
            <a:solidFill>
              <a:srgbClr val="E6E8ED"/>
            </a:solidFill>
          </a:ln>
        </p:spPr>
        <p:txBody>
          <a:bodyPr vert="horz" lIns="72000" tIns="72000" rIns="72000" bIns="7200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086843602"/>
      </p:ext>
    </p:extLst>
  </p:cSld>
  <p:clrMapOvr>
    <a:masterClrMapping/>
  </p:clrMapOvr>
  <p:extLst>
    <p:ext uri="{DCECCB84-F9BA-43D5-87BE-67443E8EF086}">
      <p15:sldGuideLst xmlns:p15="http://schemas.microsoft.com/office/powerpoint/2012/main">
        <p15:guide id="1" orient="horz" pos="1991">
          <p15:clr>
            <a:srgbClr val="FBAE40"/>
          </p15:clr>
        </p15:guide>
        <p15:guide id="2" orient="horz" pos="2215">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REPORTING 6">
    <p:spTree>
      <p:nvGrpSpPr>
        <p:cNvPr id="1" name=""/>
        <p:cNvGrpSpPr/>
        <p:nvPr/>
      </p:nvGrpSpPr>
      <p:grpSpPr>
        <a:xfrm>
          <a:off x="0" y="0"/>
          <a:ext cx="0" cy="0"/>
          <a:chOff x="0" y="0"/>
          <a:chExt cx="0" cy="0"/>
        </a:xfrm>
      </p:grpSpPr>
      <p:sp>
        <p:nvSpPr>
          <p:cNvPr id="22" name="Background">
            <a:extLst>
              <a:ext uri="{FF2B5EF4-FFF2-40B4-BE49-F238E27FC236}">
                <a16:creationId xmlns:a16="http://schemas.microsoft.com/office/drawing/2014/main" id="{B0744E9F-B1FC-4975-861C-F38ECB7999EC}"/>
              </a:ext>
            </a:extLst>
          </p:cNvPr>
          <p:cNvSpPr/>
          <p:nvPr userDrawn="1"/>
        </p:nvSpPr>
        <p:spPr>
          <a:xfrm>
            <a:off x="0" y="0"/>
            <a:ext cx="12193200" cy="6861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err="1"/>
          </a:p>
        </p:txBody>
      </p:sp>
      <p:sp>
        <p:nvSpPr>
          <p:cNvPr id="23" name="Freeform: Shape 22">
            <a:extLst>
              <a:ext uri="{FF2B5EF4-FFF2-40B4-BE49-F238E27FC236}">
                <a16:creationId xmlns:a16="http://schemas.microsoft.com/office/drawing/2014/main" id="{0984714D-FB53-4871-9C91-3AF87337A74D}"/>
              </a:ext>
            </a:extLst>
          </p:cNvPr>
          <p:cNvSpPr/>
          <p:nvPr userDrawn="1"/>
        </p:nvSpPr>
        <p:spPr bwMode="white">
          <a:xfrm>
            <a:off x="3015750" y="0"/>
            <a:ext cx="9176249" cy="6858000"/>
          </a:xfrm>
          <a:custGeom>
            <a:avLst/>
            <a:gdLst>
              <a:gd name="connsiteX0" fmla="*/ 2 w 9007473"/>
              <a:gd name="connsiteY0" fmla="*/ 1865314 h 6858000"/>
              <a:gd name="connsiteX1" fmla="*/ 2 w 9007473"/>
              <a:gd name="connsiteY1" fmla="*/ 2093913 h 6858000"/>
              <a:gd name="connsiteX2" fmla="*/ 179926 w 9007473"/>
              <a:gd name="connsiteY2" fmla="*/ 1979614 h 6858000"/>
              <a:gd name="connsiteX3" fmla="*/ 0 w 9007473"/>
              <a:gd name="connsiteY3" fmla="*/ 0 h 6858000"/>
              <a:gd name="connsiteX4" fmla="*/ 9007473 w 9007473"/>
              <a:gd name="connsiteY4" fmla="*/ 0 h 6858000"/>
              <a:gd name="connsiteX5" fmla="*/ 9007473 w 9007473"/>
              <a:gd name="connsiteY5" fmla="*/ 6858000 h 6858000"/>
              <a:gd name="connsiteX6" fmla="*/ 0 w 90074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07473" h="6858000">
                <a:moveTo>
                  <a:pt x="2" y="1865314"/>
                </a:moveTo>
                <a:lnTo>
                  <a:pt x="2" y="2093913"/>
                </a:lnTo>
                <a:lnTo>
                  <a:pt x="179926" y="1979614"/>
                </a:lnTo>
                <a:close/>
                <a:moveTo>
                  <a:pt x="0" y="0"/>
                </a:moveTo>
                <a:lnTo>
                  <a:pt x="9007473" y="0"/>
                </a:lnTo>
                <a:lnTo>
                  <a:pt x="900747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 name="Date Placeholder 1" hidden="1">
            <a:extLst>
              <a:ext uri="{FF2B5EF4-FFF2-40B4-BE49-F238E27FC236}">
                <a16:creationId xmlns:a16="http://schemas.microsoft.com/office/drawing/2014/main" id="{305BCBE0-A72F-44F9-B907-61C45B8CE45F}"/>
              </a:ext>
            </a:extLst>
          </p:cNvPr>
          <p:cNvSpPr>
            <a:spLocks noGrp="1"/>
          </p:cNvSpPr>
          <p:nvPr>
            <p:ph type="dt" sz="half" idx="24"/>
          </p:nvPr>
        </p:nvSpPr>
        <p:spPr/>
        <p:txBody>
          <a:bodyPr/>
          <a:lstStyle/>
          <a:p>
            <a:fld id="{683B8B7A-54F9-4ACE-8F2D-C91E2C23D26E}" type="datetime4">
              <a:rPr lang="en-GB" smtClean="0"/>
              <a:t>31 October 2023</a:t>
            </a:fld>
            <a:endParaRPr lang="en-GB" dirty="0"/>
          </a:p>
        </p:txBody>
      </p:sp>
      <p:sp>
        <p:nvSpPr>
          <p:cNvPr id="4" name="Title 3">
            <a:extLst>
              <a:ext uri="{FF2B5EF4-FFF2-40B4-BE49-F238E27FC236}">
                <a16:creationId xmlns:a16="http://schemas.microsoft.com/office/drawing/2014/main" id="{5DDF5836-A53C-4F9D-8208-19EFA158B21C}"/>
              </a:ext>
            </a:extLst>
          </p:cNvPr>
          <p:cNvSpPr>
            <a:spLocks noGrp="1"/>
          </p:cNvSpPr>
          <p:nvPr>
            <p:ph type="title" hasCustomPrompt="1"/>
          </p:nvPr>
        </p:nvSpPr>
        <p:spPr>
          <a:xfrm>
            <a:off x="540000" y="1350000"/>
            <a:ext cx="2210400" cy="1620000"/>
          </a:xfrm>
        </p:spPr>
        <p:txBody>
          <a:bodyPr/>
          <a:lstStyle>
            <a:lvl1pPr>
              <a:defRPr sz="1800"/>
            </a:lvl1pPr>
          </a:lstStyle>
          <a:p>
            <a:r>
              <a:rPr lang="en-GB" dirty="0"/>
              <a:t>Click to add title</a:t>
            </a:r>
          </a:p>
        </p:txBody>
      </p:sp>
      <p:sp>
        <p:nvSpPr>
          <p:cNvPr id="3" name="Content Placeholder 2"/>
          <p:cNvSpPr>
            <a:spLocks noGrp="1"/>
          </p:cNvSpPr>
          <p:nvPr>
            <p:ph idx="1" hasCustomPrompt="1"/>
          </p:nvPr>
        </p:nvSpPr>
        <p:spPr>
          <a:xfrm>
            <a:off x="540000" y="3060000"/>
            <a:ext cx="2210400" cy="3254400"/>
          </a:xfrm>
        </p:spPr>
        <p:txBody>
          <a:bodyPr/>
          <a:lstStyle>
            <a:lvl1pPr>
              <a:defRPr sz="1400"/>
            </a:lvl1pPr>
            <a:lvl2pPr>
              <a:defRPr sz="1400"/>
            </a:lvl2pPr>
            <a:lvl3pPr>
              <a:defRPr sz="1400"/>
            </a:lvl3pPr>
            <a:lvl4pPr>
              <a:defRPr sz="1400"/>
            </a:lvl4pPr>
            <a:lvl5pPr>
              <a:defRPr sz="1400"/>
            </a:lvl5pPr>
            <a:lvl6pPr>
              <a:defRPr sz="1000"/>
            </a:lvl6pPr>
            <a:lvl7pPr>
              <a:defRPr sz="1000"/>
            </a:lvl7pPr>
          </a:lstStyle>
          <a:p>
            <a:pPr lvl="0"/>
            <a:r>
              <a:rPr lang="en-GB" noProof="0" dirty="0"/>
              <a:t>Click to add text                 Enter &amp; TAB for next text level 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362400" y="899999"/>
            <a:ext cx="2642400" cy="2610000"/>
          </a:xfrm>
          <a:noFill/>
          <a:ln w="6350">
            <a:solidFill>
              <a:srgbClr val="E6E8ED"/>
            </a:solidFill>
          </a:ln>
        </p:spPr>
        <p:txBody>
          <a:bodyPr vert="horz" lIns="72000" tIns="72000" rIns="72000" bIns="72000" rtlCol="0">
            <a:noAutofit/>
          </a:bodyPr>
          <a:lstStyle>
            <a:lvl1pPr>
              <a:defRPr lang="en-US" noProof="0" dirty="0"/>
            </a:lvl1pPr>
            <a:lvl2pPr>
              <a:defRPr lang="en-US" noProof="0" dirty="0"/>
            </a:lvl2pPr>
            <a:lvl3pPr>
              <a:defRPr lang="en-US" noProof="0" dirty="0"/>
            </a:lvl3pPr>
            <a:lvl4pPr>
              <a:defRPr lang="en-US" noProof="0" dirty="0"/>
            </a:lvl4pPr>
            <a:lvl5pPr>
              <a:defRPr lang="en-US" noProof="0" dirty="0"/>
            </a:lvl5pPr>
            <a:lvl6pPr>
              <a:defRPr lang="en-US" noProof="0" dirty="0"/>
            </a:lvl6pPr>
            <a:lvl7pPr>
              <a:defRPr lang="en-US" noProof="0" dirty="0"/>
            </a:lvl7pPr>
            <a:lvl8pPr>
              <a:defRPr lang="en-US" noProof="0" dirty="0"/>
            </a:lvl8pPr>
            <a:lvl9pPr>
              <a:defRPr lang="en-US" noProof="0" dirty="0"/>
            </a:lvl9pPr>
          </a:lstStyle>
          <a:p>
            <a:pPr lvl="0"/>
            <a:r>
              <a:rPr lang="en-GB" noProof="0" dirty="0"/>
              <a:t>Click to add text                 Enter &amp; TAB for next text level 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5" name="Content Placeholder 4">
            <a:extLst>
              <a:ext uri="{FF2B5EF4-FFF2-40B4-BE49-F238E27FC236}">
                <a16:creationId xmlns:a16="http://schemas.microsoft.com/office/drawing/2014/main" id="{63173555-621B-4368-85A5-D9E165C76349}"/>
              </a:ext>
            </a:extLst>
          </p:cNvPr>
          <p:cNvSpPr>
            <a:spLocks noGrp="1"/>
          </p:cNvSpPr>
          <p:nvPr>
            <p:ph sz="quarter" idx="13" hasCustomPrompt="1"/>
          </p:nvPr>
        </p:nvSpPr>
        <p:spPr>
          <a:xfrm>
            <a:off x="3362400" y="3708000"/>
            <a:ext cx="2642400" cy="2610000"/>
          </a:xfrm>
          <a:noFill/>
          <a:ln w="6350">
            <a:solidFill>
              <a:srgbClr val="E6E8ED"/>
            </a:solidFill>
          </a:ln>
        </p:spPr>
        <p:txBody>
          <a:bodyPr vert="horz" lIns="72000" tIns="72000" rIns="72000" bIns="72000" rtlCol="0">
            <a:noAutofit/>
          </a:bodyPr>
          <a:lstStyle>
            <a:lvl1pPr>
              <a:defRPr lang="en-US" noProof="0" dirty="0"/>
            </a:lvl1pPr>
            <a:lvl2pPr>
              <a:defRPr lang="en-US" noProof="0" dirty="0"/>
            </a:lvl2pPr>
            <a:lvl3pPr>
              <a:defRPr lang="en-US" noProof="0" dirty="0"/>
            </a:lvl3pPr>
            <a:lvl4pPr>
              <a:defRPr lang="en-US" noProof="0" dirty="0"/>
            </a:lvl4pPr>
            <a:lvl5pPr>
              <a:defRPr lang="en-US" noProof="0" dirty="0"/>
            </a:lvl5pPr>
            <a:lvl6pPr>
              <a:defRPr lang="en-US" noProof="0" dirty="0"/>
            </a:lvl6pPr>
            <a:lvl7pPr>
              <a:defRPr lang="en-US" noProof="0" dirty="0"/>
            </a:lvl7pPr>
            <a:lvl8pPr>
              <a:defRPr lang="en-US" noProof="0" dirty="0"/>
            </a:lvl8pPr>
            <a:lvl9pPr>
              <a:defRPr lang="en-US" noProof="0" dirty="0"/>
            </a:lvl9pPr>
          </a:lstStyle>
          <a:p>
            <a:pPr lvl="0"/>
            <a:r>
              <a:rPr lang="en-GB" noProof="0" dirty="0"/>
              <a:t>Click to add text                 Enter &amp; TAB for next text level 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11" name="Content Placeholder 10">
            <a:extLst>
              <a:ext uri="{FF2B5EF4-FFF2-40B4-BE49-F238E27FC236}">
                <a16:creationId xmlns:a16="http://schemas.microsoft.com/office/drawing/2014/main" id="{0F68EC61-8561-4994-8A68-09675655FE31}"/>
              </a:ext>
            </a:extLst>
          </p:cNvPr>
          <p:cNvSpPr>
            <a:spLocks noGrp="1"/>
          </p:cNvSpPr>
          <p:nvPr>
            <p:ph sz="quarter" idx="14" hasCustomPrompt="1"/>
          </p:nvPr>
        </p:nvSpPr>
        <p:spPr>
          <a:xfrm>
            <a:off x="6188400" y="899999"/>
            <a:ext cx="2642400" cy="2610000"/>
          </a:xfrm>
          <a:noFill/>
          <a:ln w="6350">
            <a:solidFill>
              <a:srgbClr val="E6E8ED"/>
            </a:solidFill>
          </a:ln>
        </p:spPr>
        <p:txBody>
          <a:bodyPr vert="horz" lIns="72000" tIns="72000" rIns="72000" bIns="72000" rtlCol="0">
            <a:noAutofit/>
          </a:bodyPr>
          <a:lstStyle>
            <a:lvl1pPr>
              <a:defRPr lang="en-US" noProof="0" dirty="0"/>
            </a:lvl1pPr>
            <a:lvl2pPr>
              <a:defRPr lang="en-US" noProof="0" dirty="0"/>
            </a:lvl2pPr>
            <a:lvl3pPr>
              <a:defRPr lang="en-US" noProof="0" dirty="0"/>
            </a:lvl3pPr>
            <a:lvl4pPr>
              <a:defRPr lang="en-US" noProof="0" dirty="0"/>
            </a:lvl4pPr>
            <a:lvl5pPr>
              <a:defRPr lang="en-US" noProof="0" dirty="0"/>
            </a:lvl5pPr>
            <a:lvl6pPr>
              <a:defRPr lang="en-US" noProof="0" dirty="0"/>
            </a:lvl6pPr>
            <a:lvl7pPr>
              <a:defRPr lang="en-US" noProof="0" dirty="0"/>
            </a:lvl7pPr>
            <a:lvl8pPr>
              <a:defRPr lang="en-US" noProof="0" dirty="0"/>
            </a:lvl8pPr>
            <a:lvl9pPr>
              <a:defRPr lang="en-US" noProof="0" dirty="0"/>
            </a:lvl9pPr>
          </a:lstStyle>
          <a:p>
            <a:pPr lvl="0"/>
            <a:r>
              <a:rPr lang="en-GB" noProof="0" dirty="0"/>
              <a:t>Click to add text                 Enter &amp; TAB for next text level 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13" name="Content Placeholder 12">
            <a:extLst>
              <a:ext uri="{FF2B5EF4-FFF2-40B4-BE49-F238E27FC236}">
                <a16:creationId xmlns:a16="http://schemas.microsoft.com/office/drawing/2014/main" id="{180BF4E0-B153-411A-B8D8-A592C7C565FF}"/>
              </a:ext>
            </a:extLst>
          </p:cNvPr>
          <p:cNvSpPr>
            <a:spLocks noGrp="1"/>
          </p:cNvSpPr>
          <p:nvPr>
            <p:ph sz="quarter" idx="15" hasCustomPrompt="1"/>
          </p:nvPr>
        </p:nvSpPr>
        <p:spPr>
          <a:xfrm>
            <a:off x="6188400" y="3708000"/>
            <a:ext cx="2642400" cy="2610000"/>
          </a:xfrm>
          <a:noFill/>
          <a:ln w="6350">
            <a:solidFill>
              <a:srgbClr val="E6E8ED"/>
            </a:solidFill>
          </a:ln>
        </p:spPr>
        <p:txBody>
          <a:bodyPr vert="horz" lIns="72000" tIns="72000" rIns="72000" bIns="72000" rtlCol="0">
            <a:noAutofit/>
          </a:bodyPr>
          <a:lstStyle>
            <a:lvl1pPr>
              <a:defRPr lang="en-US" noProof="0" dirty="0"/>
            </a:lvl1pPr>
            <a:lvl2pPr>
              <a:defRPr lang="en-US" noProof="0" dirty="0"/>
            </a:lvl2pPr>
            <a:lvl3pPr>
              <a:defRPr lang="en-US" noProof="0" dirty="0"/>
            </a:lvl3pPr>
            <a:lvl4pPr>
              <a:defRPr lang="en-US" noProof="0" dirty="0"/>
            </a:lvl4pPr>
            <a:lvl5pPr>
              <a:defRPr lang="en-US" noProof="0" dirty="0"/>
            </a:lvl5pPr>
            <a:lvl6pPr>
              <a:defRPr lang="en-US" noProof="0" dirty="0"/>
            </a:lvl6pPr>
            <a:lvl7pPr>
              <a:defRPr lang="en-US" noProof="0" dirty="0"/>
            </a:lvl7pPr>
            <a:lvl8pPr>
              <a:defRPr lang="en-US" noProof="0" dirty="0"/>
            </a:lvl8pPr>
            <a:lvl9pPr>
              <a:defRPr lang="en-US" noProof="0" dirty="0"/>
            </a:lvl9pPr>
          </a:lstStyle>
          <a:p>
            <a:pPr lvl="0"/>
            <a:r>
              <a:rPr lang="en-GB" noProof="0" dirty="0"/>
              <a:t>Click to add text                 Enter &amp; TAB for next text level 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15" name="Content Placeholder 14">
            <a:extLst>
              <a:ext uri="{FF2B5EF4-FFF2-40B4-BE49-F238E27FC236}">
                <a16:creationId xmlns:a16="http://schemas.microsoft.com/office/drawing/2014/main" id="{F42111F8-D026-4080-A7D1-2BD64D26F371}"/>
              </a:ext>
            </a:extLst>
          </p:cNvPr>
          <p:cNvSpPr>
            <a:spLocks noGrp="1"/>
          </p:cNvSpPr>
          <p:nvPr>
            <p:ph sz="quarter" idx="16" hasCustomPrompt="1"/>
          </p:nvPr>
        </p:nvSpPr>
        <p:spPr>
          <a:xfrm>
            <a:off x="9007200" y="899999"/>
            <a:ext cx="2642400" cy="2610000"/>
          </a:xfrm>
          <a:noFill/>
          <a:ln w="6350">
            <a:solidFill>
              <a:srgbClr val="E6E8ED"/>
            </a:solidFill>
          </a:ln>
        </p:spPr>
        <p:txBody>
          <a:bodyPr vert="horz" lIns="72000" tIns="72000" rIns="72000" bIns="72000" rtlCol="0">
            <a:noAutofit/>
          </a:bodyPr>
          <a:lstStyle>
            <a:lvl1pPr>
              <a:defRPr lang="en-US" noProof="0" dirty="0"/>
            </a:lvl1pPr>
            <a:lvl2pPr>
              <a:defRPr lang="en-US" noProof="0" dirty="0"/>
            </a:lvl2pPr>
            <a:lvl3pPr>
              <a:defRPr lang="en-US" noProof="0" dirty="0"/>
            </a:lvl3pPr>
            <a:lvl4pPr>
              <a:defRPr lang="en-US" noProof="0" dirty="0"/>
            </a:lvl4pPr>
            <a:lvl5pPr>
              <a:defRPr lang="en-US" noProof="0" dirty="0"/>
            </a:lvl5pPr>
            <a:lvl6pPr>
              <a:defRPr lang="en-US" noProof="0" dirty="0"/>
            </a:lvl6pPr>
            <a:lvl7pPr>
              <a:defRPr lang="en-US" noProof="0" dirty="0"/>
            </a:lvl7pPr>
            <a:lvl8pPr>
              <a:defRPr lang="en-US" noProof="0" dirty="0"/>
            </a:lvl8pPr>
            <a:lvl9pPr>
              <a:defRPr lang="en-US" noProof="0" dirty="0"/>
            </a:lvl9pPr>
          </a:lstStyle>
          <a:p>
            <a:pPr lvl="0"/>
            <a:r>
              <a:rPr lang="en-GB" noProof="0" dirty="0"/>
              <a:t>Click to add text                 Enter &amp; TAB for next text level 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21" name="Subtitle Eyebrow">
            <a:extLst>
              <a:ext uri="{FF2B5EF4-FFF2-40B4-BE49-F238E27FC236}">
                <a16:creationId xmlns:a16="http://schemas.microsoft.com/office/drawing/2014/main" id="{2200C17D-0C81-49CE-8673-64BC37D47368}"/>
              </a:ext>
            </a:extLst>
          </p:cNvPr>
          <p:cNvSpPr>
            <a:spLocks noGrp="1"/>
          </p:cNvSpPr>
          <p:nvPr>
            <p:ph type="subTitle" idx="33" hasCustomPrompt="1"/>
          </p:nvPr>
        </p:nvSpPr>
        <p:spPr>
          <a:xfrm>
            <a:off x="539999" y="481818"/>
            <a:ext cx="2210400" cy="154800"/>
          </a:xfrm>
        </p:spPr>
        <p:txBody>
          <a:bodyPr/>
          <a:lstStyle>
            <a:lvl1pPr marL="0" indent="0" algn="l">
              <a:lnSpc>
                <a:spcPct val="100000"/>
              </a:lnSpc>
              <a:spcBef>
                <a:spcPts val="0"/>
              </a:spcBef>
              <a:spcAft>
                <a:spcPts val="0"/>
              </a:spcAft>
              <a:buFont typeface="Arial" panose="020B0604020202020204" pitchFamily="34" charset="0"/>
              <a:buChar char="​"/>
              <a:defRPr sz="900" b="0">
                <a:solidFill>
                  <a:schemeClr val="accent1"/>
                </a:solidFill>
                <a:latin typeface="+mn-lt"/>
              </a:defRPr>
            </a:lvl1pPr>
            <a:lvl2pPr marL="0" indent="0" algn="l">
              <a:buFont typeface="Arial" panose="020B0604020202020204" pitchFamily="34" charset="0"/>
              <a:buNone/>
              <a:defRPr sz="1800" b="1">
                <a:solidFill>
                  <a:schemeClr val="bg1"/>
                </a:solidFill>
                <a:latin typeface="+mn-lt"/>
              </a:defRPr>
            </a:lvl2pPr>
            <a:lvl3pPr marL="0" indent="0" algn="l">
              <a:buFont typeface="Arial" panose="020B0604020202020204" pitchFamily="34" charset="0"/>
              <a:buChar char="​"/>
              <a:defRPr sz="1800" b="1">
                <a:solidFill>
                  <a:schemeClr val="bg1"/>
                </a:solidFill>
                <a:latin typeface="+mn-lt"/>
              </a:defRPr>
            </a:lvl3pPr>
            <a:lvl4pPr marL="0" indent="0" algn="l">
              <a:buFont typeface="Arial" panose="020B0604020202020204" pitchFamily="34" charset="0"/>
              <a:buChar char="​"/>
              <a:defRPr sz="1800" b="1">
                <a:solidFill>
                  <a:schemeClr val="bg1"/>
                </a:solidFill>
                <a:latin typeface="+mn-lt"/>
              </a:defRPr>
            </a:lvl4pPr>
            <a:lvl5pPr marL="0" indent="0" algn="l">
              <a:buFont typeface="Arial" panose="020B0604020202020204" pitchFamily="34" charset="0"/>
              <a:buChar char="​"/>
              <a:defRPr sz="1800" b="1">
                <a:solidFill>
                  <a:schemeClr val="bg1"/>
                </a:solidFill>
                <a:latin typeface="+mn-lt"/>
              </a:defRPr>
            </a:lvl5pPr>
            <a:lvl6pPr marL="0" indent="0" algn="l">
              <a:buFont typeface="Arial" panose="020B0604020202020204" pitchFamily="34" charset="0"/>
              <a:buChar char="​"/>
              <a:defRPr sz="1800" b="1">
                <a:solidFill>
                  <a:schemeClr val="bg1"/>
                </a:solidFill>
                <a:latin typeface="+mn-lt"/>
              </a:defRPr>
            </a:lvl6pPr>
            <a:lvl7pPr marL="0" indent="0" algn="l">
              <a:buFont typeface="Arial" panose="020B0604020202020204" pitchFamily="34" charset="0"/>
              <a:buChar char="​"/>
              <a:defRPr sz="1800" b="1">
                <a:solidFill>
                  <a:schemeClr val="bg1"/>
                </a:solidFill>
                <a:latin typeface="+mn-lt"/>
              </a:defRPr>
            </a:lvl7pPr>
            <a:lvl8pPr marL="0" indent="0" algn="l">
              <a:buFont typeface="Arial" panose="020B0604020202020204" pitchFamily="34" charset="0"/>
              <a:buChar char="​"/>
              <a:defRPr sz="1800" b="1">
                <a:solidFill>
                  <a:schemeClr val="bg1"/>
                </a:solidFill>
                <a:latin typeface="+mn-lt"/>
              </a:defRPr>
            </a:lvl8pPr>
            <a:lvl9pPr marL="0" indent="0" algn="l">
              <a:buFont typeface="Arial" panose="020B0604020202020204" pitchFamily="34" charset="0"/>
              <a:buChar char="​"/>
              <a:defRPr sz="1800" b="1">
                <a:solidFill>
                  <a:schemeClr val="bg1"/>
                </a:solidFill>
                <a:latin typeface="+mn-lt"/>
              </a:defRPr>
            </a:lvl9pPr>
          </a:lstStyle>
          <a:p>
            <a:r>
              <a:rPr lang="en-GB" dirty="0"/>
              <a:t>Click to add Eyebrow text</a:t>
            </a:r>
          </a:p>
        </p:txBody>
      </p:sp>
      <p:sp>
        <p:nvSpPr>
          <p:cNvPr id="17" name="Text Placeholder notes">
            <a:extLst>
              <a:ext uri="{FF2B5EF4-FFF2-40B4-BE49-F238E27FC236}">
                <a16:creationId xmlns:a16="http://schemas.microsoft.com/office/drawing/2014/main" id="{96722C69-3A89-4AF0-9262-9A43B1562829}"/>
              </a:ext>
            </a:extLst>
          </p:cNvPr>
          <p:cNvSpPr>
            <a:spLocks noGrp="1"/>
          </p:cNvSpPr>
          <p:nvPr>
            <p:ph type="body" sz="quarter" idx="17" hasCustomPrompt="1"/>
          </p:nvPr>
        </p:nvSpPr>
        <p:spPr>
          <a:xfrm>
            <a:off x="536444" y="6137275"/>
            <a:ext cx="2210400" cy="180725"/>
          </a:xfrm>
        </p:spPr>
        <p:txBody>
          <a:bodyPr anchor="b" anchorCtr="0"/>
          <a:lstStyle>
            <a:lvl1pPr marL="0" indent="0">
              <a:spcAft>
                <a:spcPts val="300"/>
              </a:spcAft>
              <a:buFont typeface="Arial" panose="020B0604020202020204" pitchFamily="34" charset="0"/>
              <a:buNone/>
              <a:defRPr sz="800" i="1"/>
            </a:lvl1pPr>
            <a:lvl2pPr marL="0" indent="0">
              <a:spcAft>
                <a:spcPts val="0"/>
              </a:spcAft>
              <a:buFont typeface="Arial" panose="020B0604020202020204" pitchFamily="34" charset="0"/>
              <a:buNone/>
              <a:defRPr/>
            </a:lvl2pPr>
            <a:lvl3pPr marL="0" indent="0">
              <a:spcAft>
                <a:spcPts val="0"/>
              </a:spcAft>
              <a:buFont typeface="Arial" panose="020B0604020202020204" pitchFamily="34" charset="0"/>
              <a:buNone/>
              <a:defRPr/>
            </a:lvl3pPr>
            <a:lvl4pPr marL="0" indent="0">
              <a:spcAft>
                <a:spcPts val="0"/>
              </a:spcAft>
              <a:buFont typeface="Arial" panose="020B0604020202020204" pitchFamily="34" charset="0"/>
              <a:buNone/>
              <a:defRPr/>
            </a:lvl4pPr>
            <a:lvl5pPr marL="0" indent="0">
              <a:buFont typeface="Arial" panose="020B0604020202020204" pitchFamily="34" charset="0"/>
              <a:buNone/>
              <a:defRPr/>
            </a:lvl5pPr>
          </a:lstStyle>
          <a:p>
            <a:pPr lvl="0"/>
            <a:r>
              <a:rPr lang="en-GB" dirty="0"/>
              <a:t>Click to add notes</a:t>
            </a:r>
          </a:p>
        </p:txBody>
      </p:sp>
      <p:sp>
        <p:nvSpPr>
          <p:cNvPr id="12" name="Footer Placeholder 11">
            <a:extLst>
              <a:ext uri="{FF2B5EF4-FFF2-40B4-BE49-F238E27FC236}">
                <a16:creationId xmlns:a16="http://schemas.microsoft.com/office/drawing/2014/main" id="{335DA131-1B1A-4190-8E80-D3E5E3F6A578}"/>
              </a:ext>
            </a:extLst>
          </p:cNvPr>
          <p:cNvSpPr>
            <a:spLocks noGrp="1"/>
          </p:cNvSpPr>
          <p:nvPr>
            <p:ph type="ftr" sz="quarter" idx="25"/>
          </p:nvPr>
        </p:nvSpPr>
        <p:spPr>
          <a:xfrm>
            <a:off x="3693599" y="481818"/>
            <a:ext cx="3434275" cy="154800"/>
          </a:xfrm>
        </p:spPr>
        <p:txBody>
          <a:bodyPr/>
          <a:lstStyle/>
          <a:p>
            <a:endParaRPr lang="en-GB" dirty="0"/>
          </a:p>
        </p:txBody>
      </p:sp>
      <p:sp>
        <p:nvSpPr>
          <p:cNvPr id="18" name="Slide Number Placeholder 17">
            <a:extLst>
              <a:ext uri="{FF2B5EF4-FFF2-40B4-BE49-F238E27FC236}">
                <a16:creationId xmlns:a16="http://schemas.microsoft.com/office/drawing/2014/main" id="{F757291D-FDE8-4C50-A167-DF40C225CDDC}"/>
              </a:ext>
            </a:extLst>
          </p:cNvPr>
          <p:cNvSpPr>
            <a:spLocks noGrp="1"/>
          </p:cNvSpPr>
          <p:nvPr>
            <p:ph type="sldNum" sz="quarter" idx="26"/>
          </p:nvPr>
        </p:nvSpPr>
        <p:spPr/>
        <p:txBody>
          <a:bodyPr/>
          <a:lstStyle/>
          <a:p>
            <a:fld id="{23AA811B-2EBD-4900-905E-5BE206449611}" type="slidenum">
              <a:rPr lang="en-GB" smtClean="0"/>
              <a:pPr/>
              <a:t>‹#›</a:t>
            </a:fld>
            <a:endParaRPr lang="en-GB" dirty="0"/>
          </a:p>
        </p:txBody>
      </p:sp>
      <p:sp>
        <p:nvSpPr>
          <p:cNvPr id="16" name="Logo">
            <a:extLst>
              <a:ext uri="{FF2B5EF4-FFF2-40B4-BE49-F238E27FC236}">
                <a16:creationId xmlns:a16="http://schemas.microsoft.com/office/drawing/2014/main" id="{1D991517-4F1F-4B90-A823-51D612988493}"/>
              </a:ext>
            </a:extLst>
          </p:cNvPr>
          <p:cNvSpPr>
            <a:spLocks noChangeArrowheads="1"/>
          </p:cNvSpPr>
          <p:nvPr userDrawn="1"/>
        </p:nvSpPr>
        <p:spPr bwMode="auto">
          <a:xfrm>
            <a:off x="11157045" y="491598"/>
            <a:ext cx="493617" cy="102665"/>
          </a:xfrm>
          <a:custGeom>
            <a:avLst/>
            <a:gdLst>
              <a:gd name="T0" fmla="*/ 3133 w 3201"/>
              <a:gd name="T1" fmla="*/ 97 h 664"/>
              <a:gd name="T2" fmla="*/ 3148 w 3201"/>
              <a:gd name="T3" fmla="*/ 81 h 664"/>
              <a:gd name="T4" fmla="*/ 3120 w 3201"/>
              <a:gd name="T5" fmla="*/ 77 h 664"/>
              <a:gd name="T6" fmla="*/ 3109 w 3201"/>
              <a:gd name="T7" fmla="*/ 135 h 664"/>
              <a:gd name="T8" fmla="*/ 3150 w 3201"/>
              <a:gd name="T9" fmla="*/ 69 h 664"/>
              <a:gd name="T10" fmla="*/ 3156 w 3201"/>
              <a:gd name="T11" fmla="*/ 99 h 664"/>
              <a:gd name="T12" fmla="*/ 3158 w 3201"/>
              <a:gd name="T13" fmla="*/ 122 h 664"/>
              <a:gd name="T14" fmla="*/ 3147 w 3201"/>
              <a:gd name="T15" fmla="*/ 124 h 664"/>
              <a:gd name="T16" fmla="*/ 3120 w 3201"/>
              <a:gd name="T17" fmla="*/ 106 h 664"/>
              <a:gd name="T18" fmla="*/ 2276 w 3201"/>
              <a:gd name="T19" fmla="*/ 420 h 664"/>
              <a:gd name="T20" fmla="*/ 2391 w 3201"/>
              <a:gd name="T21" fmla="*/ 562 h 664"/>
              <a:gd name="T22" fmla="*/ 2473 w 3201"/>
              <a:gd name="T23" fmla="*/ 314 h 664"/>
              <a:gd name="T24" fmla="*/ 2276 w 3201"/>
              <a:gd name="T25" fmla="*/ 420 h 664"/>
              <a:gd name="T26" fmla="*/ 2178 w 3201"/>
              <a:gd name="T27" fmla="*/ 294 h 664"/>
              <a:gd name="T28" fmla="*/ 2567 w 3201"/>
              <a:gd name="T29" fmla="*/ 245 h 664"/>
              <a:gd name="T30" fmla="*/ 2392 w 3201"/>
              <a:gd name="T31" fmla="*/ 662 h 664"/>
              <a:gd name="T32" fmla="*/ 2147 w 3201"/>
              <a:gd name="T33" fmla="*/ 413 h 664"/>
              <a:gd name="T34" fmla="*/ 649 w 3201"/>
              <a:gd name="T35" fmla="*/ 526 h 664"/>
              <a:gd name="T36" fmla="*/ 847 w 3201"/>
              <a:gd name="T37" fmla="*/ 419 h 664"/>
              <a:gd name="T38" fmla="*/ 649 w 3201"/>
              <a:gd name="T39" fmla="*/ 314 h 664"/>
              <a:gd name="T40" fmla="*/ 488 w 3201"/>
              <a:gd name="T41" fmla="*/ 413 h 664"/>
              <a:gd name="T42" fmla="*/ 731 w 3201"/>
              <a:gd name="T43" fmla="*/ 177 h 664"/>
              <a:gd name="T44" fmla="*/ 906 w 3201"/>
              <a:gd name="T45" fmla="*/ 593 h 664"/>
              <a:gd name="T46" fmla="*/ 518 w 3201"/>
              <a:gd name="T47" fmla="*/ 549 h 664"/>
              <a:gd name="T48" fmla="*/ 3137 w 3201"/>
              <a:gd name="T49" fmla="*/ 48 h 664"/>
              <a:gd name="T50" fmla="*/ 3084 w 3201"/>
              <a:gd name="T51" fmla="*/ 100 h 664"/>
              <a:gd name="T52" fmla="*/ 3137 w 3201"/>
              <a:gd name="T53" fmla="*/ 152 h 664"/>
              <a:gd name="T54" fmla="*/ 3190 w 3201"/>
              <a:gd name="T55" fmla="*/ 100 h 664"/>
              <a:gd name="T56" fmla="*/ 3137 w 3201"/>
              <a:gd name="T57" fmla="*/ 48 h 664"/>
              <a:gd name="T58" fmla="*/ 3168 w 3201"/>
              <a:gd name="T59" fmla="*/ 46 h 664"/>
              <a:gd name="T60" fmla="*/ 3192 w 3201"/>
              <a:gd name="T61" fmla="*/ 131 h 664"/>
              <a:gd name="T62" fmla="*/ 3105 w 3201"/>
              <a:gd name="T63" fmla="*/ 154 h 664"/>
              <a:gd name="T64" fmla="*/ 3082 w 3201"/>
              <a:gd name="T65" fmla="*/ 69 h 664"/>
              <a:gd name="T66" fmla="*/ 2809 w 3201"/>
              <a:gd name="T67" fmla="*/ 652 h 664"/>
              <a:gd name="T68" fmla="*/ 2749 w 3201"/>
              <a:gd name="T69" fmla="*/ 187 h 664"/>
              <a:gd name="T70" fmla="*/ 2877 w 3201"/>
              <a:gd name="T71" fmla="*/ 464 h 664"/>
              <a:gd name="T72" fmla="*/ 3109 w 3201"/>
              <a:gd name="T73" fmla="*/ 187 h 664"/>
              <a:gd name="T74" fmla="*/ 1826 w 3201"/>
              <a:gd name="T75" fmla="*/ 416 h 664"/>
              <a:gd name="T76" fmla="*/ 2110 w 3201"/>
              <a:gd name="T77" fmla="*/ 308 h 664"/>
              <a:gd name="T78" fmla="*/ 1831 w 3201"/>
              <a:gd name="T79" fmla="*/ 663 h 664"/>
              <a:gd name="T80" fmla="*/ 1500 w 3201"/>
              <a:gd name="T81" fmla="*/ 329 h 664"/>
              <a:gd name="T82" fmla="*/ 1824 w 3201"/>
              <a:gd name="T83" fmla="*/ 0 h 664"/>
              <a:gd name="T84" fmla="*/ 1971 w 3201"/>
              <a:gd name="T85" fmla="*/ 212 h 664"/>
              <a:gd name="T86" fmla="*/ 1686 w 3201"/>
              <a:gd name="T87" fmla="*/ 164 h 664"/>
              <a:gd name="T88" fmla="*/ 1822 w 3201"/>
              <a:gd name="T89" fmla="*/ 552 h 664"/>
              <a:gd name="T90" fmla="*/ 1977 w 3201"/>
              <a:gd name="T91" fmla="*/ 416 h 664"/>
              <a:gd name="T92" fmla="*/ 1330 w 3201"/>
              <a:gd name="T93" fmla="*/ 652 h 664"/>
              <a:gd name="T94" fmla="*/ 1174 w 3201"/>
              <a:gd name="T95" fmla="*/ 662 h 664"/>
              <a:gd name="T96" fmla="*/ 1016 w 3201"/>
              <a:gd name="T97" fmla="*/ 481 h 664"/>
              <a:gd name="T98" fmla="*/ 1141 w 3201"/>
              <a:gd name="T99" fmla="*/ 401 h 664"/>
              <a:gd name="T100" fmla="*/ 1220 w 3201"/>
              <a:gd name="T101" fmla="*/ 569 h 664"/>
              <a:gd name="T102" fmla="*/ 1321 w 3201"/>
              <a:gd name="T103" fmla="*/ 383 h 664"/>
              <a:gd name="T104" fmla="*/ 1447 w 3201"/>
              <a:gd name="T105" fmla="*/ 652 h 664"/>
              <a:gd name="T106" fmla="*/ 239 w 3201"/>
              <a:gd name="T107" fmla="*/ 382 h 664"/>
              <a:gd name="T108" fmla="*/ 308 w 3201"/>
              <a:gd name="T109" fmla="*/ 264 h 664"/>
              <a:gd name="T110" fmla="*/ 371 w 3201"/>
              <a:gd name="T111" fmla="*/ 383 h 664"/>
              <a:gd name="T112" fmla="*/ 239 w 3201"/>
              <a:gd name="T113" fmla="*/ 382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201" h="664">
                <a:moveTo>
                  <a:pt x="3120" y="97"/>
                </a:moveTo>
                <a:lnTo>
                  <a:pt x="3120" y="97"/>
                </a:lnTo>
                <a:cubicBezTo>
                  <a:pt x="3133" y="97"/>
                  <a:pt x="3133" y="97"/>
                  <a:pt x="3133" y="97"/>
                </a:cubicBezTo>
                <a:cubicBezTo>
                  <a:pt x="3140" y="97"/>
                  <a:pt x="3144" y="96"/>
                  <a:pt x="3146" y="94"/>
                </a:cubicBezTo>
                <a:cubicBezTo>
                  <a:pt x="3149" y="92"/>
                  <a:pt x="3150" y="90"/>
                  <a:pt x="3150" y="87"/>
                </a:cubicBezTo>
                <a:cubicBezTo>
                  <a:pt x="3150" y="85"/>
                  <a:pt x="3149" y="83"/>
                  <a:pt x="3148" y="81"/>
                </a:cubicBezTo>
                <a:cubicBezTo>
                  <a:pt x="3147" y="80"/>
                  <a:pt x="3145" y="79"/>
                  <a:pt x="3143" y="78"/>
                </a:cubicBezTo>
                <a:cubicBezTo>
                  <a:pt x="3141" y="77"/>
                  <a:pt x="3138" y="77"/>
                  <a:pt x="3132" y="77"/>
                </a:cubicBezTo>
                <a:cubicBezTo>
                  <a:pt x="3120" y="77"/>
                  <a:pt x="3120" y="77"/>
                  <a:pt x="3120" y="77"/>
                </a:cubicBezTo>
                <a:lnTo>
                  <a:pt x="3120" y="97"/>
                </a:lnTo>
                <a:close/>
                <a:moveTo>
                  <a:pt x="3109" y="135"/>
                </a:moveTo>
                <a:lnTo>
                  <a:pt x="3109" y="135"/>
                </a:lnTo>
                <a:cubicBezTo>
                  <a:pt x="3109" y="68"/>
                  <a:pt x="3109" y="68"/>
                  <a:pt x="3109" y="68"/>
                </a:cubicBezTo>
                <a:cubicBezTo>
                  <a:pt x="3132" y="68"/>
                  <a:pt x="3132" y="68"/>
                  <a:pt x="3132" y="68"/>
                </a:cubicBezTo>
                <a:cubicBezTo>
                  <a:pt x="3140" y="68"/>
                  <a:pt x="3146" y="68"/>
                  <a:pt x="3150" y="69"/>
                </a:cubicBezTo>
                <a:cubicBezTo>
                  <a:pt x="3153" y="71"/>
                  <a:pt x="3156" y="73"/>
                  <a:pt x="3158" y="76"/>
                </a:cubicBezTo>
                <a:cubicBezTo>
                  <a:pt x="3160" y="79"/>
                  <a:pt x="3161" y="82"/>
                  <a:pt x="3161" y="86"/>
                </a:cubicBezTo>
                <a:cubicBezTo>
                  <a:pt x="3161" y="91"/>
                  <a:pt x="3160" y="95"/>
                  <a:pt x="3156" y="99"/>
                </a:cubicBezTo>
                <a:cubicBezTo>
                  <a:pt x="3153" y="102"/>
                  <a:pt x="3148" y="104"/>
                  <a:pt x="3142" y="105"/>
                </a:cubicBezTo>
                <a:cubicBezTo>
                  <a:pt x="3144" y="106"/>
                  <a:pt x="3146" y="107"/>
                  <a:pt x="3148" y="108"/>
                </a:cubicBezTo>
                <a:cubicBezTo>
                  <a:pt x="3150" y="111"/>
                  <a:pt x="3154" y="115"/>
                  <a:pt x="3158" y="122"/>
                </a:cubicBezTo>
                <a:cubicBezTo>
                  <a:pt x="3166" y="135"/>
                  <a:pt x="3166" y="135"/>
                  <a:pt x="3166" y="135"/>
                </a:cubicBezTo>
                <a:cubicBezTo>
                  <a:pt x="3153" y="135"/>
                  <a:pt x="3153" y="135"/>
                  <a:pt x="3153" y="135"/>
                </a:cubicBezTo>
                <a:cubicBezTo>
                  <a:pt x="3147" y="124"/>
                  <a:pt x="3147" y="124"/>
                  <a:pt x="3147" y="124"/>
                </a:cubicBezTo>
                <a:cubicBezTo>
                  <a:pt x="3142" y="116"/>
                  <a:pt x="3138" y="111"/>
                  <a:pt x="3135" y="109"/>
                </a:cubicBezTo>
                <a:cubicBezTo>
                  <a:pt x="3133" y="107"/>
                  <a:pt x="3130" y="106"/>
                  <a:pt x="3126" y="106"/>
                </a:cubicBezTo>
                <a:cubicBezTo>
                  <a:pt x="3120" y="106"/>
                  <a:pt x="3120" y="106"/>
                  <a:pt x="3120" y="106"/>
                </a:cubicBezTo>
                <a:cubicBezTo>
                  <a:pt x="3120" y="135"/>
                  <a:pt x="3120" y="135"/>
                  <a:pt x="3120" y="135"/>
                </a:cubicBezTo>
                <a:lnTo>
                  <a:pt x="3109" y="135"/>
                </a:lnTo>
                <a:close/>
                <a:moveTo>
                  <a:pt x="2276" y="420"/>
                </a:moveTo>
                <a:lnTo>
                  <a:pt x="2276" y="420"/>
                </a:lnTo>
                <a:cubicBezTo>
                  <a:pt x="2276" y="466"/>
                  <a:pt x="2287" y="501"/>
                  <a:pt x="2309" y="526"/>
                </a:cubicBezTo>
                <a:cubicBezTo>
                  <a:pt x="2331" y="550"/>
                  <a:pt x="2359" y="562"/>
                  <a:pt x="2391" y="562"/>
                </a:cubicBezTo>
                <a:cubicBezTo>
                  <a:pt x="2424" y="562"/>
                  <a:pt x="2451" y="550"/>
                  <a:pt x="2473" y="526"/>
                </a:cubicBezTo>
                <a:cubicBezTo>
                  <a:pt x="2495" y="501"/>
                  <a:pt x="2507" y="465"/>
                  <a:pt x="2507" y="419"/>
                </a:cubicBezTo>
                <a:cubicBezTo>
                  <a:pt x="2507" y="373"/>
                  <a:pt x="2495" y="338"/>
                  <a:pt x="2473" y="314"/>
                </a:cubicBezTo>
                <a:cubicBezTo>
                  <a:pt x="2451" y="289"/>
                  <a:pt x="2424" y="277"/>
                  <a:pt x="2391" y="277"/>
                </a:cubicBezTo>
                <a:cubicBezTo>
                  <a:pt x="2359" y="277"/>
                  <a:pt x="2331" y="289"/>
                  <a:pt x="2309" y="314"/>
                </a:cubicBezTo>
                <a:cubicBezTo>
                  <a:pt x="2287" y="338"/>
                  <a:pt x="2276" y="374"/>
                  <a:pt x="2276" y="420"/>
                </a:cubicBezTo>
                <a:close/>
                <a:moveTo>
                  <a:pt x="2147" y="413"/>
                </a:moveTo>
                <a:lnTo>
                  <a:pt x="2147" y="413"/>
                </a:lnTo>
                <a:cubicBezTo>
                  <a:pt x="2147" y="372"/>
                  <a:pt x="2157" y="333"/>
                  <a:pt x="2178" y="294"/>
                </a:cubicBezTo>
                <a:cubicBezTo>
                  <a:pt x="2198" y="256"/>
                  <a:pt x="2228" y="227"/>
                  <a:pt x="2265" y="207"/>
                </a:cubicBezTo>
                <a:cubicBezTo>
                  <a:pt x="2302" y="187"/>
                  <a:pt x="2344" y="177"/>
                  <a:pt x="2391" y="177"/>
                </a:cubicBezTo>
                <a:cubicBezTo>
                  <a:pt x="2462" y="177"/>
                  <a:pt x="2521" y="200"/>
                  <a:pt x="2567" y="245"/>
                </a:cubicBezTo>
                <a:cubicBezTo>
                  <a:pt x="2613" y="291"/>
                  <a:pt x="2635" y="349"/>
                  <a:pt x="2635" y="418"/>
                </a:cubicBezTo>
                <a:cubicBezTo>
                  <a:pt x="2635" y="489"/>
                  <a:pt x="2612" y="547"/>
                  <a:pt x="2566" y="593"/>
                </a:cubicBezTo>
                <a:cubicBezTo>
                  <a:pt x="2520" y="639"/>
                  <a:pt x="2462" y="662"/>
                  <a:pt x="2392" y="662"/>
                </a:cubicBezTo>
                <a:cubicBezTo>
                  <a:pt x="2348" y="662"/>
                  <a:pt x="2307" y="653"/>
                  <a:pt x="2268" y="634"/>
                </a:cubicBezTo>
                <a:cubicBezTo>
                  <a:pt x="2228" y="614"/>
                  <a:pt x="2198" y="586"/>
                  <a:pt x="2178" y="549"/>
                </a:cubicBezTo>
                <a:cubicBezTo>
                  <a:pt x="2157" y="512"/>
                  <a:pt x="2147" y="466"/>
                  <a:pt x="2147" y="413"/>
                </a:cubicBezTo>
                <a:close/>
                <a:moveTo>
                  <a:pt x="616" y="420"/>
                </a:moveTo>
                <a:lnTo>
                  <a:pt x="616" y="420"/>
                </a:lnTo>
                <a:cubicBezTo>
                  <a:pt x="616" y="466"/>
                  <a:pt x="627" y="501"/>
                  <a:pt x="649" y="526"/>
                </a:cubicBezTo>
                <a:cubicBezTo>
                  <a:pt x="671" y="550"/>
                  <a:pt x="699" y="562"/>
                  <a:pt x="732" y="562"/>
                </a:cubicBezTo>
                <a:cubicBezTo>
                  <a:pt x="764" y="562"/>
                  <a:pt x="792" y="550"/>
                  <a:pt x="814" y="526"/>
                </a:cubicBezTo>
                <a:cubicBezTo>
                  <a:pt x="836" y="501"/>
                  <a:pt x="847" y="465"/>
                  <a:pt x="847" y="419"/>
                </a:cubicBezTo>
                <a:cubicBezTo>
                  <a:pt x="847" y="373"/>
                  <a:pt x="836" y="338"/>
                  <a:pt x="814" y="314"/>
                </a:cubicBezTo>
                <a:cubicBezTo>
                  <a:pt x="792" y="289"/>
                  <a:pt x="764" y="277"/>
                  <a:pt x="732" y="277"/>
                </a:cubicBezTo>
                <a:cubicBezTo>
                  <a:pt x="699" y="277"/>
                  <a:pt x="671" y="289"/>
                  <a:pt x="649" y="314"/>
                </a:cubicBezTo>
                <a:cubicBezTo>
                  <a:pt x="627" y="338"/>
                  <a:pt x="616" y="374"/>
                  <a:pt x="616" y="420"/>
                </a:cubicBezTo>
                <a:close/>
                <a:moveTo>
                  <a:pt x="488" y="413"/>
                </a:moveTo>
                <a:lnTo>
                  <a:pt x="488" y="413"/>
                </a:lnTo>
                <a:cubicBezTo>
                  <a:pt x="488" y="372"/>
                  <a:pt x="498" y="333"/>
                  <a:pt x="518" y="294"/>
                </a:cubicBezTo>
                <a:cubicBezTo>
                  <a:pt x="539" y="256"/>
                  <a:pt x="568" y="227"/>
                  <a:pt x="605" y="207"/>
                </a:cubicBezTo>
                <a:cubicBezTo>
                  <a:pt x="643" y="187"/>
                  <a:pt x="685" y="177"/>
                  <a:pt x="731" y="177"/>
                </a:cubicBezTo>
                <a:cubicBezTo>
                  <a:pt x="803" y="177"/>
                  <a:pt x="861" y="200"/>
                  <a:pt x="907" y="245"/>
                </a:cubicBezTo>
                <a:cubicBezTo>
                  <a:pt x="953" y="291"/>
                  <a:pt x="976" y="349"/>
                  <a:pt x="976" y="418"/>
                </a:cubicBezTo>
                <a:cubicBezTo>
                  <a:pt x="976" y="489"/>
                  <a:pt x="953" y="547"/>
                  <a:pt x="906" y="593"/>
                </a:cubicBezTo>
                <a:cubicBezTo>
                  <a:pt x="860" y="639"/>
                  <a:pt x="802" y="662"/>
                  <a:pt x="732" y="662"/>
                </a:cubicBezTo>
                <a:cubicBezTo>
                  <a:pt x="689" y="662"/>
                  <a:pt x="647" y="653"/>
                  <a:pt x="608" y="634"/>
                </a:cubicBezTo>
                <a:cubicBezTo>
                  <a:pt x="569" y="614"/>
                  <a:pt x="539" y="586"/>
                  <a:pt x="518" y="549"/>
                </a:cubicBezTo>
                <a:cubicBezTo>
                  <a:pt x="498" y="512"/>
                  <a:pt x="488" y="466"/>
                  <a:pt x="488" y="413"/>
                </a:cubicBezTo>
                <a:close/>
                <a:moveTo>
                  <a:pt x="3137" y="48"/>
                </a:moveTo>
                <a:lnTo>
                  <a:pt x="3137" y="48"/>
                </a:lnTo>
                <a:cubicBezTo>
                  <a:pt x="3128" y="48"/>
                  <a:pt x="3119" y="51"/>
                  <a:pt x="3111" y="55"/>
                </a:cubicBezTo>
                <a:cubicBezTo>
                  <a:pt x="3102" y="60"/>
                  <a:pt x="3096" y="66"/>
                  <a:pt x="3091" y="74"/>
                </a:cubicBezTo>
                <a:cubicBezTo>
                  <a:pt x="3086" y="83"/>
                  <a:pt x="3084" y="91"/>
                  <a:pt x="3084" y="100"/>
                </a:cubicBezTo>
                <a:cubicBezTo>
                  <a:pt x="3084" y="109"/>
                  <a:pt x="3086" y="118"/>
                  <a:pt x="3091" y="126"/>
                </a:cubicBezTo>
                <a:cubicBezTo>
                  <a:pt x="3095" y="134"/>
                  <a:pt x="3102" y="141"/>
                  <a:pt x="3110" y="145"/>
                </a:cubicBezTo>
                <a:cubicBezTo>
                  <a:pt x="3119" y="150"/>
                  <a:pt x="3128" y="152"/>
                  <a:pt x="3137" y="152"/>
                </a:cubicBezTo>
                <a:cubicBezTo>
                  <a:pt x="3146" y="152"/>
                  <a:pt x="3155" y="150"/>
                  <a:pt x="3163" y="145"/>
                </a:cubicBezTo>
                <a:cubicBezTo>
                  <a:pt x="3171" y="141"/>
                  <a:pt x="3178" y="134"/>
                  <a:pt x="3182" y="126"/>
                </a:cubicBezTo>
                <a:cubicBezTo>
                  <a:pt x="3187" y="118"/>
                  <a:pt x="3190" y="109"/>
                  <a:pt x="3190" y="100"/>
                </a:cubicBezTo>
                <a:cubicBezTo>
                  <a:pt x="3190" y="91"/>
                  <a:pt x="3187" y="83"/>
                  <a:pt x="3182" y="74"/>
                </a:cubicBezTo>
                <a:cubicBezTo>
                  <a:pt x="3178" y="66"/>
                  <a:pt x="3171" y="60"/>
                  <a:pt x="3163" y="55"/>
                </a:cubicBezTo>
                <a:cubicBezTo>
                  <a:pt x="3154" y="51"/>
                  <a:pt x="3145" y="48"/>
                  <a:pt x="3137" y="48"/>
                </a:cubicBezTo>
                <a:close/>
                <a:moveTo>
                  <a:pt x="3137" y="38"/>
                </a:moveTo>
                <a:lnTo>
                  <a:pt x="3137" y="38"/>
                </a:lnTo>
                <a:cubicBezTo>
                  <a:pt x="3147" y="38"/>
                  <a:pt x="3158" y="41"/>
                  <a:pt x="3168" y="46"/>
                </a:cubicBezTo>
                <a:cubicBezTo>
                  <a:pt x="3178" y="51"/>
                  <a:pt x="3186" y="59"/>
                  <a:pt x="3191" y="69"/>
                </a:cubicBezTo>
                <a:cubicBezTo>
                  <a:pt x="3197" y="79"/>
                  <a:pt x="3200" y="89"/>
                  <a:pt x="3200" y="100"/>
                </a:cubicBezTo>
                <a:cubicBezTo>
                  <a:pt x="3200" y="111"/>
                  <a:pt x="3197" y="121"/>
                  <a:pt x="3192" y="131"/>
                </a:cubicBezTo>
                <a:cubicBezTo>
                  <a:pt x="3186" y="141"/>
                  <a:pt x="3178" y="149"/>
                  <a:pt x="3168" y="154"/>
                </a:cubicBezTo>
                <a:cubicBezTo>
                  <a:pt x="3158" y="160"/>
                  <a:pt x="3148" y="162"/>
                  <a:pt x="3137" y="162"/>
                </a:cubicBezTo>
                <a:cubicBezTo>
                  <a:pt x="3126" y="162"/>
                  <a:pt x="3115" y="160"/>
                  <a:pt x="3105" y="154"/>
                </a:cubicBezTo>
                <a:cubicBezTo>
                  <a:pt x="3095" y="149"/>
                  <a:pt x="3087" y="141"/>
                  <a:pt x="3082" y="131"/>
                </a:cubicBezTo>
                <a:cubicBezTo>
                  <a:pt x="3076" y="121"/>
                  <a:pt x="3073" y="111"/>
                  <a:pt x="3073" y="100"/>
                </a:cubicBezTo>
                <a:cubicBezTo>
                  <a:pt x="3073" y="89"/>
                  <a:pt x="3076" y="79"/>
                  <a:pt x="3082" y="69"/>
                </a:cubicBezTo>
                <a:cubicBezTo>
                  <a:pt x="3087" y="59"/>
                  <a:pt x="3095" y="51"/>
                  <a:pt x="3106" y="46"/>
                </a:cubicBezTo>
                <a:cubicBezTo>
                  <a:pt x="3116" y="41"/>
                  <a:pt x="3126" y="38"/>
                  <a:pt x="3137" y="38"/>
                </a:cubicBezTo>
                <a:close/>
                <a:moveTo>
                  <a:pt x="2809" y="652"/>
                </a:moveTo>
                <a:lnTo>
                  <a:pt x="2809" y="652"/>
                </a:lnTo>
                <a:cubicBezTo>
                  <a:pt x="2618" y="187"/>
                  <a:pt x="2618" y="187"/>
                  <a:pt x="2618" y="187"/>
                </a:cubicBezTo>
                <a:cubicBezTo>
                  <a:pt x="2749" y="187"/>
                  <a:pt x="2749" y="187"/>
                  <a:pt x="2749" y="187"/>
                </a:cubicBezTo>
                <a:cubicBezTo>
                  <a:pt x="2839" y="425"/>
                  <a:pt x="2839" y="425"/>
                  <a:pt x="2839" y="425"/>
                </a:cubicBezTo>
                <a:cubicBezTo>
                  <a:pt x="2864" y="504"/>
                  <a:pt x="2864" y="504"/>
                  <a:pt x="2864" y="504"/>
                </a:cubicBezTo>
                <a:cubicBezTo>
                  <a:pt x="2871" y="483"/>
                  <a:pt x="2875" y="470"/>
                  <a:pt x="2877" y="464"/>
                </a:cubicBezTo>
                <a:cubicBezTo>
                  <a:pt x="2881" y="451"/>
                  <a:pt x="2886" y="438"/>
                  <a:pt x="2891" y="425"/>
                </a:cubicBezTo>
                <a:cubicBezTo>
                  <a:pt x="2981" y="187"/>
                  <a:pt x="2981" y="187"/>
                  <a:pt x="2981" y="187"/>
                </a:cubicBezTo>
                <a:cubicBezTo>
                  <a:pt x="3109" y="187"/>
                  <a:pt x="3109" y="187"/>
                  <a:pt x="3109" y="187"/>
                </a:cubicBezTo>
                <a:cubicBezTo>
                  <a:pt x="2921" y="652"/>
                  <a:pt x="2921" y="652"/>
                  <a:pt x="2921" y="652"/>
                </a:cubicBezTo>
                <a:lnTo>
                  <a:pt x="2809" y="652"/>
                </a:lnTo>
                <a:close/>
                <a:moveTo>
                  <a:pt x="1826" y="416"/>
                </a:moveTo>
                <a:lnTo>
                  <a:pt x="1826" y="416"/>
                </a:lnTo>
                <a:cubicBezTo>
                  <a:pt x="1826" y="308"/>
                  <a:pt x="1826" y="308"/>
                  <a:pt x="1826" y="308"/>
                </a:cubicBezTo>
                <a:cubicBezTo>
                  <a:pt x="2110" y="308"/>
                  <a:pt x="2110" y="308"/>
                  <a:pt x="2110" y="308"/>
                </a:cubicBezTo>
                <a:cubicBezTo>
                  <a:pt x="2110" y="563"/>
                  <a:pt x="2110" y="563"/>
                  <a:pt x="2110" y="563"/>
                </a:cubicBezTo>
                <a:cubicBezTo>
                  <a:pt x="2083" y="590"/>
                  <a:pt x="2043" y="613"/>
                  <a:pt x="1990" y="633"/>
                </a:cubicBezTo>
                <a:cubicBezTo>
                  <a:pt x="1938" y="653"/>
                  <a:pt x="1885" y="663"/>
                  <a:pt x="1831" y="663"/>
                </a:cubicBezTo>
                <a:cubicBezTo>
                  <a:pt x="1763" y="663"/>
                  <a:pt x="1703" y="649"/>
                  <a:pt x="1652" y="621"/>
                </a:cubicBezTo>
                <a:cubicBezTo>
                  <a:pt x="1602" y="593"/>
                  <a:pt x="1563" y="552"/>
                  <a:pt x="1538" y="500"/>
                </a:cubicBezTo>
                <a:cubicBezTo>
                  <a:pt x="1512" y="448"/>
                  <a:pt x="1500" y="391"/>
                  <a:pt x="1500" y="329"/>
                </a:cubicBezTo>
                <a:cubicBezTo>
                  <a:pt x="1500" y="262"/>
                  <a:pt x="1514" y="203"/>
                  <a:pt x="1542" y="151"/>
                </a:cubicBezTo>
                <a:cubicBezTo>
                  <a:pt x="1571" y="99"/>
                  <a:pt x="1613" y="59"/>
                  <a:pt x="1668" y="32"/>
                </a:cubicBezTo>
                <a:cubicBezTo>
                  <a:pt x="1709" y="10"/>
                  <a:pt x="1762" y="0"/>
                  <a:pt x="1824" y="0"/>
                </a:cubicBezTo>
                <a:cubicBezTo>
                  <a:pt x="1905" y="0"/>
                  <a:pt x="1968" y="16"/>
                  <a:pt x="2014" y="50"/>
                </a:cubicBezTo>
                <a:cubicBezTo>
                  <a:pt x="2059" y="83"/>
                  <a:pt x="2089" y="129"/>
                  <a:pt x="2102" y="188"/>
                </a:cubicBezTo>
                <a:cubicBezTo>
                  <a:pt x="1971" y="212"/>
                  <a:pt x="1971" y="212"/>
                  <a:pt x="1971" y="212"/>
                </a:cubicBezTo>
                <a:cubicBezTo>
                  <a:pt x="1961" y="181"/>
                  <a:pt x="1944" y="156"/>
                  <a:pt x="1919" y="138"/>
                </a:cubicBezTo>
                <a:cubicBezTo>
                  <a:pt x="1894" y="119"/>
                  <a:pt x="1862" y="110"/>
                  <a:pt x="1824" y="110"/>
                </a:cubicBezTo>
                <a:cubicBezTo>
                  <a:pt x="1766" y="110"/>
                  <a:pt x="1720" y="128"/>
                  <a:pt x="1686" y="164"/>
                </a:cubicBezTo>
                <a:cubicBezTo>
                  <a:pt x="1652" y="200"/>
                  <a:pt x="1635" y="253"/>
                  <a:pt x="1635" y="324"/>
                </a:cubicBezTo>
                <a:cubicBezTo>
                  <a:pt x="1635" y="400"/>
                  <a:pt x="1653" y="457"/>
                  <a:pt x="1687" y="495"/>
                </a:cubicBezTo>
                <a:cubicBezTo>
                  <a:pt x="1722" y="533"/>
                  <a:pt x="1767" y="552"/>
                  <a:pt x="1822" y="552"/>
                </a:cubicBezTo>
                <a:cubicBezTo>
                  <a:pt x="1850" y="552"/>
                  <a:pt x="1878" y="547"/>
                  <a:pt x="1906" y="536"/>
                </a:cubicBezTo>
                <a:cubicBezTo>
                  <a:pt x="1933" y="526"/>
                  <a:pt x="1957" y="513"/>
                  <a:pt x="1977" y="497"/>
                </a:cubicBezTo>
                <a:cubicBezTo>
                  <a:pt x="1977" y="416"/>
                  <a:pt x="1977" y="416"/>
                  <a:pt x="1977" y="416"/>
                </a:cubicBezTo>
                <a:lnTo>
                  <a:pt x="1826" y="416"/>
                </a:lnTo>
                <a:close/>
                <a:moveTo>
                  <a:pt x="1330" y="652"/>
                </a:moveTo>
                <a:lnTo>
                  <a:pt x="1330" y="652"/>
                </a:lnTo>
                <a:cubicBezTo>
                  <a:pt x="1330" y="583"/>
                  <a:pt x="1330" y="583"/>
                  <a:pt x="1330" y="583"/>
                </a:cubicBezTo>
                <a:cubicBezTo>
                  <a:pt x="1313" y="607"/>
                  <a:pt x="1290" y="627"/>
                  <a:pt x="1262" y="641"/>
                </a:cubicBezTo>
                <a:cubicBezTo>
                  <a:pt x="1234" y="655"/>
                  <a:pt x="1205" y="662"/>
                  <a:pt x="1174" y="662"/>
                </a:cubicBezTo>
                <a:cubicBezTo>
                  <a:pt x="1142" y="662"/>
                  <a:pt x="1113" y="656"/>
                  <a:pt x="1088" y="642"/>
                </a:cubicBezTo>
                <a:cubicBezTo>
                  <a:pt x="1063" y="628"/>
                  <a:pt x="1045" y="609"/>
                  <a:pt x="1033" y="584"/>
                </a:cubicBezTo>
                <a:cubicBezTo>
                  <a:pt x="1022" y="559"/>
                  <a:pt x="1016" y="525"/>
                  <a:pt x="1016" y="481"/>
                </a:cubicBezTo>
                <a:cubicBezTo>
                  <a:pt x="1016" y="187"/>
                  <a:pt x="1016" y="187"/>
                  <a:pt x="1016" y="187"/>
                </a:cubicBezTo>
                <a:cubicBezTo>
                  <a:pt x="1141" y="187"/>
                  <a:pt x="1141" y="187"/>
                  <a:pt x="1141" y="187"/>
                </a:cubicBezTo>
                <a:cubicBezTo>
                  <a:pt x="1141" y="401"/>
                  <a:pt x="1141" y="401"/>
                  <a:pt x="1141" y="401"/>
                </a:cubicBezTo>
                <a:cubicBezTo>
                  <a:pt x="1141" y="466"/>
                  <a:pt x="1144" y="506"/>
                  <a:pt x="1148" y="521"/>
                </a:cubicBezTo>
                <a:cubicBezTo>
                  <a:pt x="1153" y="536"/>
                  <a:pt x="1161" y="547"/>
                  <a:pt x="1174" y="556"/>
                </a:cubicBezTo>
                <a:cubicBezTo>
                  <a:pt x="1186" y="564"/>
                  <a:pt x="1201" y="569"/>
                  <a:pt x="1220" y="569"/>
                </a:cubicBezTo>
                <a:cubicBezTo>
                  <a:pt x="1241" y="569"/>
                  <a:pt x="1260" y="563"/>
                  <a:pt x="1277" y="552"/>
                </a:cubicBezTo>
                <a:cubicBezTo>
                  <a:pt x="1294" y="540"/>
                  <a:pt x="1306" y="526"/>
                  <a:pt x="1312" y="509"/>
                </a:cubicBezTo>
                <a:cubicBezTo>
                  <a:pt x="1318" y="492"/>
                  <a:pt x="1321" y="450"/>
                  <a:pt x="1321" y="383"/>
                </a:cubicBezTo>
                <a:cubicBezTo>
                  <a:pt x="1321" y="187"/>
                  <a:pt x="1321" y="187"/>
                  <a:pt x="1321" y="187"/>
                </a:cubicBezTo>
                <a:cubicBezTo>
                  <a:pt x="1447" y="187"/>
                  <a:pt x="1447" y="187"/>
                  <a:pt x="1447" y="187"/>
                </a:cubicBezTo>
                <a:cubicBezTo>
                  <a:pt x="1447" y="652"/>
                  <a:pt x="1447" y="652"/>
                  <a:pt x="1447" y="652"/>
                </a:cubicBezTo>
                <a:lnTo>
                  <a:pt x="1330" y="652"/>
                </a:lnTo>
                <a:close/>
                <a:moveTo>
                  <a:pt x="239" y="382"/>
                </a:moveTo>
                <a:lnTo>
                  <a:pt x="239" y="382"/>
                </a:lnTo>
                <a:cubicBezTo>
                  <a:pt x="0" y="10"/>
                  <a:pt x="0" y="10"/>
                  <a:pt x="0" y="10"/>
                </a:cubicBezTo>
                <a:cubicBezTo>
                  <a:pt x="154" y="10"/>
                  <a:pt x="154" y="10"/>
                  <a:pt x="154" y="10"/>
                </a:cubicBezTo>
                <a:cubicBezTo>
                  <a:pt x="308" y="264"/>
                  <a:pt x="308" y="264"/>
                  <a:pt x="308" y="264"/>
                </a:cubicBezTo>
                <a:cubicBezTo>
                  <a:pt x="459" y="10"/>
                  <a:pt x="459" y="10"/>
                  <a:pt x="459" y="10"/>
                </a:cubicBezTo>
                <a:cubicBezTo>
                  <a:pt x="611" y="10"/>
                  <a:pt x="611" y="10"/>
                  <a:pt x="611" y="10"/>
                </a:cubicBezTo>
                <a:cubicBezTo>
                  <a:pt x="371" y="383"/>
                  <a:pt x="371" y="383"/>
                  <a:pt x="371" y="383"/>
                </a:cubicBezTo>
                <a:cubicBezTo>
                  <a:pt x="371" y="652"/>
                  <a:pt x="371" y="652"/>
                  <a:pt x="371" y="652"/>
                </a:cubicBezTo>
                <a:cubicBezTo>
                  <a:pt x="239" y="652"/>
                  <a:pt x="239" y="652"/>
                  <a:pt x="239" y="652"/>
                </a:cubicBezTo>
                <a:lnTo>
                  <a:pt x="239" y="382"/>
                </a:lnTo>
                <a:close/>
              </a:path>
            </a:pathLst>
          </a:custGeom>
          <a:solidFill>
            <a:schemeClr val="accent1"/>
          </a:solidFill>
          <a:ln>
            <a:noFill/>
          </a:ln>
          <a:effectLst/>
        </p:spPr>
        <p:txBody>
          <a:bodyPr wrap="none" anchor="ctr"/>
          <a:lstStyle/>
          <a:p>
            <a:endParaRPr lang="en-GB" dirty="0"/>
          </a:p>
        </p:txBody>
      </p:sp>
      <p:sp>
        <p:nvSpPr>
          <p:cNvPr id="14" name="Content Placeholder 13">
            <a:extLst>
              <a:ext uri="{FF2B5EF4-FFF2-40B4-BE49-F238E27FC236}">
                <a16:creationId xmlns:a16="http://schemas.microsoft.com/office/drawing/2014/main" id="{0FAE8613-4119-4561-88AB-2E9B4624A797}"/>
              </a:ext>
            </a:extLst>
          </p:cNvPr>
          <p:cNvSpPr>
            <a:spLocks noGrp="1"/>
          </p:cNvSpPr>
          <p:nvPr>
            <p:ph sz="quarter" idx="34"/>
          </p:nvPr>
        </p:nvSpPr>
        <p:spPr>
          <a:xfrm>
            <a:off x="9007200" y="3708000"/>
            <a:ext cx="2642400" cy="2610000"/>
          </a:xfrm>
          <a:noFill/>
          <a:ln w="6350">
            <a:solidFill>
              <a:srgbClr val="E6E8ED"/>
            </a:solidFill>
          </a:ln>
        </p:spPr>
        <p:txBody>
          <a:bodyPr vert="horz" lIns="72000" tIns="72000" rIns="72000" bIns="7200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554436686"/>
      </p:ext>
    </p:extLst>
  </p:cSld>
  <p:clrMapOvr>
    <a:masterClrMapping/>
  </p:clrMapOvr>
  <p:extLst>
    <p:ext uri="{DCECCB84-F9BA-43D5-87BE-67443E8EF086}">
      <p15:sldGuideLst xmlns:p15="http://schemas.microsoft.com/office/powerpoint/2012/main">
        <p15:guide id="1" orient="horz" pos="1991">
          <p15:clr>
            <a:srgbClr val="FBAE40"/>
          </p15:clr>
        </p15:guide>
        <p15:guide id="2" orient="horz" pos="2215">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REPORTING Blank">
    <p:spTree>
      <p:nvGrpSpPr>
        <p:cNvPr id="1" name=""/>
        <p:cNvGrpSpPr/>
        <p:nvPr/>
      </p:nvGrpSpPr>
      <p:grpSpPr>
        <a:xfrm>
          <a:off x="0" y="0"/>
          <a:ext cx="0" cy="0"/>
          <a:chOff x="0" y="0"/>
          <a:chExt cx="0" cy="0"/>
        </a:xfrm>
      </p:grpSpPr>
      <p:sp>
        <p:nvSpPr>
          <p:cNvPr id="22" name="Background">
            <a:extLst>
              <a:ext uri="{FF2B5EF4-FFF2-40B4-BE49-F238E27FC236}">
                <a16:creationId xmlns:a16="http://schemas.microsoft.com/office/drawing/2014/main" id="{B0744E9F-B1FC-4975-861C-F38ECB7999EC}"/>
              </a:ext>
            </a:extLst>
          </p:cNvPr>
          <p:cNvSpPr/>
          <p:nvPr userDrawn="1"/>
        </p:nvSpPr>
        <p:spPr>
          <a:xfrm>
            <a:off x="0" y="0"/>
            <a:ext cx="12193200" cy="6861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err="1"/>
          </a:p>
        </p:txBody>
      </p:sp>
      <p:sp>
        <p:nvSpPr>
          <p:cNvPr id="23" name="Freeform: Shape 22">
            <a:extLst>
              <a:ext uri="{FF2B5EF4-FFF2-40B4-BE49-F238E27FC236}">
                <a16:creationId xmlns:a16="http://schemas.microsoft.com/office/drawing/2014/main" id="{0984714D-FB53-4871-9C91-3AF87337A74D}"/>
              </a:ext>
            </a:extLst>
          </p:cNvPr>
          <p:cNvSpPr/>
          <p:nvPr userDrawn="1"/>
        </p:nvSpPr>
        <p:spPr bwMode="white">
          <a:xfrm>
            <a:off x="3015750" y="0"/>
            <a:ext cx="9176249" cy="6858000"/>
          </a:xfrm>
          <a:custGeom>
            <a:avLst/>
            <a:gdLst>
              <a:gd name="connsiteX0" fmla="*/ 2 w 9007473"/>
              <a:gd name="connsiteY0" fmla="*/ 1865314 h 6858000"/>
              <a:gd name="connsiteX1" fmla="*/ 2 w 9007473"/>
              <a:gd name="connsiteY1" fmla="*/ 2093913 h 6858000"/>
              <a:gd name="connsiteX2" fmla="*/ 179926 w 9007473"/>
              <a:gd name="connsiteY2" fmla="*/ 1979614 h 6858000"/>
              <a:gd name="connsiteX3" fmla="*/ 0 w 9007473"/>
              <a:gd name="connsiteY3" fmla="*/ 0 h 6858000"/>
              <a:gd name="connsiteX4" fmla="*/ 9007473 w 9007473"/>
              <a:gd name="connsiteY4" fmla="*/ 0 h 6858000"/>
              <a:gd name="connsiteX5" fmla="*/ 9007473 w 9007473"/>
              <a:gd name="connsiteY5" fmla="*/ 6858000 h 6858000"/>
              <a:gd name="connsiteX6" fmla="*/ 0 w 90074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07473" h="6858000">
                <a:moveTo>
                  <a:pt x="2" y="1865314"/>
                </a:moveTo>
                <a:lnTo>
                  <a:pt x="2" y="2093913"/>
                </a:lnTo>
                <a:lnTo>
                  <a:pt x="179926" y="1979614"/>
                </a:lnTo>
                <a:close/>
                <a:moveTo>
                  <a:pt x="0" y="0"/>
                </a:moveTo>
                <a:lnTo>
                  <a:pt x="9007473" y="0"/>
                </a:lnTo>
                <a:lnTo>
                  <a:pt x="900747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 name="Date Placeholder 1" hidden="1">
            <a:extLst>
              <a:ext uri="{FF2B5EF4-FFF2-40B4-BE49-F238E27FC236}">
                <a16:creationId xmlns:a16="http://schemas.microsoft.com/office/drawing/2014/main" id="{305BCBE0-A72F-44F9-B907-61C45B8CE45F}"/>
              </a:ext>
            </a:extLst>
          </p:cNvPr>
          <p:cNvSpPr>
            <a:spLocks noGrp="1"/>
          </p:cNvSpPr>
          <p:nvPr>
            <p:ph type="dt" sz="half" idx="24"/>
          </p:nvPr>
        </p:nvSpPr>
        <p:spPr/>
        <p:txBody>
          <a:bodyPr/>
          <a:lstStyle/>
          <a:p>
            <a:fld id="{683B8B7A-54F9-4ACE-8F2D-C91E2C23D26E}" type="datetime4">
              <a:rPr lang="en-GB" smtClean="0"/>
              <a:t>31 October 2023</a:t>
            </a:fld>
            <a:endParaRPr lang="en-GB" dirty="0"/>
          </a:p>
        </p:txBody>
      </p:sp>
      <p:sp>
        <p:nvSpPr>
          <p:cNvPr id="4" name="Title 3">
            <a:extLst>
              <a:ext uri="{FF2B5EF4-FFF2-40B4-BE49-F238E27FC236}">
                <a16:creationId xmlns:a16="http://schemas.microsoft.com/office/drawing/2014/main" id="{5DDF5836-A53C-4F9D-8208-19EFA158B21C}"/>
              </a:ext>
            </a:extLst>
          </p:cNvPr>
          <p:cNvSpPr>
            <a:spLocks noGrp="1"/>
          </p:cNvSpPr>
          <p:nvPr>
            <p:ph type="title" hasCustomPrompt="1"/>
          </p:nvPr>
        </p:nvSpPr>
        <p:spPr>
          <a:xfrm>
            <a:off x="540000" y="1350000"/>
            <a:ext cx="2210400" cy="1620000"/>
          </a:xfrm>
        </p:spPr>
        <p:txBody>
          <a:bodyPr/>
          <a:lstStyle>
            <a:lvl1pPr>
              <a:defRPr sz="1800"/>
            </a:lvl1pPr>
          </a:lstStyle>
          <a:p>
            <a:r>
              <a:rPr lang="en-GB" dirty="0"/>
              <a:t>Click to add title</a:t>
            </a:r>
          </a:p>
        </p:txBody>
      </p:sp>
      <p:sp>
        <p:nvSpPr>
          <p:cNvPr id="3" name="Content Placeholder 2"/>
          <p:cNvSpPr>
            <a:spLocks noGrp="1"/>
          </p:cNvSpPr>
          <p:nvPr>
            <p:ph idx="1" hasCustomPrompt="1"/>
          </p:nvPr>
        </p:nvSpPr>
        <p:spPr>
          <a:xfrm>
            <a:off x="540000" y="3060000"/>
            <a:ext cx="2210400" cy="3254400"/>
          </a:xfrm>
        </p:spPr>
        <p:txBody>
          <a:bodyPr/>
          <a:lstStyle>
            <a:lvl1pPr>
              <a:defRPr sz="1400"/>
            </a:lvl1pPr>
            <a:lvl2pPr>
              <a:defRPr sz="1400"/>
            </a:lvl2pPr>
            <a:lvl3pPr>
              <a:defRPr sz="1400"/>
            </a:lvl3pPr>
            <a:lvl4pPr>
              <a:defRPr sz="1400"/>
            </a:lvl4pPr>
            <a:lvl5pPr>
              <a:defRPr sz="1400"/>
            </a:lvl5pPr>
            <a:lvl6pPr>
              <a:defRPr sz="1000"/>
            </a:lvl6pPr>
            <a:lvl7pPr>
              <a:defRPr sz="1000"/>
            </a:lvl7pPr>
          </a:lstStyle>
          <a:p>
            <a:pPr lvl="0"/>
            <a:r>
              <a:rPr lang="en-GB" noProof="0" dirty="0"/>
              <a:t>Click to add text                 Enter &amp; TAB for next text level 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21" name="Subtitle Eyebrow">
            <a:extLst>
              <a:ext uri="{FF2B5EF4-FFF2-40B4-BE49-F238E27FC236}">
                <a16:creationId xmlns:a16="http://schemas.microsoft.com/office/drawing/2014/main" id="{2200C17D-0C81-49CE-8673-64BC37D47368}"/>
              </a:ext>
            </a:extLst>
          </p:cNvPr>
          <p:cNvSpPr>
            <a:spLocks noGrp="1"/>
          </p:cNvSpPr>
          <p:nvPr>
            <p:ph type="subTitle" idx="33" hasCustomPrompt="1"/>
          </p:nvPr>
        </p:nvSpPr>
        <p:spPr>
          <a:xfrm>
            <a:off x="539999" y="481818"/>
            <a:ext cx="2210400" cy="154800"/>
          </a:xfrm>
        </p:spPr>
        <p:txBody>
          <a:bodyPr/>
          <a:lstStyle>
            <a:lvl1pPr marL="0" indent="0" algn="l">
              <a:lnSpc>
                <a:spcPct val="100000"/>
              </a:lnSpc>
              <a:spcBef>
                <a:spcPts val="0"/>
              </a:spcBef>
              <a:spcAft>
                <a:spcPts val="0"/>
              </a:spcAft>
              <a:buFont typeface="Arial" panose="020B0604020202020204" pitchFamily="34" charset="0"/>
              <a:buChar char="​"/>
              <a:defRPr sz="900" b="0">
                <a:solidFill>
                  <a:schemeClr val="accent1"/>
                </a:solidFill>
                <a:latin typeface="+mn-lt"/>
              </a:defRPr>
            </a:lvl1pPr>
            <a:lvl2pPr marL="0" indent="0" algn="l">
              <a:buFont typeface="Arial" panose="020B0604020202020204" pitchFamily="34" charset="0"/>
              <a:buNone/>
              <a:defRPr sz="1800" b="1">
                <a:solidFill>
                  <a:schemeClr val="bg1"/>
                </a:solidFill>
                <a:latin typeface="+mn-lt"/>
              </a:defRPr>
            </a:lvl2pPr>
            <a:lvl3pPr marL="0" indent="0" algn="l">
              <a:buFont typeface="Arial" panose="020B0604020202020204" pitchFamily="34" charset="0"/>
              <a:buChar char="​"/>
              <a:defRPr sz="1800" b="1">
                <a:solidFill>
                  <a:schemeClr val="bg1"/>
                </a:solidFill>
                <a:latin typeface="+mn-lt"/>
              </a:defRPr>
            </a:lvl3pPr>
            <a:lvl4pPr marL="0" indent="0" algn="l">
              <a:buFont typeface="Arial" panose="020B0604020202020204" pitchFamily="34" charset="0"/>
              <a:buChar char="​"/>
              <a:defRPr sz="1800" b="1">
                <a:solidFill>
                  <a:schemeClr val="bg1"/>
                </a:solidFill>
                <a:latin typeface="+mn-lt"/>
              </a:defRPr>
            </a:lvl4pPr>
            <a:lvl5pPr marL="0" indent="0" algn="l">
              <a:buFont typeface="Arial" panose="020B0604020202020204" pitchFamily="34" charset="0"/>
              <a:buChar char="​"/>
              <a:defRPr sz="1800" b="1">
                <a:solidFill>
                  <a:schemeClr val="bg1"/>
                </a:solidFill>
                <a:latin typeface="+mn-lt"/>
              </a:defRPr>
            </a:lvl5pPr>
            <a:lvl6pPr marL="0" indent="0" algn="l">
              <a:buFont typeface="Arial" panose="020B0604020202020204" pitchFamily="34" charset="0"/>
              <a:buChar char="​"/>
              <a:defRPr sz="1800" b="1">
                <a:solidFill>
                  <a:schemeClr val="bg1"/>
                </a:solidFill>
                <a:latin typeface="+mn-lt"/>
              </a:defRPr>
            </a:lvl6pPr>
            <a:lvl7pPr marL="0" indent="0" algn="l">
              <a:buFont typeface="Arial" panose="020B0604020202020204" pitchFamily="34" charset="0"/>
              <a:buChar char="​"/>
              <a:defRPr sz="1800" b="1">
                <a:solidFill>
                  <a:schemeClr val="bg1"/>
                </a:solidFill>
                <a:latin typeface="+mn-lt"/>
              </a:defRPr>
            </a:lvl7pPr>
            <a:lvl8pPr marL="0" indent="0" algn="l">
              <a:buFont typeface="Arial" panose="020B0604020202020204" pitchFamily="34" charset="0"/>
              <a:buChar char="​"/>
              <a:defRPr sz="1800" b="1">
                <a:solidFill>
                  <a:schemeClr val="bg1"/>
                </a:solidFill>
                <a:latin typeface="+mn-lt"/>
              </a:defRPr>
            </a:lvl8pPr>
            <a:lvl9pPr marL="0" indent="0" algn="l">
              <a:buFont typeface="Arial" panose="020B0604020202020204" pitchFamily="34" charset="0"/>
              <a:buChar char="​"/>
              <a:defRPr sz="1800" b="1">
                <a:solidFill>
                  <a:schemeClr val="bg1"/>
                </a:solidFill>
                <a:latin typeface="+mn-lt"/>
              </a:defRPr>
            </a:lvl9pPr>
          </a:lstStyle>
          <a:p>
            <a:r>
              <a:rPr lang="en-GB" dirty="0"/>
              <a:t>Click to add Eyebrow text</a:t>
            </a:r>
          </a:p>
        </p:txBody>
      </p:sp>
      <p:sp>
        <p:nvSpPr>
          <p:cNvPr id="17" name="Text Placeholder notes">
            <a:extLst>
              <a:ext uri="{FF2B5EF4-FFF2-40B4-BE49-F238E27FC236}">
                <a16:creationId xmlns:a16="http://schemas.microsoft.com/office/drawing/2014/main" id="{96722C69-3A89-4AF0-9262-9A43B1562829}"/>
              </a:ext>
            </a:extLst>
          </p:cNvPr>
          <p:cNvSpPr>
            <a:spLocks noGrp="1"/>
          </p:cNvSpPr>
          <p:nvPr>
            <p:ph type="body" sz="quarter" idx="17" hasCustomPrompt="1"/>
          </p:nvPr>
        </p:nvSpPr>
        <p:spPr>
          <a:xfrm>
            <a:off x="536444" y="6137275"/>
            <a:ext cx="2210400" cy="180725"/>
          </a:xfrm>
        </p:spPr>
        <p:txBody>
          <a:bodyPr anchor="b" anchorCtr="0"/>
          <a:lstStyle>
            <a:lvl1pPr marL="0" indent="0">
              <a:spcAft>
                <a:spcPts val="300"/>
              </a:spcAft>
              <a:buFont typeface="Arial" panose="020B0604020202020204" pitchFamily="34" charset="0"/>
              <a:buNone/>
              <a:defRPr sz="800" i="1"/>
            </a:lvl1pPr>
            <a:lvl2pPr marL="0" indent="0">
              <a:spcAft>
                <a:spcPts val="0"/>
              </a:spcAft>
              <a:buFont typeface="Arial" panose="020B0604020202020204" pitchFamily="34" charset="0"/>
              <a:buNone/>
              <a:defRPr/>
            </a:lvl2pPr>
            <a:lvl3pPr marL="0" indent="0">
              <a:spcAft>
                <a:spcPts val="0"/>
              </a:spcAft>
              <a:buFont typeface="Arial" panose="020B0604020202020204" pitchFamily="34" charset="0"/>
              <a:buNone/>
              <a:defRPr/>
            </a:lvl3pPr>
            <a:lvl4pPr marL="0" indent="0">
              <a:spcAft>
                <a:spcPts val="0"/>
              </a:spcAft>
              <a:buFont typeface="Arial" panose="020B0604020202020204" pitchFamily="34" charset="0"/>
              <a:buNone/>
              <a:defRPr/>
            </a:lvl4pPr>
            <a:lvl5pPr marL="0" indent="0">
              <a:buFont typeface="Arial" panose="020B0604020202020204" pitchFamily="34" charset="0"/>
              <a:buNone/>
              <a:defRPr/>
            </a:lvl5pPr>
          </a:lstStyle>
          <a:p>
            <a:pPr lvl="0"/>
            <a:r>
              <a:rPr lang="en-GB" dirty="0"/>
              <a:t>Click to add notes</a:t>
            </a:r>
          </a:p>
        </p:txBody>
      </p:sp>
      <p:sp>
        <p:nvSpPr>
          <p:cNvPr id="12" name="Footer Placeholder 11">
            <a:extLst>
              <a:ext uri="{FF2B5EF4-FFF2-40B4-BE49-F238E27FC236}">
                <a16:creationId xmlns:a16="http://schemas.microsoft.com/office/drawing/2014/main" id="{335DA131-1B1A-4190-8E80-D3E5E3F6A578}"/>
              </a:ext>
            </a:extLst>
          </p:cNvPr>
          <p:cNvSpPr>
            <a:spLocks noGrp="1"/>
          </p:cNvSpPr>
          <p:nvPr>
            <p:ph type="ftr" sz="quarter" idx="25"/>
          </p:nvPr>
        </p:nvSpPr>
        <p:spPr>
          <a:xfrm>
            <a:off x="3693599" y="481818"/>
            <a:ext cx="3434275" cy="154800"/>
          </a:xfrm>
        </p:spPr>
        <p:txBody>
          <a:bodyPr/>
          <a:lstStyle/>
          <a:p>
            <a:endParaRPr lang="en-GB" dirty="0"/>
          </a:p>
        </p:txBody>
      </p:sp>
      <p:sp>
        <p:nvSpPr>
          <p:cNvPr id="18" name="Slide Number Placeholder 17">
            <a:extLst>
              <a:ext uri="{FF2B5EF4-FFF2-40B4-BE49-F238E27FC236}">
                <a16:creationId xmlns:a16="http://schemas.microsoft.com/office/drawing/2014/main" id="{F757291D-FDE8-4C50-A167-DF40C225CDDC}"/>
              </a:ext>
            </a:extLst>
          </p:cNvPr>
          <p:cNvSpPr>
            <a:spLocks noGrp="1"/>
          </p:cNvSpPr>
          <p:nvPr>
            <p:ph type="sldNum" sz="quarter" idx="26"/>
          </p:nvPr>
        </p:nvSpPr>
        <p:spPr/>
        <p:txBody>
          <a:bodyPr/>
          <a:lstStyle/>
          <a:p>
            <a:fld id="{23AA811B-2EBD-4900-905E-5BE206449611}" type="slidenum">
              <a:rPr lang="en-GB" smtClean="0"/>
              <a:pPr/>
              <a:t>‹#›</a:t>
            </a:fld>
            <a:endParaRPr lang="en-GB" dirty="0"/>
          </a:p>
        </p:txBody>
      </p:sp>
      <p:sp>
        <p:nvSpPr>
          <p:cNvPr id="16" name="Logo">
            <a:extLst>
              <a:ext uri="{FF2B5EF4-FFF2-40B4-BE49-F238E27FC236}">
                <a16:creationId xmlns:a16="http://schemas.microsoft.com/office/drawing/2014/main" id="{1D991517-4F1F-4B90-A823-51D612988493}"/>
              </a:ext>
            </a:extLst>
          </p:cNvPr>
          <p:cNvSpPr>
            <a:spLocks noChangeArrowheads="1"/>
          </p:cNvSpPr>
          <p:nvPr userDrawn="1"/>
        </p:nvSpPr>
        <p:spPr bwMode="auto">
          <a:xfrm>
            <a:off x="11157045" y="491598"/>
            <a:ext cx="493617" cy="102665"/>
          </a:xfrm>
          <a:custGeom>
            <a:avLst/>
            <a:gdLst>
              <a:gd name="T0" fmla="*/ 3133 w 3201"/>
              <a:gd name="T1" fmla="*/ 97 h 664"/>
              <a:gd name="T2" fmla="*/ 3148 w 3201"/>
              <a:gd name="T3" fmla="*/ 81 h 664"/>
              <a:gd name="T4" fmla="*/ 3120 w 3201"/>
              <a:gd name="T5" fmla="*/ 77 h 664"/>
              <a:gd name="T6" fmla="*/ 3109 w 3201"/>
              <a:gd name="T7" fmla="*/ 135 h 664"/>
              <a:gd name="T8" fmla="*/ 3150 w 3201"/>
              <a:gd name="T9" fmla="*/ 69 h 664"/>
              <a:gd name="T10" fmla="*/ 3156 w 3201"/>
              <a:gd name="T11" fmla="*/ 99 h 664"/>
              <a:gd name="T12" fmla="*/ 3158 w 3201"/>
              <a:gd name="T13" fmla="*/ 122 h 664"/>
              <a:gd name="T14" fmla="*/ 3147 w 3201"/>
              <a:gd name="T15" fmla="*/ 124 h 664"/>
              <a:gd name="T16" fmla="*/ 3120 w 3201"/>
              <a:gd name="T17" fmla="*/ 106 h 664"/>
              <a:gd name="T18" fmla="*/ 2276 w 3201"/>
              <a:gd name="T19" fmla="*/ 420 h 664"/>
              <a:gd name="T20" fmla="*/ 2391 w 3201"/>
              <a:gd name="T21" fmla="*/ 562 h 664"/>
              <a:gd name="T22" fmla="*/ 2473 w 3201"/>
              <a:gd name="T23" fmla="*/ 314 h 664"/>
              <a:gd name="T24" fmla="*/ 2276 w 3201"/>
              <a:gd name="T25" fmla="*/ 420 h 664"/>
              <a:gd name="T26" fmla="*/ 2178 w 3201"/>
              <a:gd name="T27" fmla="*/ 294 h 664"/>
              <a:gd name="T28" fmla="*/ 2567 w 3201"/>
              <a:gd name="T29" fmla="*/ 245 h 664"/>
              <a:gd name="T30" fmla="*/ 2392 w 3201"/>
              <a:gd name="T31" fmla="*/ 662 h 664"/>
              <a:gd name="T32" fmla="*/ 2147 w 3201"/>
              <a:gd name="T33" fmla="*/ 413 h 664"/>
              <a:gd name="T34" fmla="*/ 649 w 3201"/>
              <a:gd name="T35" fmla="*/ 526 h 664"/>
              <a:gd name="T36" fmla="*/ 847 w 3201"/>
              <a:gd name="T37" fmla="*/ 419 h 664"/>
              <a:gd name="T38" fmla="*/ 649 w 3201"/>
              <a:gd name="T39" fmla="*/ 314 h 664"/>
              <a:gd name="T40" fmla="*/ 488 w 3201"/>
              <a:gd name="T41" fmla="*/ 413 h 664"/>
              <a:gd name="T42" fmla="*/ 731 w 3201"/>
              <a:gd name="T43" fmla="*/ 177 h 664"/>
              <a:gd name="T44" fmla="*/ 906 w 3201"/>
              <a:gd name="T45" fmla="*/ 593 h 664"/>
              <a:gd name="T46" fmla="*/ 518 w 3201"/>
              <a:gd name="T47" fmla="*/ 549 h 664"/>
              <a:gd name="T48" fmla="*/ 3137 w 3201"/>
              <a:gd name="T49" fmla="*/ 48 h 664"/>
              <a:gd name="T50" fmla="*/ 3084 w 3201"/>
              <a:gd name="T51" fmla="*/ 100 h 664"/>
              <a:gd name="T52" fmla="*/ 3137 w 3201"/>
              <a:gd name="T53" fmla="*/ 152 h 664"/>
              <a:gd name="T54" fmla="*/ 3190 w 3201"/>
              <a:gd name="T55" fmla="*/ 100 h 664"/>
              <a:gd name="T56" fmla="*/ 3137 w 3201"/>
              <a:gd name="T57" fmla="*/ 48 h 664"/>
              <a:gd name="T58" fmla="*/ 3168 w 3201"/>
              <a:gd name="T59" fmla="*/ 46 h 664"/>
              <a:gd name="T60" fmla="*/ 3192 w 3201"/>
              <a:gd name="T61" fmla="*/ 131 h 664"/>
              <a:gd name="T62" fmla="*/ 3105 w 3201"/>
              <a:gd name="T63" fmla="*/ 154 h 664"/>
              <a:gd name="T64" fmla="*/ 3082 w 3201"/>
              <a:gd name="T65" fmla="*/ 69 h 664"/>
              <a:gd name="T66" fmla="*/ 2809 w 3201"/>
              <a:gd name="T67" fmla="*/ 652 h 664"/>
              <a:gd name="T68" fmla="*/ 2749 w 3201"/>
              <a:gd name="T69" fmla="*/ 187 h 664"/>
              <a:gd name="T70" fmla="*/ 2877 w 3201"/>
              <a:gd name="T71" fmla="*/ 464 h 664"/>
              <a:gd name="T72" fmla="*/ 3109 w 3201"/>
              <a:gd name="T73" fmla="*/ 187 h 664"/>
              <a:gd name="T74" fmla="*/ 1826 w 3201"/>
              <a:gd name="T75" fmla="*/ 416 h 664"/>
              <a:gd name="T76" fmla="*/ 2110 w 3201"/>
              <a:gd name="T77" fmla="*/ 308 h 664"/>
              <a:gd name="T78" fmla="*/ 1831 w 3201"/>
              <a:gd name="T79" fmla="*/ 663 h 664"/>
              <a:gd name="T80" fmla="*/ 1500 w 3201"/>
              <a:gd name="T81" fmla="*/ 329 h 664"/>
              <a:gd name="T82" fmla="*/ 1824 w 3201"/>
              <a:gd name="T83" fmla="*/ 0 h 664"/>
              <a:gd name="T84" fmla="*/ 1971 w 3201"/>
              <a:gd name="T85" fmla="*/ 212 h 664"/>
              <a:gd name="T86" fmla="*/ 1686 w 3201"/>
              <a:gd name="T87" fmla="*/ 164 h 664"/>
              <a:gd name="T88" fmla="*/ 1822 w 3201"/>
              <a:gd name="T89" fmla="*/ 552 h 664"/>
              <a:gd name="T90" fmla="*/ 1977 w 3201"/>
              <a:gd name="T91" fmla="*/ 416 h 664"/>
              <a:gd name="T92" fmla="*/ 1330 w 3201"/>
              <a:gd name="T93" fmla="*/ 652 h 664"/>
              <a:gd name="T94" fmla="*/ 1174 w 3201"/>
              <a:gd name="T95" fmla="*/ 662 h 664"/>
              <a:gd name="T96" fmla="*/ 1016 w 3201"/>
              <a:gd name="T97" fmla="*/ 481 h 664"/>
              <a:gd name="T98" fmla="*/ 1141 w 3201"/>
              <a:gd name="T99" fmla="*/ 401 h 664"/>
              <a:gd name="T100" fmla="*/ 1220 w 3201"/>
              <a:gd name="T101" fmla="*/ 569 h 664"/>
              <a:gd name="T102" fmla="*/ 1321 w 3201"/>
              <a:gd name="T103" fmla="*/ 383 h 664"/>
              <a:gd name="T104" fmla="*/ 1447 w 3201"/>
              <a:gd name="T105" fmla="*/ 652 h 664"/>
              <a:gd name="T106" fmla="*/ 239 w 3201"/>
              <a:gd name="T107" fmla="*/ 382 h 664"/>
              <a:gd name="T108" fmla="*/ 308 w 3201"/>
              <a:gd name="T109" fmla="*/ 264 h 664"/>
              <a:gd name="T110" fmla="*/ 371 w 3201"/>
              <a:gd name="T111" fmla="*/ 383 h 664"/>
              <a:gd name="T112" fmla="*/ 239 w 3201"/>
              <a:gd name="T113" fmla="*/ 382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201" h="664">
                <a:moveTo>
                  <a:pt x="3120" y="97"/>
                </a:moveTo>
                <a:lnTo>
                  <a:pt x="3120" y="97"/>
                </a:lnTo>
                <a:cubicBezTo>
                  <a:pt x="3133" y="97"/>
                  <a:pt x="3133" y="97"/>
                  <a:pt x="3133" y="97"/>
                </a:cubicBezTo>
                <a:cubicBezTo>
                  <a:pt x="3140" y="97"/>
                  <a:pt x="3144" y="96"/>
                  <a:pt x="3146" y="94"/>
                </a:cubicBezTo>
                <a:cubicBezTo>
                  <a:pt x="3149" y="92"/>
                  <a:pt x="3150" y="90"/>
                  <a:pt x="3150" y="87"/>
                </a:cubicBezTo>
                <a:cubicBezTo>
                  <a:pt x="3150" y="85"/>
                  <a:pt x="3149" y="83"/>
                  <a:pt x="3148" y="81"/>
                </a:cubicBezTo>
                <a:cubicBezTo>
                  <a:pt x="3147" y="80"/>
                  <a:pt x="3145" y="79"/>
                  <a:pt x="3143" y="78"/>
                </a:cubicBezTo>
                <a:cubicBezTo>
                  <a:pt x="3141" y="77"/>
                  <a:pt x="3138" y="77"/>
                  <a:pt x="3132" y="77"/>
                </a:cubicBezTo>
                <a:cubicBezTo>
                  <a:pt x="3120" y="77"/>
                  <a:pt x="3120" y="77"/>
                  <a:pt x="3120" y="77"/>
                </a:cubicBezTo>
                <a:lnTo>
                  <a:pt x="3120" y="97"/>
                </a:lnTo>
                <a:close/>
                <a:moveTo>
                  <a:pt x="3109" y="135"/>
                </a:moveTo>
                <a:lnTo>
                  <a:pt x="3109" y="135"/>
                </a:lnTo>
                <a:cubicBezTo>
                  <a:pt x="3109" y="68"/>
                  <a:pt x="3109" y="68"/>
                  <a:pt x="3109" y="68"/>
                </a:cubicBezTo>
                <a:cubicBezTo>
                  <a:pt x="3132" y="68"/>
                  <a:pt x="3132" y="68"/>
                  <a:pt x="3132" y="68"/>
                </a:cubicBezTo>
                <a:cubicBezTo>
                  <a:pt x="3140" y="68"/>
                  <a:pt x="3146" y="68"/>
                  <a:pt x="3150" y="69"/>
                </a:cubicBezTo>
                <a:cubicBezTo>
                  <a:pt x="3153" y="71"/>
                  <a:pt x="3156" y="73"/>
                  <a:pt x="3158" y="76"/>
                </a:cubicBezTo>
                <a:cubicBezTo>
                  <a:pt x="3160" y="79"/>
                  <a:pt x="3161" y="82"/>
                  <a:pt x="3161" y="86"/>
                </a:cubicBezTo>
                <a:cubicBezTo>
                  <a:pt x="3161" y="91"/>
                  <a:pt x="3160" y="95"/>
                  <a:pt x="3156" y="99"/>
                </a:cubicBezTo>
                <a:cubicBezTo>
                  <a:pt x="3153" y="102"/>
                  <a:pt x="3148" y="104"/>
                  <a:pt x="3142" y="105"/>
                </a:cubicBezTo>
                <a:cubicBezTo>
                  <a:pt x="3144" y="106"/>
                  <a:pt x="3146" y="107"/>
                  <a:pt x="3148" y="108"/>
                </a:cubicBezTo>
                <a:cubicBezTo>
                  <a:pt x="3150" y="111"/>
                  <a:pt x="3154" y="115"/>
                  <a:pt x="3158" y="122"/>
                </a:cubicBezTo>
                <a:cubicBezTo>
                  <a:pt x="3166" y="135"/>
                  <a:pt x="3166" y="135"/>
                  <a:pt x="3166" y="135"/>
                </a:cubicBezTo>
                <a:cubicBezTo>
                  <a:pt x="3153" y="135"/>
                  <a:pt x="3153" y="135"/>
                  <a:pt x="3153" y="135"/>
                </a:cubicBezTo>
                <a:cubicBezTo>
                  <a:pt x="3147" y="124"/>
                  <a:pt x="3147" y="124"/>
                  <a:pt x="3147" y="124"/>
                </a:cubicBezTo>
                <a:cubicBezTo>
                  <a:pt x="3142" y="116"/>
                  <a:pt x="3138" y="111"/>
                  <a:pt x="3135" y="109"/>
                </a:cubicBezTo>
                <a:cubicBezTo>
                  <a:pt x="3133" y="107"/>
                  <a:pt x="3130" y="106"/>
                  <a:pt x="3126" y="106"/>
                </a:cubicBezTo>
                <a:cubicBezTo>
                  <a:pt x="3120" y="106"/>
                  <a:pt x="3120" y="106"/>
                  <a:pt x="3120" y="106"/>
                </a:cubicBezTo>
                <a:cubicBezTo>
                  <a:pt x="3120" y="135"/>
                  <a:pt x="3120" y="135"/>
                  <a:pt x="3120" y="135"/>
                </a:cubicBezTo>
                <a:lnTo>
                  <a:pt x="3109" y="135"/>
                </a:lnTo>
                <a:close/>
                <a:moveTo>
                  <a:pt x="2276" y="420"/>
                </a:moveTo>
                <a:lnTo>
                  <a:pt x="2276" y="420"/>
                </a:lnTo>
                <a:cubicBezTo>
                  <a:pt x="2276" y="466"/>
                  <a:pt x="2287" y="501"/>
                  <a:pt x="2309" y="526"/>
                </a:cubicBezTo>
                <a:cubicBezTo>
                  <a:pt x="2331" y="550"/>
                  <a:pt x="2359" y="562"/>
                  <a:pt x="2391" y="562"/>
                </a:cubicBezTo>
                <a:cubicBezTo>
                  <a:pt x="2424" y="562"/>
                  <a:pt x="2451" y="550"/>
                  <a:pt x="2473" y="526"/>
                </a:cubicBezTo>
                <a:cubicBezTo>
                  <a:pt x="2495" y="501"/>
                  <a:pt x="2507" y="465"/>
                  <a:pt x="2507" y="419"/>
                </a:cubicBezTo>
                <a:cubicBezTo>
                  <a:pt x="2507" y="373"/>
                  <a:pt x="2495" y="338"/>
                  <a:pt x="2473" y="314"/>
                </a:cubicBezTo>
                <a:cubicBezTo>
                  <a:pt x="2451" y="289"/>
                  <a:pt x="2424" y="277"/>
                  <a:pt x="2391" y="277"/>
                </a:cubicBezTo>
                <a:cubicBezTo>
                  <a:pt x="2359" y="277"/>
                  <a:pt x="2331" y="289"/>
                  <a:pt x="2309" y="314"/>
                </a:cubicBezTo>
                <a:cubicBezTo>
                  <a:pt x="2287" y="338"/>
                  <a:pt x="2276" y="374"/>
                  <a:pt x="2276" y="420"/>
                </a:cubicBezTo>
                <a:close/>
                <a:moveTo>
                  <a:pt x="2147" y="413"/>
                </a:moveTo>
                <a:lnTo>
                  <a:pt x="2147" y="413"/>
                </a:lnTo>
                <a:cubicBezTo>
                  <a:pt x="2147" y="372"/>
                  <a:pt x="2157" y="333"/>
                  <a:pt x="2178" y="294"/>
                </a:cubicBezTo>
                <a:cubicBezTo>
                  <a:pt x="2198" y="256"/>
                  <a:pt x="2228" y="227"/>
                  <a:pt x="2265" y="207"/>
                </a:cubicBezTo>
                <a:cubicBezTo>
                  <a:pt x="2302" y="187"/>
                  <a:pt x="2344" y="177"/>
                  <a:pt x="2391" y="177"/>
                </a:cubicBezTo>
                <a:cubicBezTo>
                  <a:pt x="2462" y="177"/>
                  <a:pt x="2521" y="200"/>
                  <a:pt x="2567" y="245"/>
                </a:cubicBezTo>
                <a:cubicBezTo>
                  <a:pt x="2613" y="291"/>
                  <a:pt x="2635" y="349"/>
                  <a:pt x="2635" y="418"/>
                </a:cubicBezTo>
                <a:cubicBezTo>
                  <a:pt x="2635" y="489"/>
                  <a:pt x="2612" y="547"/>
                  <a:pt x="2566" y="593"/>
                </a:cubicBezTo>
                <a:cubicBezTo>
                  <a:pt x="2520" y="639"/>
                  <a:pt x="2462" y="662"/>
                  <a:pt x="2392" y="662"/>
                </a:cubicBezTo>
                <a:cubicBezTo>
                  <a:pt x="2348" y="662"/>
                  <a:pt x="2307" y="653"/>
                  <a:pt x="2268" y="634"/>
                </a:cubicBezTo>
                <a:cubicBezTo>
                  <a:pt x="2228" y="614"/>
                  <a:pt x="2198" y="586"/>
                  <a:pt x="2178" y="549"/>
                </a:cubicBezTo>
                <a:cubicBezTo>
                  <a:pt x="2157" y="512"/>
                  <a:pt x="2147" y="466"/>
                  <a:pt x="2147" y="413"/>
                </a:cubicBezTo>
                <a:close/>
                <a:moveTo>
                  <a:pt x="616" y="420"/>
                </a:moveTo>
                <a:lnTo>
                  <a:pt x="616" y="420"/>
                </a:lnTo>
                <a:cubicBezTo>
                  <a:pt x="616" y="466"/>
                  <a:pt x="627" y="501"/>
                  <a:pt x="649" y="526"/>
                </a:cubicBezTo>
                <a:cubicBezTo>
                  <a:pt x="671" y="550"/>
                  <a:pt x="699" y="562"/>
                  <a:pt x="732" y="562"/>
                </a:cubicBezTo>
                <a:cubicBezTo>
                  <a:pt x="764" y="562"/>
                  <a:pt x="792" y="550"/>
                  <a:pt x="814" y="526"/>
                </a:cubicBezTo>
                <a:cubicBezTo>
                  <a:pt x="836" y="501"/>
                  <a:pt x="847" y="465"/>
                  <a:pt x="847" y="419"/>
                </a:cubicBezTo>
                <a:cubicBezTo>
                  <a:pt x="847" y="373"/>
                  <a:pt x="836" y="338"/>
                  <a:pt x="814" y="314"/>
                </a:cubicBezTo>
                <a:cubicBezTo>
                  <a:pt x="792" y="289"/>
                  <a:pt x="764" y="277"/>
                  <a:pt x="732" y="277"/>
                </a:cubicBezTo>
                <a:cubicBezTo>
                  <a:pt x="699" y="277"/>
                  <a:pt x="671" y="289"/>
                  <a:pt x="649" y="314"/>
                </a:cubicBezTo>
                <a:cubicBezTo>
                  <a:pt x="627" y="338"/>
                  <a:pt x="616" y="374"/>
                  <a:pt x="616" y="420"/>
                </a:cubicBezTo>
                <a:close/>
                <a:moveTo>
                  <a:pt x="488" y="413"/>
                </a:moveTo>
                <a:lnTo>
                  <a:pt x="488" y="413"/>
                </a:lnTo>
                <a:cubicBezTo>
                  <a:pt x="488" y="372"/>
                  <a:pt x="498" y="333"/>
                  <a:pt x="518" y="294"/>
                </a:cubicBezTo>
                <a:cubicBezTo>
                  <a:pt x="539" y="256"/>
                  <a:pt x="568" y="227"/>
                  <a:pt x="605" y="207"/>
                </a:cubicBezTo>
                <a:cubicBezTo>
                  <a:pt x="643" y="187"/>
                  <a:pt x="685" y="177"/>
                  <a:pt x="731" y="177"/>
                </a:cubicBezTo>
                <a:cubicBezTo>
                  <a:pt x="803" y="177"/>
                  <a:pt x="861" y="200"/>
                  <a:pt x="907" y="245"/>
                </a:cubicBezTo>
                <a:cubicBezTo>
                  <a:pt x="953" y="291"/>
                  <a:pt x="976" y="349"/>
                  <a:pt x="976" y="418"/>
                </a:cubicBezTo>
                <a:cubicBezTo>
                  <a:pt x="976" y="489"/>
                  <a:pt x="953" y="547"/>
                  <a:pt x="906" y="593"/>
                </a:cubicBezTo>
                <a:cubicBezTo>
                  <a:pt x="860" y="639"/>
                  <a:pt x="802" y="662"/>
                  <a:pt x="732" y="662"/>
                </a:cubicBezTo>
                <a:cubicBezTo>
                  <a:pt x="689" y="662"/>
                  <a:pt x="647" y="653"/>
                  <a:pt x="608" y="634"/>
                </a:cubicBezTo>
                <a:cubicBezTo>
                  <a:pt x="569" y="614"/>
                  <a:pt x="539" y="586"/>
                  <a:pt x="518" y="549"/>
                </a:cubicBezTo>
                <a:cubicBezTo>
                  <a:pt x="498" y="512"/>
                  <a:pt x="488" y="466"/>
                  <a:pt x="488" y="413"/>
                </a:cubicBezTo>
                <a:close/>
                <a:moveTo>
                  <a:pt x="3137" y="48"/>
                </a:moveTo>
                <a:lnTo>
                  <a:pt x="3137" y="48"/>
                </a:lnTo>
                <a:cubicBezTo>
                  <a:pt x="3128" y="48"/>
                  <a:pt x="3119" y="51"/>
                  <a:pt x="3111" y="55"/>
                </a:cubicBezTo>
                <a:cubicBezTo>
                  <a:pt x="3102" y="60"/>
                  <a:pt x="3096" y="66"/>
                  <a:pt x="3091" y="74"/>
                </a:cubicBezTo>
                <a:cubicBezTo>
                  <a:pt x="3086" y="83"/>
                  <a:pt x="3084" y="91"/>
                  <a:pt x="3084" y="100"/>
                </a:cubicBezTo>
                <a:cubicBezTo>
                  <a:pt x="3084" y="109"/>
                  <a:pt x="3086" y="118"/>
                  <a:pt x="3091" y="126"/>
                </a:cubicBezTo>
                <a:cubicBezTo>
                  <a:pt x="3095" y="134"/>
                  <a:pt x="3102" y="141"/>
                  <a:pt x="3110" y="145"/>
                </a:cubicBezTo>
                <a:cubicBezTo>
                  <a:pt x="3119" y="150"/>
                  <a:pt x="3128" y="152"/>
                  <a:pt x="3137" y="152"/>
                </a:cubicBezTo>
                <a:cubicBezTo>
                  <a:pt x="3146" y="152"/>
                  <a:pt x="3155" y="150"/>
                  <a:pt x="3163" y="145"/>
                </a:cubicBezTo>
                <a:cubicBezTo>
                  <a:pt x="3171" y="141"/>
                  <a:pt x="3178" y="134"/>
                  <a:pt x="3182" y="126"/>
                </a:cubicBezTo>
                <a:cubicBezTo>
                  <a:pt x="3187" y="118"/>
                  <a:pt x="3190" y="109"/>
                  <a:pt x="3190" y="100"/>
                </a:cubicBezTo>
                <a:cubicBezTo>
                  <a:pt x="3190" y="91"/>
                  <a:pt x="3187" y="83"/>
                  <a:pt x="3182" y="74"/>
                </a:cubicBezTo>
                <a:cubicBezTo>
                  <a:pt x="3178" y="66"/>
                  <a:pt x="3171" y="60"/>
                  <a:pt x="3163" y="55"/>
                </a:cubicBezTo>
                <a:cubicBezTo>
                  <a:pt x="3154" y="51"/>
                  <a:pt x="3145" y="48"/>
                  <a:pt x="3137" y="48"/>
                </a:cubicBezTo>
                <a:close/>
                <a:moveTo>
                  <a:pt x="3137" y="38"/>
                </a:moveTo>
                <a:lnTo>
                  <a:pt x="3137" y="38"/>
                </a:lnTo>
                <a:cubicBezTo>
                  <a:pt x="3147" y="38"/>
                  <a:pt x="3158" y="41"/>
                  <a:pt x="3168" y="46"/>
                </a:cubicBezTo>
                <a:cubicBezTo>
                  <a:pt x="3178" y="51"/>
                  <a:pt x="3186" y="59"/>
                  <a:pt x="3191" y="69"/>
                </a:cubicBezTo>
                <a:cubicBezTo>
                  <a:pt x="3197" y="79"/>
                  <a:pt x="3200" y="89"/>
                  <a:pt x="3200" y="100"/>
                </a:cubicBezTo>
                <a:cubicBezTo>
                  <a:pt x="3200" y="111"/>
                  <a:pt x="3197" y="121"/>
                  <a:pt x="3192" y="131"/>
                </a:cubicBezTo>
                <a:cubicBezTo>
                  <a:pt x="3186" y="141"/>
                  <a:pt x="3178" y="149"/>
                  <a:pt x="3168" y="154"/>
                </a:cubicBezTo>
                <a:cubicBezTo>
                  <a:pt x="3158" y="160"/>
                  <a:pt x="3148" y="162"/>
                  <a:pt x="3137" y="162"/>
                </a:cubicBezTo>
                <a:cubicBezTo>
                  <a:pt x="3126" y="162"/>
                  <a:pt x="3115" y="160"/>
                  <a:pt x="3105" y="154"/>
                </a:cubicBezTo>
                <a:cubicBezTo>
                  <a:pt x="3095" y="149"/>
                  <a:pt x="3087" y="141"/>
                  <a:pt x="3082" y="131"/>
                </a:cubicBezTo>
                <a:cubicBezTo>
                  <a:pt x="3076" y="121"/>
                  <a:pt x="3073" y="111"/>
                  <a:pt x="3073" y="100"/>
                </a:cubicBezTo>
                <a:cubicBezTo>
                  <a:pt x="3073" y="89"/>
                  <a:pt x="3076" y="79"/>
                  <a:pt x="3082" y="69"/>
                </a:cubicBezTo>
                <a:cubicBezTo>
                  <a:pt x="3087" y="59"/>
                  <a:pt x="3095" y="51"/>
                  <a:pt x="3106" y="46"/>
                </a:cubicBezTo>
                <a:cubicBezTo>
                  <a:pt x="3116" y="41"/>
                  <a:pt x="3126" y="38"/>
                  <a:pt x="3137" y="38"/>
                </a:cubicBezTo>
                <a:close/>
                <a:moveTo>
                  <a:pt x="2809" y="652"/>
                </a:moveTo>
                <a:lnTo>
                  <a:pt x="2809" y="652"/>
                </a:lnTo>
                <a:cubicBezTo>
                  <a:pt x="2618" y="187"/>
                  <a:pt x="2618" y="187"/>
                  <a:pt x="2618" y="187"/>
                </a:cubicBezTo>
                <a:cubicBezTo>
                  <a:pt x="2749" y="187"/>
                  <a:pt x="2749" y="187"/>
                  <a:pt x="2749" y="187"/>
                </a:cubicBezTo>
                <a:cubicBezTo>
                  <a:pt x="2839" y="425"/>
                  <a:pt x="2839" y="425"/>
                  <a:pt x="2839" y="425"/>
                </a:cubicBezTo>
                <a:cubicBezTo>
                  <a:pt x="2864" y="504"/>
                  <a:pt x="2864" y="504"/>
                  <a:pt x="2864" y="504"/>
                </a:cubicBezTo>
                <a:cubicBezTo>
                  <a:pt x="2871" y="483"/>
                  <a:pt x="2875" y="470"/>
                  <a:pt x="2877" y="464"/>
                </a:cubicBezTo>
                <a:cubicBezTo>
                  <a:pt x="2881" y="451"/>
                  <a:pt x="2886" y="438"/>
                  <a:pt x="2891" y="425"/>
                </a:cubicBezTo>
                <a:cubicBezTo>
                  <a:pt x="2981" y="187"/>
                  <a:pt x="2981" y="187"/>
                  <a:pt x="2981" y="187"/>
                </a:cubicBezTo>
                <a:cubicBezTo>
                  <a:pt x="3109" y="187"/>
                  <a:pt x="3109" y="187"/>
                  <a:pt x="3109" y="187"/>
                </a:cubicBezTo>
                <a:cubicBezTo>
                  <a:pt x="2921" y="652"/>
                  <a:pt x="2921" y="652"/>
                  <a:pt x="2921" y="652"/>
                </a:cubicBezTo>
                <a:lnTo>
                  <a:pt x="2809" y="652"/>
                </a:lnTo>
                <a:close/>
                <a:moveTo>
                  <a:pt x="1826" y="416"/>
                </a:moveTo>
                <a:lnTo>
                  <a:pt x="1826" y="416"/>
                </a:lnTo>
                <a:cubicBezTo>
                  <a:pt x="1826" y="308"/>
                  <a:pt x="1826" y="308"/>
                  <a:pt x="1826" y="308"/>
                </a:cubicBezTo>
                <a:cubicBezTo>
                  <a:pt x="2110" y="308"/>
                  <a:pt x="2110" y="308"/>
                  <a:pt x="2110" y="308"/>
                </a:cubicBezTo>
                <a:cubicBezTo>
                  <a:pt x="2110" y="563"/>
                  <a:pt x="2110" y="563"/>
                  <a:pt x="2110" y="563"/>
                </a:cubicBezTo>
                <a:cubicBezTo>
                  <a:pt x="2083" y="590"/>
                  <a:pt x="2043" y="613"/>
                  <a:pt x="1990" y="633"/>
                </a:cubicBezTo>
                <a:cubicBezTo>
                  <a:pt x="1938" y="653"/>
                  <a:pt x="1885" y="663"/>
                  <a:pt x="1831" y="663"/>
                </a:cubicBezTo>
                <a:cubicBezTo>
                  <a:pt x="1763" y="663"/>
                  <a:pt x="1703" y="649"/>
                  <a:pt x="1652" y="621"/>
                </a:cubicBezTo>
                <a:cubicBezTo>
                  <a:pt x="1602" y="593"/>
                  <a:pt x="1563" y="552"/>
                  <a:pt x="1538" y="500"/>
                </a:cubicBezTo>
                <a:cubicBezTo>
                  <a:pt x="1512" y="448"/>
                  <a:pt x="1500" y="391"/>
                  <a:pt x="1500" y="329"/>
                </a:cubicBezTo>
                <a:cubicBezTo>
                  <a:pt x="1500" y="262"/>
                  <a:pt x="1514" y="203"/>
                  <a:pt x="1542" y="151"/>
                </a:cubicBezTo>
                <a:cubicBezTo>
                  <a:pt x="1571" y="99"/>
                  <a:pt x="1613" y="59"/>
                  <a:pt x="1668" y="32"/>
                </a:cubicBezTo>
                <a:cubicBezTo>
                  <a:pt x="1709" y="10"/>
                  <a:pt x="1762" y="0"/>
                  <a:pt x="1824" y="0"/>
                </a:cubicBezTo>
                <a:cubicBezTo>
                  <a:pt x="1905" y="0"/>
                  <a:pt x="1968" y="16"/>
                  <a:pt x="2014" y="50"/>
                </a:cubicBezTo>
                <a:cubicBezTo>
                  <a:pt x="2059" y="83"/>
                  <a:pt x="2089" y="129"/>
                  <a:pt x="2102" y="188"/>
                </a:cubicBezTo>
                <a:cubicBezTo>
                  <a:pt x="1971" y="212"/>
                  <a:pt x="1971" y="212"/>
                  <a:pt x="1971" y="212"/>
                </a:cubicBezTo>
                <a:cubicBezTo>
                  <a:pt x="1961" y="181"/>
                  <a:pt x="1944" y="156"/>
                  <a:pt x="1919" y="138"/>
                </a:cubicBezTo>
                <a:cubicBezTo>
                  <a:pt x="1894" y="119"/>
                  <a:pt x="1862" y="110"/>
                  <a:pt x="1824" y="110"/>
                </a:cubicBezTo>
                <a:cubicBezTo>
                  <a:pt x="1766" y="110"/>
                  <a:pt x="1720" y="128"/>
                  <a:pt x="1686" y="164"/>
                </a:cubicBezTo>
                <a:cubicBezTo>
                  <a:pt x="1652" y="200"/>
                  <a:pt x="1635" y="253"/>
                  <a:pt x="1635" y="324"/>
                </a:cubicBezTo>
                <a:cubicBezTo>
                  <a:pt x="1635" y="400"/>
                  <a:pt x="1653" y="457"/>
                  <a:pt x="1687" y="495"/>
                </a:cubicBezTo>
                <a:cubicBezTo>
                  <a:pt x="1722" y="533"/>
                  <a:pt x="1767" y="552"/>
                  <a:pt x="1822" y="552"/>
                </a:cubicBezTo>
                <a:cubicBezTo>
                  <a:pt x="1850" y="552"/>
                  <a:pt x="1878" y="547"/>
                  <a:pt x="1906" y="536"/>
                </a:cubicBezTo>
                <a:cubicBezTo>
                  <a:pt x="1933" y="526"/>
                  <a:pt x="1957" y="513"/>
                  <a:pt x="1977" y="497"/>
                </a:cubicBezTo>
                <a:cubicBezTo>
                  <a:pt x="1977" y="416"/>
                  <a:pt x="1977" y="416"/>
                  <a:pt x="1977" y="416"/>
                </a:cubicBezTo>
                <a:lnTo>
                  <a:pt x="1826" y="416"/>
                </a:lnTo>
                <a:close/>
                <a:moveTo>
                  <a:pt x="1330" y="652"/>
                </a:moveTo>
                <a:lnTo>
                  <a:pt x="1330" y="652"/>
                </a:lnTo>
                <a:cubicBezTo>
                  <a:pt x="1330" y="583"/>
                  <a:pt x="1330" y="583"/>
                  <a:pt x="1330" y="583"/>
                </a:cubicBezTo>
                <a:cubicBezTo>
                  <a:pt x="1313" y="607"/>
                  <a:pt x="1290" y="627"/>
                  <a:pt x="1262" y="641"/>
                </a:cubicBezTo>
                <a:cubicBezTo>
                  <a:pt x="1234" y="655"/>
                  <a:pt x="1205" y="662"/>
                  <a:pt x="1174" y="662"/>
                </a:cubicBezTo>
                <a:cubicBezTo>
                  <a:pt x="1142" y="662"/>
                  <a:pt x="1113" y="656"/>
                  <a:pt x="1088" y="642"/>
                </a:cubicBezTo>
                <a:cubicBezTo>
                  <a:pt x="1063" y="628"/>
                  <a:pt x="1045" y="609"/>
                  <a:pt x="1033" y="584"/>
                </a:cubicBezTo>
                <a:cubicBezTo>
                  <a:pt x="1022" y="559"/>
                  <a:pt x="1016" y="525"/>
                  <a:pt x="1016" y="481"/>
                </a:cubicBezTo>
                <a:cubicBezTo>
                  <a:pt x="1016" y="187"/>
                  <a:pt x="1016" y="187"/>
                  <a:pt x="1016" y="187"/>
                </a:cubicBezTo>
                <a:cubicBezTo>
                  <a:pt x="1141" y="187"/>
                  <a:pt x="1141" y="187"/>
                  <a:pt x="1141" y="187"/>
                </a:cubicBezTo>
                <a:cubicBezTo>
                  <a:pt x="1141" y="401"/>
                  <a:pt x="1141" y="401"/>
                  <a:pt x="1141" y="401"/>
                </a:cubicBezTo>
                <a:cubicBezTo>
                  <a:pt x="1141" y="466"/>
                  <a:pt x="1144" y="506"/>
                  <a:pt x="1148" y="521"/>
                </a:cubicBezTo>
                <a:cubicBezTo>
                  <a:pt x="1153" y="536"/>
                  <a:pt x="1161" y="547"/>
                  <a:pt x="1174" y="556"/>
                </a:cubicBezTo>
                <a:cubicBezTo>
                  <a:pt x="1186" y="564"/>
                  <a:pt x="1201" y="569"/>
                  <a:pt x="1220" y="569"/>
                </a:cubicBezTo>
                <a:cubicBezTo>
                  <a:pt x="1241" y="569"/>
                  <a:pt x="1260" y="563"/>
                  <a:pt x="1277" y="552"/>
                </a:cubicBezTo>
                <a:cubicBezTo>
                  <a:pt x="1294" y="540"/>
                  <a:pt x="1306" y="526"/>
                  <a:pt x="1312" y="509"/>
                </a:cubicBezTo>
                <a:cubicBezTo>
                  <a:pt x="1318" y="492"/>
                  <a:pt x="1321" y="450"/>
                  <a:pt x="1321" y="383"/>
                </a:cubicBezTo>
                <a:cubicBezTo>
                  <a:pt x="1321" y="187"/>
                  <a:pt x="1321" y="187"/>
                  <a:pt x="1321" y="187"/>
                </a:cubicBezTo>
                <a:cubicBezTo>
                  <a:pt x="1447" y="187"/>
                  <a:pt x="1447" y="187"/>
                  <a:pt x="1447" y="187"/>
                </a:cubicBezTo>
                <a:cubicBezTo>
                  <a:pt x="1447" y="652"/>
                  <a:pt x="1447" y="652"/>
                  <a:pt x="1447" y="652"/>
                </a:cubicBezTo>
                <a:lnTo>
                  <a:pt x="1330" y="652"/>
                </a:lnTo>
                <a:close/>
                <a:moveTo>
                  <a:pt x="239" y="382"/>
                </a:moveTo>
                <a:lnTo>
                  <a:pt x="239" y="382"/>
                </a:lnTo>
                <a:cubicBezTo>
                  <a:pt x="0" y="10"/>
                  <a:pt x="0" y="10"/>
                  <a:pt x="0" y="10"/>
                </a:cubicBezTo>
                <a:cubicBezTo>
                  <a:pt x="154" y="10"/>
                  <a:pt x="154" y="10"/>
                  <a:pt x="154" y="10"/>
                </a:cubicBezTo>
                <a:cubicBezTo>
                  <a:pt x="308" y="264"/>
                  <a:pt x="308" y="264"/>
                  <a:pt x="308" y="264"/>
                </a:cubicBezTo>
                <a:cubicBezTo>
                  <a:pt x="459" y="10"/>
                  <a:pt x="459" y="10"/>
                  <a:pt x="459" y="10"/>
                </a:cubicBezTo>
                <a:cubicBezTo>
                  <a:pt x="611" y="10"/>
                  <a:pt x="611" y="10"/>
                  <a:pt x="611" y="10"/>
                </a:cubicBezTo>
                <a:cubicBezTo>
                  <a:pt x="371" y="383"/>
                  <a:pt x="371" y="383"/>
                  <a:pt x="371" y="383"/>
                </a:cubicBezTo>
                <a:cubicBezTo>
                  <a:pt x="371" y="652"/>
                  <a:pt x="371" y="652"/>
                  <a:pt x="371" y="652"/>
                </a:cubicBezTo>
                <a:cubicBezTo>
                  <a:pt x="239" y="652"/>
                  <a:pt x="239" y="652"/>
                  <a:pt x="239" y="652"/>
                </a:cubicBezTo>
                <a:lnTo>
                  <a:pt x="239" y="382"/>
                </a:lnTo>
                <a:close/>
              </a:path>
            </a:pathLst>
          </a:custGeom>
          <a:solidFill>
            <a:schemeClr val="accent1"/>
          </a:solidFill>
          <a:ln>
            <a:noFill/>
          </a:ln>
          <a:effectLst/>
        </p:spPr>
        <p:txBody>
          <a:bodyPr wrap="none" anchor="ctr"/>
          <a:lstStyle/>
          <a:p>
            <a:endParaRPr lang="en-GB" dirty="0"/>
          </a:p>
        </p:txBody>
      </p:sp>
    </p:spTree>
    <p:extLst>
      <p:ext uri="{BB962C8B-B14F-4D97-AF65-F5344CB8AC3E}">
        <p14:creationId xmlns:p14="http://schemas.microsoft.com/office/powerpoint/2010/main" val="3874430498"/>
      </p:ext>
    </p:extLst>
  </p:cSld>
  <p:clrMapOvr>
    <a:masterClrMapping/>
  </p:clrMapOvr>
  <p:extLst>
    <p:ext uri="{DCECCB84-F9BA-43D5-87BE-67443E8EF086}">
      <p15:sldGuideLst xmlns:p15="http://schemas.microsoft.com/office/powerpoint/2012/main">
        <p15:guide id="1" orient="horz" pos="1991">
          <p15:clr>
            <a:srgbClr val="FBAE40"/>
          </p15:clr>
        </p15:guide>
        <p15:guide id="2" orient="horz" pos="2215">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QUOTE Gradient">
    <p:bg>
      <p:bgPr>
        <a:solidFill>
          <a:schemeClr val="accent1"/>
        </a:solidFill>
        <a:effectLst/>
      </p:bgPr>
    </p:bg>
    <p:spTree>
      <p:nvGrpSpPr>
        <p:cNvPr id="1" name=""/>
        <p:cNvGrpSpPr/>
        <p:nvPr/>
      </p:nvGrpSpPr>
      <p:grpSpPr>
        <a:xfrm>
          <a:off x="0" y="0"/>
          <a:ext cx="0" cy="0"/>
          <a:chOff x="0" y="0"/>
          <a:chExt cx="0" cy="0"/>
        </a:xfrm>
      </p:grpSpPr>
      <p:sp>
        <p:nvSpPr>
          <p:cNvPr id="16" name="Date Placeholder 3" hidden="1">
            <a:extLst>
              <a:ext uri="{FF2B5EF4-FFF2-40B4-BE49-F238E27FC236}">
                <a16:creationId xmlns:a16="http://schemas.microsoft.com/office/drawing/2014/main" id="{2E54130F-9ED5-4851-A7A0-1B8BFC10F020}"/>
              </a:ext>
            </a:extLst>
          </p:cNvPr>
          <p:cNvSpPr>
            <a:spLocks noGrp="1"/>
          </p:cNvSpPr>
          <p:nvPr>
            <p:ph type="dt" sz="half" idx="10"/>
          </p:nvPr>
        </p:nvSpPr>
        <p:spPr>
          <a:xfrm>
            <a:off x="12193200" y="6858000"/>
            <a:ext cx="0" cy="0"/>
          </a:xfrm>
        </p:spPr>
        <p:txBody>
          <a:bodyPr/>
          <a:lstStyle/>
          <a:p>
            <a:fld id="{27DE9A56-1B18-4C96-A863-A303697227B2}" type="datetime4">
              <a:rPr lang="en-GB" smtClean="0"/>
              <a:t>31 October 2023</a:t>
            </a:fld>
            <a:endParaRPr lang="en-GB" dirty="0"/>
          </a:p>
        </p:txBody>
      </p:sp>
      <p:pic>
        <p:nvPicPr>
          <p:cNvPr id="8" name="Graphics">
            <a:extLst>
              <a:ext uri="{FF2B5EF4-FFF2-40B4-BE49-F238E27FC236}">
                <a16:creationId xmlns:a16="http://schemas.microsoft.com/office/drawing/2014/main" id="{905757DC-09E7-48DE-927F-7D4D73FB0E4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Logo">
            <a:extLst>
              <a:ext uri="{FF2B5EF4-FFF2-40B4-BE49-F238E27FC236}">
                <a16:creationId xmlns:a16="http://schemas.microsoft.com/office/drawing/2014/main" id="{85A140AF-9500-46B6-B1FC-4547A69D895F}"/>
              </a:ext>
            </a:extLst>
          </p:cNvPr>
          <p:cNvSpPr>
            <a:spLocks noChangeArrowheads="1"/>
          </p:cNvSpPr>
          <p:nvPr userDrawn="1"/>
        </p:nvSpPr>
        <p:spPr bwMode="white">
          <a:xfrm>
            <a:off x="539750" y="6062679"/>
            <a:ext cx="1221148" cy="253984"/>
          </a:xfrm>
          <a:custGeom>
            <a:avLst/>
            <a:gdLst>
              <a:gd name="T0" fmla="*/ 3133 w 3201"/>
              <a:gd name="T1" fmla="*/ 97 h 664"/>
              <a:gd name="T2" fmla="*/ 3148 w 3201"/>
              <a:gd name="T3" fmla="*/ 81 h 664"/>
              <a:gd name="T4" fmla="*/ 3120 w 3201"/>
              <a:gd name="T5" fmla="*/ 77 h 664"/>
              <a:gd name="T6" fmla="*/ 3109 w 3201"/>
              <a:gd name="T7" fmla="*/ 135 h 664"/>
              <a:gd name="T8" fmla="*/ 3150 w 3201"/>
              <a:gd name="T9" fmla="*/ 69 h 664"/>
              <a:gd name="T10" fmla="*/ 3156 w 3201"/>
              <a:gd name="T11" fmla="*/ 99 h 664"/>
              <a:gd name="T12" fmla="*/ 3158 w 3201"/>
              <a:gd name="T13" fmla="*/ 122 h 664"/>
              <a:gd name="T14" fmla="*/ 3147 w 3201"/>
              <a:gd name="T15" fmla="*/ 124 h 664"/>
              <a:gd name="T16" fmla="*/ 3120 w 3201"/>
              <a:gd name="T17" fmla="*/ 106 h 664"/>
              <a:gd name="T18" fmla="*/ 2276 w 3201"/>
              <a:gd name="T19" fmla="*/ 420 h 664"/>
              <a:gd name="T20" fmla="*/ 2391 w 3201"/>
              <a:gd name="T21" fmla="*/ 562 h 664"/>
              <a:gd name="T22" fmla="*/ 2473 w 3201"/>
              <a:gd name="T23" fmla="*/ 314 h 664"/>
              <a:gd name="T24" fmla="*/ 2276 w 3201"/>
              <a:gd name="T25" fmla="*/ 420 h 664"/>
              <a:gd name="T26" fmla="*/ 2178 w 3201"/>
              <a:gd name="T27" fmla="*/ 294 h 664"/>
              <a:gd name="T28" fmla="*/ 2567 w 3201"/>
              <a:gd name="T29" fmla="*/ 245 h 664"/>
              <a:gd name="T30" fmla="*/ 2392 w 3201"/>
              <a:gd name="T31" fmla="*/ 662 h 664"/>
              <a:gd name="T32" fmla="*/ 2147 w 3201"/>
              <a:gd name="T33" fmla="*/ 413 h 664"/>
              <a:gd name="T34" fmla="*/ 649 w 3201"/>
              <a:gd name="T35" fmla="*/ 526 h 664"/>
              <a:gd name="T36" fmla="*/ 847 w 3201"/>
              <a:gd name="T37" fmla="*/ 419 h 664"/>
              <a:gd name="T38" fmla="*/ 649 w 3201"/>
              <a:gd name="T39" fmla="*/ 314 h 664"/>
              <a:gd name="T40" fmla="*/ 488 w 3201"/>
              <a:gd name="T41" fmla="*/ 413 h 664"/>
              <a:gd name="T42" fmla="*/ 731 w 3201"/>
              <a:gd name="T43" fmla="*/ 177 h 664"/>
              <a:gd name="T44" fmla="*/ 906 w 3201"/>
              <a:gd name="T45" fmla="*/ 593 h 664"/>
              <a:gd name="T46" fmla="*/ 518 w 3201"/>
              <a:gd name="T47" fmla="*/ 549 h 664"/>
              <a:gd name="T48" fmla="*/ 3137 w 3201"/>
              <a:gd name="T49" fmla="*/ 48 h 664"/>
              <a:gd name="T50" fmla="*/ 3084 w 3201"/>
              <a:gd name="T51" fmla="*/ 100 h 664"/>
              <a:gd name="T52" fmla="*/ 3137 w 3201"/>
              <a:gd name="T53" fmla="*/ 152 h 664"/>
              <a:gd name="T54" fmla="*/ 3190 w 3201"/>
              <a:gd name="T55" fmla="*/ 100 h 664"/>
              <a:gd name="T56" fmla="*/ 3137 w 3201"/>
              <a:gd name="T57" fmla="*/ 48 h 664"/>
              <a:gd name="T58" fmla="*/ 3168 w 3201"/>
              <a:gd name="T59" fmla="*/ 46 h 664"/>
              <a:gd name="T60" fmla="*/ 3192 w 3201"/>
              <a:gd name="T61" fmla="*/ 131 h 664"/>
              <a:gd name="T62" fmla="*/ 3105 w 3201"/>
              <a:gd name="T63" fmla="*/ 154 h 664"/>
              <a:gd name="T64" fmla="*/ 3082 w 3201"/>
              <a:gd name="T65" fmla="*/ 69 h 664"/>
              <a:gd name="T66" fmla="*/ 2809 w 3201"/>
              <a:gd name="T67" fmla="*/ 652 h 664"/>
              <a:gd name="T68" fmla="*/ 2749 w 3201"/>
              <a:gd name="T69" fmla="*/ 187 h 664"/>
              <a:gd name="T70" fmla="*/ 2877 w 3201"/>
              <a:gd name="T71" fmla="*/ 464 h 664"/>
              <a:gd name="T72" fmla="*/ 3109 w 3201"/>
              <a:gd name="T73" fmla="*/ 187 h 664"/>
              <a:gd name="T74" fmla="*/ 1826 w 3201"/>
              <a:gd name="T75" fmla="*/ 416 h 664"/>
              <a:gd name="T76" fmla="*/ 2110 w 3201"/>
              <a:gd name="T77" fmla="*/ 308 h 664"/>
              <a:gd name="T78" fmla="*/ 1831 w 3201"/>
              <a:gd name="T79" fmla="*/ 663 h 664"/>
              <a:gd name="T80" fmla="*/ 1500 w 3201"/>
              <a:gd name="T81" fmla="*/ 329 h 664"/>
              <a:gd name="T82" fmla="*/ 1824 w 3201"/>
              <a:gd name="T83" fmla="*/ 0 h 664"/>
              <a:gd name="T84" fmla="*/ 1971 w 3201"/>
              <a:gd name="T85" fmla="*/ 212 h 664"/>
              <a:gd name="T86" fmla="*/ 1686 w 3201"/>
              <a:gd name="T87" fmla="*/ 164 h 664"/>
              <a:gd name="T88" fmla="*/ 1822 w 3201"/>
              <a:gd name="T89" fmla="*/ 552 h 664"/>
              <a:gd name="T90" fmla="*/ 1977 w 3201"/>
              <a:gd name="T91" fmla="*/ 416 h 664"/>
              <a:gd name="T92" fmla="*/ 1330 w 3201"/>
              <a:gd name="T93" fmla="*/ 652 h 664"/>
              <a:gd name="T94" fmla="*/ 1174 w 3201"/>
              <a:gd name="T95" fmla="*/ 662 h 664"/>
              <a:gd name="T96" fmla="*/ 1016 w 3201"/>
              <a:gd name="T97" fmla="*/ 481 h 664"/>
              <a:gd name="T98" fmla="*/ 1141 w 3201"/>
              <a:gd name="T99" fmla="*/ 401 h 664"/>
              <a:gd name="T100" fmla="*/ 1220 w 3201"/>
              <a:gd name="T101" fmla="*/ 569 h 664"/>
              <a:gd name="T102" fmla="*/ 1321 w 3201"/>
              <a:gd name="T103" fmla="*/ 383 h 664"/>
              <a:gd name="T104" fmla="*/ 1447 w 3201"/>
              <a:gd name="T105" fmla="*/ 652 h 664"/>
              <a:gd name="T106" fmla="*/ 239 w 3201"/>
              <a:gd name="T107" fmla="*/ 382 h 664"/>
              <a:gd name="T108" fmla="*/ 308 w 3201"/>
              <a:gd name="T109" fmla="*/ 264 h 664"/>
              <a:gd name="T110" fmla="*/ 371 w 3201"/>
              <a:gd name="T111" fmla="*/ 383 h 664"/>
              <a:gd name="T112" fmla="*/ 239 w 3201"/>
              <a:gd name="T113" fmla="*/ 382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201" h="664">
                <a:moveTo>
                  <a:pt x="3120" y="97"/>
                </a:moveTo>
                <a:lnTo>
                  <a:pt x="3120" y="97"/>
                </a:lnTo>
                <a:cubicBezTo>
                  <a:pt x="3133" y="97"/>
                  <a:pt x="3133" y="97"/>
                  <a:pt x="3133" y="97"/>
                </a:cubicBezTo>
                <a:cubicBezTo>
                  <a:pt x="3140" y="97"/>
                  <a:pt x="3144" y="96"/>
                  <a:pt x="3146" y="94"/>
                </a:cubicBezTo>
                <a:cubicBezTo>
                  <a:pt x="3149" y="92"/>
                  <a:pt x="3150" y="90"/>
                  <a:pt x="3150" y="87"/>
                </a:cubicBezTo>
                <a:cubicBezTo>
                  <a:pt x="3150" y="85"/>
                  <a:pt x="3149" y="83"/>
                  <a:pt x="3148" y="81"/>
                </a:cubicBezTo>
                <a:cubicBezTo>
                  <a:pt x="3147" y="80"/>
                  <a:pt x="3145" y="79"/>
                  <a:pt x="3143" y="78"/>
                </a:cubicBezTo>
                <a:cubicBezTo>
                  <a:pt x="3141" y="77"/>
                  <a:pt x="3138" y="77"/>
                  <a:pt x="3132" y="77"/>
                </a:cubicBezTo>
                <a:cubicBezTo>
                  <a:pt x="3120" y="77"/>
                  <a:pt x="3120" y="77"/>
                  <a:pt x="3120" y="77"/>
                </a:cubicBezTo>
                <a:lnTo>
                  <a:pt x="3120" y="97"/>
                </a:lnTo>
                <a:close/>
                <a:moveTo>
                  <a:pt x="3109" y="135"/>
                </a:moveTo>
                <a:lnTo>
                  <a:pt x="3109" y="135"/>
                </a:lnTo>
                <a:cubicBezTo>
                  <a:pt x="3109" y="68"/>
                  <a:pt x="3109" y="68"/>
                  <a:pt x="3109" y="68"/>
                </a:cubicBezTo>
                <a:cubicBezTo>
                  <a:pt x="3132" y="68"/>
                  <a:pt x="3132" y="68"/>
                  <a:pt x="3132" y="68"/>
                </a:cubicBezTo>
                <a:cubicBezTo>
                  <a:pt x="3140" y="68"/>
                  <a:pt x="3146" y="68"/>
                  <a:pt x="3150" y="69"/>
                </a:cubicBezTo>
                <a:cubicBezTo>
                  <a:pt x="3153" y="71"/>
                  <a:pt x="3156" y="73"/>
                  <a:pt x="3158" y="76"/>
                </a:cubicBezTo>
                <a:cubicBezTo>
                  <a:pt x="3160" y="79"/>
                  <a:pt x="3161" y="82"/>
                  <a:pt x="3161" y="86"/>
                </a:cubicBezTo>
                <a:cubicBezTo>
                  <a:pt x="3161" y="91"/>
                  <a:pt x="3160" y="95"/>
                  <a:pt x="3156" y="99"/>
                </a:cubicBezTo>
                <a:cubicBezTo>
                  <a:pt x="3153" y="102"/>
                  <a:pt x="3148" y="104"/>
                  <a:pt x="3142" y="105"/>
                </a:cubicBezTo>
                <a:cubicBezTo>
                  <a:pt x="3144" y="106"/>
                  <a:pt x="3146" y="107"/>
                  <a:pt x="3148" y="108"/>
                </a:cubicBezTo>
                <a:cubicBezTo>
                  <a:pt x="3150" y="111"/>
                  <a:pt x="3154" y="115"/>
                  <a:pt x="3158" y="122"/>
                </a:cubicBezTo>
                <a:cubicBezTo>
                  <a:pt x="3166" y="135"/>
                  <a:pt x="3166" y="135"/>
                  <a:pt x="3166" y="135"/>
                </a:cubicBezTo>
                <a:cubicBezTo>
                  <a:pt x="3153" y="135"/>
                  <a:pt x="3153" y="135"/>
                  <a:pt x="3153" y="135"/>
                </a:cubicBezTo>
                <a:cubicBezTo>
                  <a:pt x="3147" y="124"/>
                  <a:pt x="3147" y="124"/>
                  <a:pt x="3147" y="124"/>
                </a:cubicBezTo>
                <a:cubicBezTo>
                  <a:pt x="3142" y="116"/>
                  <a:pt x="3138" y="111"/>
                  <a:pt x="3135" y="109"/>
                </a:cubicBezTo>
                <a:cubicBezTo>
                  <a:pt x="3133" y="107"/>
                  <a:pt x="3130" y="106"/>
                  <a:pt x="3126" y="106"/>
                </a:cubicBezTo>
                <a:cubicBezTo>
                  <a:pt x="3120" y="106"/>
                  <a:pt x="3120" y="106"/>
                  <a:pt x="3120" y="106"/>
                </a:cubicBezTo>
                <a:cubicBezTo>
                  <a:pt x="3120" y="135"/>
                  <a:pt x="3120" y="135"/>
                  <a:pt x="3120" y="135"/>
                </a:cubicBezTo>
                <a:lnTo>
                  <a:pt x="3109" y="135"/>
                </a:lnTo>
                <a:close/>
                <a:moveTo>
                  <a:pt x="2276" y="420"/>
                </a:moveTo>
                <a:lnTo>
                  <a:pt x="2276" y="420"/>
                </a:lnTo>
                <a:cubicBezTo>
                  <a:pt x="2276" y="466"/>
                  <a:pt x="2287" y="501"/>
                  <a:pt x="2309" y="526"/>
                </a:cubicBezTo>
                <a:cubicBezTo>
                  <a:pt x="2331" y="550"/>
                  <a:pt x="2359" y="562"/>
                  <a:pt x="2391" y="562"/>
                </a:cubicBezTo>
                <a:cubicBezTo>
                  <a:pt x="2424" y="562"/>
                  <a:pt x="2451" y="550"/>
                  <a:pt x="2473" y="526"/>
                </a:cubicBezTo>
                <a:cubicBezTo>
                  <a:pt x="2495" y="501"/>
                  <a:pt x="2507" y="465"/>
                  <a:pt x="2507" y="419"/>
                </a:cubicBezTo>
                <a:cubicBezTo>
                  <a:pt x="2507" y="373"/>
                  <a:pt x="2495" y="338"/>
                  <a:pt x="2473" y="314"/>
                </a:cubicBezTo>
                <a:cubicBezTo>
                  <a:pt x="2451" y="289"/>
                  <a:pt x="2424" y="277"/>
                  <a:pt x="2391" y="277"/>
                </a:cubicBezTo>
                <a:cubicBezTo>
                  <a:pt x="2359" y="277"/>
                  <a:pt x="2331" y="289"/>
                  <a:pt x="2309" y="314"/>
                </a:cubicBezTo>
                <a:cubicBezTo>
                  <a:pt x="2287" y="338"/>
                  <a:pt x="2276" y="374"/>
                  <a:pt x="2276" y="420"/>
                </a:cubicBezTo>
                <a:close/>
                <a:moveTo>
                  <a:pt x="2147" y="413"/>
                </a:moveTo>
                <a:lnTo>
                  <a:pt x="2147" y="413"/>
                </a:lnTo>
                <a:cubicBezTo>
                  <a:pt x="2147" y="372"/>
                  <a:pt x="2157" y="333"/>
                  <a:pt x="2178" y="294"/>
                </a:cubicBezTo>
                <a:cubicBezTo>
                  <a:pt x="2198" y="256"/>
                  <a:pt x="2228" y="227"/>
                  <a:pt x="2265" y="207"/>
                </a:cubicBezTo>
                <a:cubicBezTo>
                  <a:pt x="2302" y="187"/>
                  <a:pt x="2344" y="177"/>
                  <a:pt x="2391" y="177"/>
                </a:cubicBezTo>
                <a:cubicBezTo>
                  <a:pt x="2462" y="177"/>
                  <a:pt x="2521" y="200"/>
                  <a:pt x="2567" y="245"/>
                </a:cubicBezTo>
                <a:cubicBezTo>
                  <a:pt x="2613" y="291"/>
                  <a:pt x="2635" y="349"/>
                  <a:pt x="2635" y="418"/>
                </a:cubicBezTo>
                <a:cubicBezTo>
                  <a:pt x="2635" y="489"/>
                  <a:pt x="2612" y="547"/>
                  <a:pt x="2566" y="593"/>
                </a:cubicBezTo>
                <a:cubicBezTo>
                  <a:pt x="2520" y="639"/>
                  <a:pt x="2462" y="662"/>
                  <a:pt x="2392" y="662"/>
                </a:cubicBezTo>
                <a:cubicBezTo>
                  <a:pt x="2348" y="662"/>
                  <a:pt x="2307" y="653"/>
                  <a:pt x="2268" y="634"/>
                </a:cubicBezTo>
                <a:cubicBezTo>
                  <a:pt x="2228" y="614"/>
                  <a:pt x="2198" y="586"/>
                  <a:pt x="2178" y="549"/>
                </a:cubicBezTo>
                <a:cubicBezTo>
                  <a:pt x="2157" y="512"/>
                  <a:pt x="2147" y="466"/>
                  <a:pt x="2147" y="413"/>
                </a:cubicBezTo>
                <a:close/>
                <a:moveTo>
                  <a:pt x="616" y="420"/>
                </a:moveTo>
                <a:lnTo>
                  <a:pt x="616" y="420"/>
                </a:lnTo>
                <a:cubicBezTo>
                  <a:pt x="616" y="466"/>
                  <a:pt x="627" y="501"/>
                  <a:pt x="649" y="526"/>
                </a:cubicBezTo>
                <a:cubicBezTo>
                  <a:pt x="671" y="550"/>
                  <a:pt x="699" y="562"/>
                  <a:pt x="732" y="562"/>
                </a:cubicBezTo>
                <a:cubicBezTo>
                  <a:pt x="764" y="562"/>
                  <a:pt x="792" y="550"/>
                  <a:pt x="814" y="526"/>
                </a:cubicBezTo>
                <a:cubicBezTo>
                  <a:pt x="836" y="501"/>
                  <a:pt x="847" y="465"/>
                  <a:pt x="847" y="419"/>
                </a:cubicBezTo>
                <a:cubicBezTo>
                  <a:pt x="847" y="373"/>
                  <a:pt x="836" y="338"/>
                  <a:pt x="814" y="314"/>
                </a:cubicBezTo>
                <a:cubicBezTo>
                  <a:pt x="792" y="289"/>
                  <a:pt x="764" y="277"/>
                  <a:pt x="732" y="277"/>
                </a:cubicBezTo>
                <a:cubicBezTo>
                  <a:pt x="699" y="277"/>
                  <a:pt x="671" y="289"/>
                  <a:pt x="649" y="314"/>
                </a:cubicBezTo>
                <a:cubicBezTo>
                  <a:pt x="627" y="338"/>
                  <a:pt x="616" y="374"/>
                  <a:pt x="616" y="420"/>
                </a:cubicBezTo>
                <a:close/>
                <a:moveTo>
                  <a:pt x="488" y="413"/>
                </a:moveTo>
                <a:lnTo>
                  <a:pt x="488" y="413"/>
                </a:lnTo>
                <a:cubicBezTo>
                  <a:pt x="488" y="372"/>
                  <a:pt x="498" y="333"/>
                  <a:pt x="518" y="294"/>
                </a:cubicBezTo>
                <a:cubicBezTo>
                  <a:pt x="539" y="256"/>
                  <a:pt x="568" y="227"/>
                  <a:pt x="605" y="207"/>
                </a:cubicBezTo>
                <a:cubicBezTo>
                  <a:pt x="643" y="187"/>
                  <a:pt x="685" y="177"/>
                  <a:pt x="731" y="177"/>
                </a:cubicBezTo>
                <a:cubicBezTo>
                  <a:pt x="803" y="177"/>
                  <a:pt x="861" y="200"/>
                  <a:pt x="907" y="245"/>
                </a:cubicBezTo>
                <a:cubicBezTo>
                  <a:pt x="953" y="291"/>
                  <a:pt x="976" y="349"/>
                  <a:pt x="976" y="418"/>
                </a:cubicBezTo>
                <a:cubicBezTo>
                  <a:pt x="976" y="489"/>
                  <a:pt x="953" y="547"/>
                  <a:pt x="906" y="593"/>
                </a:cubicBezTo>
                <a:cubicBezTo>
                  <a:pt x="860" y="639"/>
                  <a:pt x="802" y="662"/>
                  <a:pt x="732" y="662"/>
                </a:cubicBezTo>
                <a:cubicBezTo>
                  <a:pt x="689" y="662"/>
                  <a:pt x="647" y="653"/>
                  <a:pt x="608" y="634"/>
                </a:cubicBezTo>
                <a:cubicBezTo>
                  <a:pt x="569" y="614"/>
                  <a:pt x="539" y="586"/>
                  <a:pt x="518" y="549"/>
                </a:cubicBezTo>
                <a:cubicBezTo>
                  <a:pt x="498" y="512"/>
                  <a:pt x="488" y="466"/>
                  <a:pt x="488" y="413"/>
                </a:cubicBezTo>
                <a:close/>
                <a:moveTo>
                  <a:pt x="3137" y="48"/>
                </a:moveTo>
                <a:lnTo>
                  <a:pt x="3137" y="48"/>
                </a:lnTo>
                <a:cubicBezTo>
                  <a:pt x="3128" y="48"/>
                  <a:pt x="3119" y="51"/>
                  <a:pt x="3111" y="55"/>
                </a:cubicBezTo>
                <a:cubicBezTo>
                  <a:pt x="3102" y="60"/>
                  <a:pt x="3096" y="66"/>
                  <a:pt x="3091" y="74"/>
                </a:cubicBezTo>
                <a:cubicBezTo>
                  <a:pt x="3086" y="83"/>
                  <a:pt x="3084" y="91"/>
                  <a:pt x="3084" y="100"/>
                </a:cubicBezTo>
                <a:cubicBezTo>
                  <a:pt x="3084" y="109"/>
                  <a:pt x="3086" y="118"/>
                  <a:pt x="3091" y="126"/>
                </a:cubicBezTo>
                <a:cubicBezTo>
                  <a:pt x="3095" y="134"/>
                  <a:pt x="3102" y="141"/>
                  <a:pt x="3110" y="145"/>
                </a:cubicBezTo>
                <a:cubicBezTo>
                  <a:pt x="3119" y="150"/>
                  <a:pt x="3128" y="152"/>
                  <a:pt x="3137" y="152"/>
                </a:cubicBezTo>
                <a:cubicBezTo>
                  <a:pt x="3146" y="152"/>
                  <a:pt x="3155" y="150"/>
                  <a:pt x="3163" y="145"/>
                </a:cubicBezTo>
                <a:cubicBezTo>
                  <a:pt x="3171" y="141"/>
                  <a:pt x="3178" y="134"/>
                  <a:pt x="3182" y="126"/>
                </a:cubicBezTo>
                <a:cubicBezTo>
                  <a:pt x="3187" y="118"/>
                  <a:pt x="3190" y="109"/>
                  <a:pt x="3190" y="100"/>
                </a:cubicBezTo>
                <a:cubicBezTo>
                  <a:pt x="3190" y="91"/>
                  <a:pt x="3187" y="83"/>
                  <a:pt x="3182" y="74"/>
                </a:cubicBezTo>
                <a:cubicBezTo>
                  <a:pt x="3178" y="66"/>
                  <a:pt x="3171" y="60"/>
                  <a:pt x="3163" y="55"/>
                </a:cubicBezTo>
                <a:cubicBezTo>
                  <a:pt x="3154" y="51"/>
                  <a:pt x="3145" y="48"/>
                  <a:pt x="3137" y="48"/>
                </a:cubicBezTo>
                <a:close/>
                <a:moveTo>
                  <a:pt x="3137" y="38"/>
                </a:moveTo>
                <a:lnTo>
                  <a:pt x="3137" y="38"/>
                </a:lnTo>
                <a:cubicBezTo>
                  <a:pt x="3147" y="38"/>
                  <a:pt x="3158" y="41"/>
                  <a:pt x="3168" y="46"/>
                </a:cubicBezTo>
                <a:cubicBezTo>
                  <a:pt x="3178" y="51"/>
                  <a:pt x="3186" y="59"/>
                  <a:pt x="3191" y="69"/>
                </a:cubicBezTo>
                <a:cubicBezTo>
                  <a:pt x="3197" y="79"/>
                  <a:pt x="3200" y="89"/>
                  <a:pt x="3200" y="100"/>
                </a:cubicBezTo>
                <a:cubicBezTo>
                  <a:pt x="3200" y="111"/>
                  <a:pt x="3197" y="121"/>
                  <a:pt x="3192" y="131"/>
                </a:cubicBezTo>
                <a:cubicBezTo>
                  <a:pt x="3186" y="141"/>
                  <a:pt x="3178" y="149"/>
                  <a:pt x="3168" y="154"/>
                </a:cubicBezTo>
                <a:cubicBezTo>
                  <a:pt x="3158" y="160"/>
                  <a:pt x="3148" y="162"/>
                  <a:pt x="3137" y="162"/>
                </a:cubicBezTo>
                <a:cubicBezTo>
                  <a:pt x="3126" y="162"/>
                  <a:pt x="3115" y="160"/>
                  <a:pt x="3105" y="154"/>
                </a:cubicBezTo>
                <a:cubicBezTo>
                  <a:pt x="3095" y="149"/>
                  <a:pt x="3087" y="141"/>
                  <a:pt x="3082" y="131"/>
                </a:cubicBezTo>
                <a:cubicBezTo>
                  <a:pt x="3076" y="121"/>
                  <a:pt x="3073" y="111"/>
                  <a:pt x="3073" y="100"/>
                </a:cubicBezTo>
                <a:cubicBezTo>
                  <a:pt x="3073" y="89"/>
                  <a:pt x="3076" y="79"/>
                  <a:pt x="3082" y="69"/>
                </a:cubicBezTo>
                <a:cubicBezTo>
                  <a:pt x="3087" y="59"/>
                  <a:pt x="3095" y="51"/>
                  <a:pt x="3106" y="46"/>
                </a:cubicBezTo>
                <a:cubicBezTo>
                  <a:pt x="3116" y="41"/>
                  <a:pt x="3126" y="38"/>
                  <a:pt x="3137" y="38"/>
                </a:cubicBezTo>
                <a:close/>
                <a:moveTo>
                  <a:pt x="2809" y="652"/>
                </a:moveTo>
                <a:lnTo>
                  <a:pt x="2809" y="652"/>
                </a:lnTo>
                <a:cubicBezTo>
                  <a:pt x="2618" y="187"/>
                  <a:pt x="2618" y="187"/>
                  <a:pt x="2618" y="187"/>
                </a:cubicBezTo>
                <a:cubicBezTo>
                  <a:pt x="2749" y="187"/>
                  <a:pt x="2749" y="187"/>
                  <a:pt x="2749" y="187"/>
                </a:cubicBezTo>
                <a:cubicBezTo>
                  <a:pt x="2839" y="425"/>
                  <a:pt x="2839" y="425"/>
                  <a:pt x="2839" y="425"/>
                </a:cubicBezTo>
                <a:cubicBezTo>
                  <a:pt x="2864" y="504"/>
                  <a:pt x="2864" y="504"/>
                  <a:pt x="2864" y="504"/>
                </a:cubicBezTo>
                <a:cubicBezTo>
                  <a:pt x="2871" y="483"/>
                  <a:pt x="2875" y="470"/>
                  <a:pt x="2877" y="464"/>
                </a:cubicBezTo>
                <a:cubicBezTo>
                  <a:pt x="2881" y="451"/>
                  <a:pt x="2886" y="438"/>
                  <a:pt x="2891" y="425"/>
                </a:cubicBezTo>
                <a:cubicBezTo>
                  <a:pt x="2981" y="187"/>
                  <a:pt x="2981" y="187"/>
                  <a:pt x="2981" y="187"/>
                </a:cubicBezTo>
                <a:cubicBezTo>
                  <a:pt x="3109" y="187"/>
                  <a:pt x="3109" y="187"/>
                  <a:pt x="3109" y="187"/>
                </a:cubicBezTo>
                <a:cubicBezTo>
                  <a:pt x="2921" y="652"/>
                  <a:pt x="2921" y="652"/>
                  <a:pt x="2921" y="652"/>
                </a:cubicBezTo>
                <a:lnTo>
                  <a:pt x="2809" y="652"/>
                </a:lnTo>
                <a:close/>
                <a:moveTo>
                  <a:pt x="1826" y="416"/>
                </a:moveTo>
                <a:lnTo>
                  <a:pt x="1826" y="416"/>
                </a:lnTo>
                <a:cubicBezTo>
                  <a:pt x="1826" y="308"/>
                  <a:pt x="1826" y="308"/>
                  <a:pt x="1826" y="308"/>
                </a:cubicBezTo>
                <a:cubicBezTo>
                  <a:pt x="2110" y="308"/>
                  <a:pt x="2110" y="308"/>
                  <a:pt x="2110" y="308"/>
                </a:cubicBezTo>
                <a:cubicBezTo>
                  <a:pt x="2110" y="563"/>
                  <a:pt x="2110" y="563"/>
                  <a:pt x="2110" y="563"/>
                </a:cubicBezTo>
                <a:cubicBezTo>
                  <a:pt x="2083" y="590"/>
                  <a:pt x="2043" y="613"/>
                  <a:pt x="1990" y="633"/>
                </a:cubicBezTo>
                <a:cubicBezTo>
                  <a:pt x="1938" y="653"/>
                  <a:pt x="1885" y="663"/>
                  <a:pt x="1831" y="663"/>
                </a:cubicBezTo>
                <a:cubicBezTo>
                  <a:pt x="1763" y="663"/>
                  <a:pt x="1703" y="649"/>
                  <a:pt x="1652" y="621"/>
                </a:cubicBezTo>
                <a:cubicBezTo>
                  <a:pt x="1602" y="593"/>
                  <a:pt x="1563" y="552"/>
                  <a:pt x="1538" y="500"/>
                </a:cubicBezTo>
                <a:cubicBezTo>
                  <a:pt x="1512" y="448"/>
                  <a:pt x="1500" y="391"/>
                  <a:pt x="1500" y="329"/>
                </a:cubicBezTo>
                <a:cubicBezTo>
                  <a:pt x="1500" y="262"/>
                  <a:pt x="1514" y="203"/>
                  <a:pt x="1542" y="151"/>
                </a:cubicBezTo>
                <a:cubicBezTo>
                  <a:pt x="1571" y="99"/>
                  <a:pt x="1613" y="59"/>
                  <a:pt x="1668" y="32"/>
                </a:cubicBezTo>
                <a:cubicBezTo>
                  <a:pt x="1709" y="10"/>
                  <a:pt x="1762" y="0"/>
                  <a:pt x="1824" y="0"/>
                </a:cubicBezTo>
                <a:cubicBezTo>
                  <a:pt x="1905" y="0"/>
                  <a:pt x="1968" y="16"/>
                  <a:pt x="2014" y="50"/>
                </a:cubicBezTo>
                <a:cubicBezTo>
                  <a:pt x="2059" y="83"/>
                  <a:pt x="2089" y="129"/>
                  <a:pt x="2102" y="188"/>
                </a:cubicBezTo>
                <a:cubicBezTo>
                  <a:pt x="1971" y="212"/>
                  <a:pt x="1971" y="212"/>
                  <a:pt x="1971" y="212"/>
                </a:cubicBezTo>
                <a:cubicBezTo>
                  <a:pt x="1961" y="181"/>
                  <a:pt x="1944" y="156"/>
                  <a:pt x="1919" y="138"/>
                </a:cubicBezTo>
                <a:cubicBezTo>
                  <a:pt x="1894" y="119"/>
                  <a:pt x="1862" y="110"/>
                  <a:pt x="1824" y="110"/>
                </a:cubicBezTo>
                <a:cubicBezTo>
                  <a:pt x="1766" y="110"/>
                  <a:pt x="1720" y="128"/>
                  <a:pt x="1686" y="164"/>
                </a:cubicBezTo>
                <a:cubicBezTo>
                  <a:pt x="1652" y="200"/>
                  <a:pt x="1635" y="253"/>
                  <a:pt x="1635" y="324"/>
                </a:cubicBezTo>
                <a:cubicBezTo>
                  <a:pt x="1635" y="400"/>
                  <a:pt x="1653" y="457"/>
                  <a:pt x="1687" y="495"/>
                </a:cubicBezTo>
                <a:cubicBezTo>
                  <a:pt x="1722" y="533"/>
                  <a:pt x="1767" y="552"/>
                  <a:pt x="1822" y="552"/>
                </a:cubicBezTo>
                <a:cubicBezTo>
                  <a:pt x="1850" y="552"/>
                  <a:pt x="1878" y="547"/>
                  <a:pt x="1906" y="536"/>
                </a:cubicBezTo>
                <a:cubicBezTo>
                  <a:pt x="1933" y="526"/>
                  <a:pt x="1957" y="513"/>
                  <a:pt x="1977" y="497"/>
                </a:cubicBezTo>
                <a:cubicBezTo>
                  <a:pt x="1977" y="416"/>
                  <a:pt x="1977" y="416"/>
                  <a:pt x="1977" y="416"/>
                </a:cubicBezTo>
                <a:lnTo>
                  <a:pt x="1826" y="416"/>
                </a:lnTo>
                <a:close/>
                <a:moveTo>
                  <a:pt x="1330" y="652"/>
                </a:moveTo>
                <a:lnTo>
                  <a:pt x="1330" y="652"/>
                </a:lnTo>
                <a:cubicBezTo>
                  <a:pt x="1330" y="583"/>
                  <a:pt x="1330" y="583"/>
                  <a:pt x="1330" y="583"/>
                </a:cubicBezTo>
                <a:cubicBezTo>
                  <a:pt x="1313" y="607"/>
                  <a:pt x="1290" y="627"/>
                  <a:pt x="1262" y="641"/>
                </a:cubicBezTo>
                <a:cubicBezTo>
                  <a:pt x="1234" y="655"/>
                  <a:pt x="1205" y="662"/>
                  <a:pt x="1174" y="662"/>
                </a:cubicBezTo>
                <a:cubicBezTo>
                  <a:pt x="1142" y="662"/>
                  <a:pt x="1113" y="656"/>
                  <a:pt x="1088" y="642"/>
                </a:cubicBezTo>
                <a:cubicBezTo>
                  <a:pt x="1063" y="628"/>
                  <a:pt x="1045" y="609"/>
                  <a:pt x="1033" y="584"/>
                </a:cubicBezTo>
                <a:cubicBezTo>
                  <a:pt x="1022" y="559"/>
                  <a:pt x="1016" y="525"/>
                  <a:pt x="1016" y="481"/>
                </a:cubicBezTo>
                <a:cubicBezTo>
                  <a:pt x="1016" y="187"/>
                  <a:pt x="1016" y="187"/>
                  <a:pt x="1016" y="187"/>
                </a:cubicBezTo>
                <a:cubicBezTo>
                  <a:pt x="1141" y="187"/>
                  <a:pt x="1141" y="187"/>
                  <a:pt x="1141" y="187"/>
                </a:cubicBezTo>
                <a:cubicBezTo>
                  <a:pt x="1141" y="401"/>
                  <a:pt x="1141" y="401"/>
                  <a:pt x="1141" y="401"/>
                </a:cubicBezTo>
                <a:cubicBezTo>
                  <a:pt x="1141" y="466"/>
                  <a:pt x="1144" y="506"/>
                  <a:pt x="1148" y="521"/>
                </a:cubicBezTo>
                <a:cubicBezTo>
                  <a:pt x="1153" y="536"/>
                  <a:pt x="1161" y="547"/>
                  <a:pt x="1174" y="556"/>
                </a:cubicBezTo>
                <a:cubicBezTo>
                  <a:pt x="1186" y="564"/>
                  <a:pt x="1201" y="569"/>
                  <a:pt x="1220" y="569"/>
                </a:cubicBezTo>
                <a:cubicBezTo>
                  <a:pt x="1241" y="569"/>
                  <a:pt x="1260" y="563"/>
                  <a:pt x="1277" y="552"/>
                </a:cubicBezTo>
                <a:cubicBezTo>
                  <a:pt x="1294" y="540"/>
                  <a:pt x="1306" y="526"/>
                  <a:pt x="1312" y="509"/>
                </a:cubicBezTo>
                <a:cubicBezTo>
                  <a:pt x="1318" y="492"/>
                  <a:pt x="1321" y="450"/>
                  <a:pt x="1321" y="383"/>
                </a:cubicBezTo>
                <a:cubicBezTo>
                  <a:pt x="1321" y="187"/>
                  <a:pt x="1321" y="187"/>
                  <a:pt x="1321" y="187"/>
                </a:cubicBezTo>
                <a:cubicBezTo>
                  <a:pt x="1447" y="187"/>
                  <a:pt x="1447" y="187"/>
                  <a:pt x="1447" y="187"/>
                </a:cubicBezTo>
                <a:cubicBezTo>
                  <a:pt x="1447" y="652"/>
                  <a:pt x="1447" y="652"/>
                  <a:pt x="1447" y="652"/>
                </a:cubicBezTo>
                <a:lnTo>
                  <a:pt x="1330" y="652"/>
                </a:lnTo>
                <a:close/>
                <a:moveTo>
                  <a:pt x="239" y="382"/>
                </a:moveTo>
                <a:lnTo>
                  <a:pt x="239" y="382"/>
                </a:lnTo>
                <a:cubicBezTo>
                  <a:pt x="0" y="10"/>
                  <a:pt x="0" y="10"/>
                  <a:pt x="0" y="10"/>
                </a:cubicBezTo>
                <a:cubicBezTo>
                  <a:pt x="154" y="10"/>
                  <a:pt x="154" y="10"/>
                  <a:pt x="154" y="10"/>
                </a:cubicBezTo>
                <a:cubicBezTo>
                  <a:pt x="308" y="264"/>
                  <a:pt x="308" y="264"/>
                  <a:pt x="308" y="264"/>
                </a:cubicBezTo>
                <a:cubicBezTo>
                  <a:pt x="459" y="10"/>
                  <a:pt x="459" y="10"/>
                  <a:pt x="459" y="10"/>
                </a:cubicBezTo>
                <a:cubicBezTo>
                  <a:pt x="611" y="10"/>
                  <a:pt x="611" y="10"/>
                  <a:pt x="611" y="10"/>
                </a:cubicBezTo>
                <a:cubicBezTo>
                  <a:pt x="371" y="383"/>
                  <a:pt x="371" y="383"/>
                  <a:pt x="371" y="383"/>
                </a:cubicBezTo>
                <a:cubicBezTo>
                  <a:pt x="371" y="652"/>
                  <a:pt x="371" y="652"/>
                  <a:pt x="371" y="652"/>
                </a:cubicBezTo>
                <a:cubicBezTo>
                  <a:pt x="239" y="652"/>
                  <a:pt x="239" y="652"/>
                  <a:pt x="239" y="652"/>
                </a:cubicBezTo>
                <a:lnTo>
                  <a:pt x="239" y="382"/>
                </a:lnTo>
                <a:close/>
              </a:path>
            </a:pathLst>
          </a:custGeom>
          <a:solidFill>
            <a:schemeClr val="tx1"/>
          </a:solidFill>
          <a:ln>
            <a:noFill/>
          </a:ln>
          <a:effectLst/>
        </p:spPr>
        <p:txBody>
          <a:bodyPr wrap="none" anchor="ctr"/>
          <a:lstStyle/>
          <a:p>
            <a:endParaRPr lang="en-GB" noProof="0" dirty="0"/>
          </a:p>
        </p:txBody>
      </p:sp>
      <p:sp>
        <p:nvSpPr>
          <p:cNvPr id="14" name="Triangle 9">
            <a:extLst>
              <a:ext uri="{FF2B5EF4-FFF2-40B4-BE49-F238E27FC236}">
                <a16:creationId xmlns:a16="http://schemas.microsoft.com/office/drawing/2014/main" id="{E131A983-7355-4968-873A-A98E7BE44F84}"/>
              </a:ext>
            </a:extLst>
          </p:cNvPr>
          <p:cNvSpPr/>
          <p:nvPr userDrawn="1"/>
        </p:nvSpPr>
        <p:spPr bwMode="white">
          <a:xfrm rot="10800000">
            <a:off x="5981698" y="-1"/>
            <a:ext cx="228599" cy="179924"/>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15" name="Triangle 10">
            <a:extLst>
              <a:ext uri="{FF2B5EF4-FFF2-40B4-BE49-F238E27FC236}">
                <a16:creationId xmlns:a16="http://schemas.microsoft.com/office/drawing/2014/main" id="{B6B2EA61-2813-4D0C-8B6C-B43D6E6A3622}"/>
              </a:ext>
            </a:extLst>
          </p:cNvPr>
          <p:cNvSpPr/>
          <p:nvPr userDrawn="1"/>
        </p:nvSpPr>
        <p:spPr bwMode="white">
          <a:xfrm>
            <a:off x="5981698" y="6678076"/>
            <a:ext cx="228599" cy="179924"/>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2" name="Title 1"/>
          <p:cNvSpPr>
            <a:spLocks noGrp="1"/>
          </p:cNvSpPr>
          <p:nvPr>
            <p:ph type="ctrTitle" hasCustomPrompt="1"/>
          </p:nvPr>
        </p:nvSpPr>
        <p:spPr bwMode="white">
          <a:xfrm>
            <a:off x="1479600" y="1980000"/>
            <a:ext cx="9230400" cy="2217600"/>
          </a:xfrm>
        </p:spPr>
        <p:txBody>
          <a:bodyPr anchor="t" anchorCtr="0"/>
          <a:lstStyle>
            <a:lvl1pPr algn="ctr">
              <a:lnSpc>
                <a:spcPct val="90000"/>
              </a:lnSpc>
              <a:defRPr sz="8000">
                <a:solidFill>
                  <a:schemeClr val="tx1"/>
                </a:solidFill>
              </a:defRPr>
            </a:lvl1pPr>
          </a:lstStyle>
          <a:p>
            <a:r>
              <a:rPr lang="en-GB" noProof="0" dirty="0"/>
              <a:t>Click to add quote</a:t>
            </a:r>
            <a:endParaRPr lang="en-GB" dirty="0"/>
          </a:p>
        </p:txBody>
      </p:sp>
      <p:sp>
        <p:nvSpPr>
          <p:cNvPr id="5" name="Text Placeholder 4">
            <a:extLst>
              <a:ext uri="{FF2B5EF4-FFF2-40B4-BE49-F238E27FC236}">
                <a16:creationId xmlns:a16="http://schemas.microsoft.com/office/drawing/2014/main" id="{5241ABEE-80CA-4CC6-8A52-6B374DA4E2C7}"/>
              </a:ext>
            </a:extLst>
          </p:cNvPr>
          <p:cNvSpPr>
            <a:spLocks noGrp="1"/>
          </p:cNvSpPr>
          <p:nvPr>
            <p:ph type="body" sz="quarter" idx="13" hasCustomPrompt="1"/>
          </p:nvPr>
        </p:nvSpPr>
        <p:spPr>
          <a:xfrm>
            <a:off x="1481138" y="4320000"/>
            <a:ext cx="9230400" cy="576000"/>
          </a:xfrm>
        </p:spPr>
        <p:txBody>
          <a:bodyPr/>
          <a:lstStyle>
            <a:lvl1pPr marL="0" indent="0" algn="ctr">
              <a:lnSpc>
                <a:spcPct val="120000"/>
              </a:lnSpc>
              <a:spcBef>
                <a:spcPts val="0"/>
              </a:spcBef>
              <a:spcAft>
                <a:spcPts val="500"/>
              </a:spcAft>
              <a:buNone/>
              <a:defRPr sz="1200" cap="none" spc="0" baseline="0"/>
            </a:lvl1pPr>
            <a:lvl2pPr marL="0" indent="0" algn="ctr">
              <a:lnSpc>
                <a:spcPct val="120000"/>
              </a:lnSpc>
              <a:spcBef>
                <a:spcPts val="0"/>
              </a:spcBef>
              <a:spcAft>
                <a:spcPts val="500"/>
              </a:spcAft>
              <a:buNone/>
              <a:defRPr sz="1200" b="0" cap="all" spc="600"/>
            </a:lvl2pPr>
            <a:lvl3pPr marL="0" indent="0" algn="ctr">
              <a:lnSpc>
                <a:spcPct val="120000"/>
              </a:lnSpc>
              <a:spcBef>
                <a:spcPts val="0"/>
              </a:spcBef>
              <a:spcAft>
                <a:spcPts val="500"/>
              </a:spcAft>
              <a:buNone/>
              <a:defRPr sz="1200" b="0" cap="all" spc="600"/>
            </a:lvl3pPr>
            <a:lvl4pPr marL="0" algn="ctr">
              <a:lnSpc>
                <a:spcPct val="120000"/>
              </a:lnSpc>
              <a:spcBef>
                <a:spcPts val="0"/>
              </a:spcBef>
              <a:spcAft>
                <a:spcPts val="500"/>
              </a:spcAft>
              <a:buNone/>
              <a:defRPr sz="1200" b="0" cap="all" spc="600"/>
            </a:lvl4pPr>
            <a:lvl5pPr marL="0" algn="ctr">
              <a:lnSpc>
                <a:spcPct val="120000"/>
              </a:lnSpc>
              <a:spcBef>
                <a:spcPts val="0"/>
              </a:spcBef>
              <a:spcAft>
                <a:spcPts val="500"/>
              </a:spcAft>
              <a:buNone/>
              <a:defRPr sz="1200" b="0" cap="all" spc="600"/>
            </a:lvl5pPr>
          </a:lstStyle>
          <a:p>
            <a:r>
              <a:rPr lang="en-GB" dirty="0"/>
              <a:t>Click to add text</a:t>
            </a:r>
          </a:p>
        </p:txBody>
      </p:sp>
      <p:sp>
        <p:nvSpPr>
          <p:cNvPr id="11" name="Subtitle Eyebrow">
            <a:extLst>
              <a:ext uri="{FF2B5EF4-FFF2-40B4-BE49-F238E27FC236}">
                <a16:creationId xmlns:a16="http://schemas.microsoft.com/office/drawing/2014/main" id="{78A6EDDD-2C61-4634-8922-0F84987A8EFE}"/>
              </a:ext>
            </a:extLst>
          </p:cNvPr>
          <p:cNvSpPr txBox="1">
            <a:spLocks/>
          </p:cNvSpPr>
          <p:nvPr userDrawn="1"/>
        </p:nvSpPr>
        <p:spPr>
          <a:xfrm>
            <a:off x="539999" y="481818"/>
            <a:ext cx="2642400" cy="154800"/>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0"/>
              </a:spcAft>
              <a:buFont typeface="Arial" panose="020B0604020202020204" pitchFamily="34" charset="0"/>
              <a:buChar char="​"/>
              <a:defRPr sz="900" b="0" kern="1200">
                <a:solidFill>
                  <a:schemeClr val="tx1"/>
                </a:solidFill>
                <a:latin typeface="+mn-lt"/>
                <a:ea typeface="+mn-ea"/>
                <a:cs typeface="+mn-cs"/>
              </a:defRPr>
            </a:lvl1pPr>
            <a:lvl2pPr marL="0" indent="0" algn="l" defTabSz="914400" rtl="0" eaLnBrk="1" latinLnBrk="0" hangingPunct="1">
              <a:lnSpc>
                <a:spcPct val="120000"/>
              </a:lnSpc>
              <a:spcBef>
                <a:spcPts val="500"/>
              </a:spcBef>
              <a:spcAft>
                <a:spcPts val="500"/>
              </a:spcAft>
              <a:buFont typeface="Arial" panose="020B0604020202020204" pitchFamily="34" charset="0"/>
              <a:buNone/>
              <a:defRPr sz="1800" b="1" kern="1200">
                <a:solidFill>
                  <a:schemeClr val="bg1"/>
                </a:solidFill>
                <a:latin typeface="+mn-lt"/>
                <a:ea typeface="+mn-ea"/>
                <a:cs typeface="+mn-cs"/>
              </a:defRPr>
            </a:lvl2pPr>
            <a:lvl3pPr marL="0" indent="0" algn="l" defTabSz="914400" rtl="0" eaLnBrk="1" latinLnBrk="0" hangingPunct="1">
              <a:lnSpc>
                <a:spcPct val="120000"/>
              </a:lnSpc>
              <a:spcBef>
                <a:spcPts val="500"/>
              </a:spcBef>
              <a:spcAft>
                <a:spcPts val="500"/>
              </a:spcAft>
              <a:buFont typeface="Arial" panose="020B0604020202020204" pitchFamily="34" charset="0"/>
              <a:buChar char="​"/>
              <a:defRPr sz="1800" b="1" kern="1200">
                <a:solidFill>
                  <a:schemeClr val="bg1"/>
                </a:solidFill>
                <a:latin typeface="+mn-lt"/>
                <a:ea typeface="+mn-ea"/>
                <a:cs typeface="+mn-cs"/>
              </a:defRPr>
            </a:lvl3pPr>
            <a:lvl4pPr marL="0" indent="0" algn="l" defTabSz="914400" rtl="0" eaLnBrk="1" latinLnBrk="0" hangingPunct="1">
              <a:lnSpc>
                <a:spcPct val="90000"/>
              </a:lnSpc>
              <a:spcBef>
                <a:spcPts val="500"/>
              </a:spcBef>
              <a:spcAft>
                <a:spcPts val="0"/>
              </a:spcAft>
              <a:buFont typeface="Arial" panose="020B0604020202020204" pitchFamily="34" charset="0"/>
              <a:buChar char="​"/>
              <a:defRPr sz="1800" b="1" kern="1200" cap="none" baseline="0">
                <a:solidFill>
                  <a:schemeClr val="bg1"/>
                </a:solidFill>
                <a:latin typeface="+mn-lt"/>
                <a:ea typeface="+mn-ea"/>
                <a:cs typeface="+mn-cs"/>
              </a:defRPr>
            </a:lvl4pPr>
            <a:lvl5pPr marL="0" indent="0" algn="l" defTabSz="914400" rtl="0" eaLnBrk="1" latinLnBrk="0" hangingPunct="1">
              <a:lnSpc>
                <a:spcPct val="120000"/>
              </a:lnSpc>
              <a:spcBef>
                <a:spcPts val="500"/>
              </a:spcBef>
              <a:spcAft>
                <a:spcPts val="500"/>
              </a:spcAft>
              <a:buFont typeface="Arial" panose="020B0604020202020204" pitchFamily="34" charset="0"/>
              <a:buChar char="​"/>
              <a:tabLst/>
              <a:defRPr sz="1800" b="1" kern="1200">
                <a:solidFill>
                  <a:schemeClr val="bg1"/>
                </a:solidFill>
                <a:latin typeface="+mn-lt"/>
                <a:ea typeface="+mn-ea"/>
                <a:cs typeface="+mn-cs"/>
              </a:defRPr>
            </a:lvl5pPr>
            <a:lvl6pPr marL="0" indent="0" algn="l" defTabSz="914400" rtl="0" eaLnBrk="1" latinLnBrk="0" hangingPunct="1">
              <a:lnSpc>
                <a:spcPct val="90000"/>
              </a:lnSpc>
              <a:spcBef>
                <a:spcPts val="500"/>
              </a:spcBef>
              <a:spcAft>
                <a:spcPts val="0"/>
              </a:spcAft>
              <a:buFont typeface="Arial" panose="020B0604020202020204" pitchFamily="34" charset="0"/>
              <a:buChar char="​"/>
              <a:defRPr sz="1800" b="1" kern="1200">
                <a:solidFill>
                  <a:schemeClr val="bg1"/>
                </a:solidFill>
                <a:latin typeface="+mn-lt"/>
                <a:ea typeface="+mn-ea"/>
                <a:cs typeface="+mn-cs"/>
              </a:defRPr>
            </a:lvl6pPr>
            <a:lvl7pPr marL="0" indent="0" algn="l" defTabSz="914400" rtl="0" eaLnBrk="1" latinLnBrk="0" hangingPunct="1">
              <a:lnSpc>
                <a:spcPct val="120000"/>
              </a:lnSpc>
              <a:spcBef>
                <a:spcPts val="500"/>
              </a:spcBef>
              <a:spcAft>
                <a:spcPts val="500"/>
              </a:spcAft>
              <a:buFont typeface="Arial" panose="020B0604020202020204" pitchFamily="34" charset="0"/>
              <a:buChar char="​"/>
              <a:defRPr sz="1800" b="1" kern="1200" baseline="0">
                <a:solidFill>
                  <a:schemeClr val="bg1"/>
                </a:solidFill>
                <a:latin typeface="+mn-lt"/>
                <a:ea typeface="+mn-ea"/>
                <a:cs typeface="+mn-cs"/>
              </a:defRPr>
            </a:lvl7pPr>
            <a:lvl8pPr marL="0" indent="0" algn="l" defTabSz="914400" rtl="0" eaLnBrk="1" latinLnBrk="0" hangingPunct="1">
              <a:lnSpc>
                <a:spcPct val="120000"/>
              </a:lnSpc>
              <a:spcBef>
                <a:spcPts val="500"/>
              </a:spcBef>
              <a:spcAft>
                <a:spcPts val="500"/>
              </a:spcAft>
              <a:buFont typeface="Arial" panose="020B0604020202020204" pitchFamily="34" charset="0"/>
              <a:buChar char="​"/>
              <a:defRPr sz="1800" b="1" kern="1200">
                <a:solidFill>
                  <a:schemeClr val="bg1"/>
                </a:solidFill>
                <a:latin typeface="+mn-lt"/>
                <a:ea typeface="+mn-ea"/>
                <a:cs typeface="+mn-cs"/>
              </a:defRPr>
            </a:lvl8pPr>
            <a:lvl9pPr marL="0" indent="0" algn="l" defTabSz="914400" rtl="0" eaLnBrk="1" latinLnBrk="0" hangingPunct="1">
              <a:lnSpc>
                <a:spcPct val="90000"/>
              </a:lnSpc>
              <a:spcBef>
                <a:spcPts val="1000"/>
              </a:spcBef>
              <a:spcAft>
                <a:spcPts val="0"/>
              </a:spcAft>
              <a:buFont typeface="Arial" panose="020B0604020202020204" pitchFamily="34" charset="0"/>
              <a:buChar char="​"/>
              <a:defRPr sz="1800" b="1" kern="1200" baseline="0">
                <a:solidFill>
                  <a:schemeClr val="bg1"/>
                </a:solidFill>
                <a:latin typeface="+mn-lt"/>
                <a:ea typeface="+mn-ea"/>
                <a:cs typeface="+mn-cs"/>
              </a:defRPr>
            </a:lvl9pPr>
          </a:lstStyle>
          <a:p>
            <a:r>
              <a:rPr lang="en-GB" dirty="0"/>
              <a:t>Click to add Eyebrow text</a:t>
            </a:r>
          </a:p>
        </p:txBody>
      </p:sp>
      <p:sp>
        <p:nvSpPr>
          <p:cNvPr id="17" name="Footer Placeholder 4">
            <a:extLst>
              <a:ext uri="{FF2B5EF4-FFF2-40B4-BE49-F238E27FC236}">
                <a16:creationId xmlns:a16="http://schemas.microsoft.com/office/drawing/2014/main" id="{F37F7B82-1512-423B-B929-403E46AA4CDB}"/>
              </a:ext>
            </a:extLst>
          </p:cNvPr>
          <p:cNvSpPr>
            <a:spLocks noGrp="1"/>
          </p:cNvSpPr>
          <p:nvPr>
            <p:ph type="ftr" sz="quarter" idx="11"/>
          </p:nvPr>
        </p:nvSpPr>
        <p:spPr>
          <a:xfrm>
            <a:off x="3693599" y="481818"/>
            <a:ext cx="5135612" cy="154800"/>
          </a:xfrm>
        </p:spPr>
        <p:txBody>
          <a:bodyPr/>
          <a:lstStyle>
            <a:lvl1pPr>
              <a:defRPr>
                <a:solidFill>
                  <a:schemeClr val="tx1"/>
                </a:solidFill>
              </a:defRPr>
            </a:lvl1pPr>
          </a:lstStyle>
          <a:p>
            <a:endParaRPr lang="en-GB" dirty="0"/>
          </a:p>
        </p:txBody>
      </p:sp>
      <p:sp>
        <p:nvSpPr>
          <p:cNvPr id="18" name="Slide Number Placeholder 5">
            <a:extLst>
              <a:ext uri="{FF2B5EF4-FFF2-40B4-BE49-F238E27FC236}">
                <a16:creationId xmlns:a16="http://schemas.microsoft.com/office/drawing/2014/main" id="{FE782362-98C2-4D8B-BE86-36F72DD26037}"/>
              </a:ext>
            </a:extLst>
          </p:cNvPr>
          <p:cNvSpPr>
            <a:spLocks noGrp="1"/>
          </p:cNvSpPr>
          <p:nvPr>
            <p:ph type="sldNum" sz="quarter" idx="12"/>
          </p:nvPr>
        </p:nvSpPr>
        <p:spPr>
          <a:xfrm>
            <a:off x="3362400" y="481818"/>
            <a:ext cx="270000" cy="154800"/>
          </a:xfrm>
        </p:spPr>
        <p:txBody>
          <a:bodyPr/>
          <a:lstStyle>
            <a:lvl1pPr>
              <a:defRPr>
                <a:solidFill>
                  <a:schemeClr val="tx1"/>
                </a:solidFill>
              </a:defRPr>
            </a:lvl1p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3800016742"/>
      </p:ext>
    </p:extLst>
  </p:cSld>
  <p:clrMapOvr>
    <a:overrideClrMapping bg1="dk1" tx1="lt1" bg2="dk2" tx2="lt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QUOTE White">
    <p:bg>
      <p:bgPr>
        <a:solidFill>
          <a:schemeClr val="bg1"/>
        </a:solidFill>
        <a:effectLst/>
      </p:bgPr>
    </p:bg>
    <p:spTree>
      <p:nvGrpSpPr>
        <p:cNvPr id="1" name=""/>
        <p:cNvGrpSpPr/>
        <p:nvPr/>
      </p:nvGrpSpPr>
      <p:grpSpPr>
        <a:xfrm>
          <a:off x="0" y="0"/>
          <a:ext cx="0" cy="0"/>
          <a:chOff x="0" y="0"/>
          <a:chExt cx="0" cy="0"/>
        </a:xfrm>
      </p:grpSpPr>
      <p:sp>
        <p:nvSpPr>
          <p:cNvPr id="4" name="Date Placeholder 3" hidden="1">
            <a:extLst>
              <a:ext uri="{FF2B5EF4-FFF2-40B4-BE49-F238E27FC236}">
                <a16:creationId xmlns:a16="http://schemas.microsoft.com/office/drawing/2014/main" id="{8D572D3D-47CC-4107-B5E4-EBD735742514}"/>
              </a:ext>
            </a:extLst>
          </p:cNvPr>
          <p:cNvSpPr>
            <a:spLocks noGrp="1"/>
          </p:cNvSpPr>
          <p:nvPr>
            <p:ph type="dt" sz="half" idx="10"/>
          </p:nvPr>
        </p:nvSpPr>
        <p:spPr/>
        <p:txBody>
          <a:bodyPr/>
          <a:lstStyle/>
          <a:p>
            <a:fld id="{6993D68A-4CC8-43DA-B8B4-2182CCC62859}" type="datetime4">
              <a:rPr lang="en-GB" smtClean="0"/>
              <a:t>31 October 2023</a:t>
            </a:fld>
            <a:endParaRPr lang="en-GB" dirty="0"/>
          </a:p>
        </p:txBody>
      </p:sp>
      <p:sp>
        <p:nvSpPr>
          <p:cNvPr id="16" name="Background">
            <a:extLst>
              <a:ext uri="{FF2B5EF4-FFF2-40B4-BE49-F238E27FC236}">
                <a16:creationId xmlns:a16="http://schemas.microsoft.com/office/drawing/2014/main" id="{A21AA381-8113-4EE7-B58D-F5ED00E5EE41}"/>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10" name="Logo">
            <a:extLst>
              <a:ext uri="{FF2B5EF4-FFF2-40B4-BE49-F238E27FC236}">
                <a16:creationId xmlns:a16="http://schemas.microsoft.com/office/drawing/2014/main" id="{85A140AF-9500-46B6-B1FC-4547A69D895F}"/>
              </a:ext>
            </a:extLst>
          </p:cNvPr>
          <p:cNvSpPr>
            <a:spLocks noChangeArrowheads="1"/>
          </p:cNvSpPr>
          <p:nvPr userDrawn="1"/>
        </p:nvSpPr>
        <p:spPr bwMode="auto">
          <a:xfrm>
            <a:off x="539750" y="6062679"/>
            <a:ext cx="1221148" cy="253984"/>
          </a:xfrm>
          <a:custGeom>
            <a:avLst/>
            <a:gdLst>
              <a:gd name="T0" fmla="*/ 3133 w 3201"/>
              <a:gd name="T1" fmla="*/ 97 h 664"/>
              <a:gd name="T2" fmla="*/ 3148 w 3201"/>
              <a:gd name="T3" fmla="*/ 81 h 664"/>
              <a:gd name="T4" fmla="*/ 3120 w 3201"/>
              <a:gd name="T5" fmla="*/ 77 h 664"/>
              <a:gd name="T6" fmla="*/ 3109 w 3201"/>
              <a:gd name="T7" fmla="*/ 135 h 664"/>
              <a:gd name="T8" fmla="*/ 3150 w 3201"/>
              <a:gd name="T9" fmla="*/ 69 h 664"/>
              <a:gd name="T10" fmla="*/ 3156 w 3201"/>
              <a:gd name="T11" fmla="*/ 99 h 664"/>
              <a:gd name="T12" fmla="*/ 3158 w 3201"/>
              <a:gd name="T13" fmla="*/ 122 h 664"/>
              <a:gd name="T14" fmla="*/ 3147 w 3201"/>
              <a:gd name="T15" fmla="*/ 124 h 664"/>
              <a:gd name="T16" fmla="*/ 3120 w 3201"/>
              <a:gd name="T17" fmla="*/ 106 h 664"/>
              <a:gd name="T18" fmla="*/ 2276 w 3201"/>
              <a:gd name="T19" fmla="*/ 420 h 664"/>
              <a:gd name="T20" fmla="*/ 2391 w 3201"/>
              <a:gd name="T21" fmla="*/ 562 h 664"/>
              <a:gd name="T22" fmla="*/ 2473 w 3201"/>
              <a:gd name="T23" fmla="*/ 314 h 664"/>
              <a:gd name="T24" fmla="*/ 2276 w 3201"/>
              <a:gd name="T25" fmla="*/ 420 h 664"/>
              <a:gd name="T26" fmla="*/ 2178 w 3201"/>
              <a:gd name="T27" fmla="*/ 294 h 664"/>
              <a:gd name="T28" fmla="*/ 2567 w 3201"/>
              <a:gd name="T29" fmla="*/ 245 h 664"/>
              <a:gd name="T30" fmla="*/ 2392 w 3201"/>
              <a:gd name="T31" fmla="*/ 662 h 664"/>
              <a:gd name="T32" fmla="*/ 2147 w 3201"/>
              <a:gd name="T33" fmla="*/ 413 h 664"/>
              <a:gd name="T34" fmla="*/ 649 w 3201"/>
              <a:gd name="T35" fmla="*/ 526 h 664"/>
              <a:gd name="T36" fmla="*/ 847 w 3201"/>
              <a:gd name="T37" fmla="*/ 419 h 664"/>
              <a:gd name="T38" fmla="*/ 649 w 3201"/>
              <a:gd name="T39" fmla="*/ 314 h 664"/>
              <a:gd name="T40" fmla="*/ 488 w 3201"/>
              <a:gd name="T41" fmla="*/ 413 h 664"/>
              <a:gd name="T42" fmla="*/ 731 w 3201"/>
              <a:gd name="T43" fmla="*/ 177 h 664"/>
              <a:gd name="T44" fmla="*/ 906 w 3201"/>
              <a:gd name="T45" fmla="*/ 593 h 664"/>
              <a:gd name="T46" fmla="*/ 518 w 3201"/>
              <a:gd name="T47" fmla="*/ 549 h 664"/>
              <a:gd name="T48" fmla="*/ 3137 w 3201"/>
              <a:gd name="T49" fmla="*/ 48 h 664"/>
              <a:gd name="T50" fmla="*/ 3084 w 3201"/>
              <a:gd name="T51" fmla="*/ 100 h 664"/>
              <a:gd name="T52" fmla="*/ 3137 w 3201"/>
              <a:gd name="T53" fmla="*/ 152 h 664"/>
              <a:gd name="T54" fmla="*/ 3190 w 3201"/>
              <a:gd name="T55" fmla="*/ 100 h 664"/>
              <a:gd name="T56" fmla="*/ 3137 w 3201"/>
              <a:gd name="T57" fmla="*/ 48 h 664"/>
              <a:gd name="T58" fmla="*/ 3168 w 3201"/>
              <a:gd name="T59" fmla="*/ 46 h 664"/>
              <a:gd name="T60" fmla="*/ 3192 w 3201"/>
              <a:gd name="T61" fmla="*/ 131 h 664"/>
              <a:gd name="T62" fmla="*/ 3105 w 3201"/>
              <a:gd name="T63" fmla="*/ 154 h 664"/>
              <a:gd name="T64" fmla="*/ 3082 w 3201"/>
              <a:gd name="T65" fmla="*/ 69 h 664"/>
              <a:gd name="T66" fmla="*/ 2809 w 3201"/>
              <a:gd name="T67" fmla="*/ 652 h 664"/>
              <a:gd name="T68" fmla="*/ 2749 w 3201"/>
              <a:gd name="T69" fmla="*/ 187 h 664"/>
              <a:gd name="T70" fmla="*/ 2877 w 3201"/>
              <a:gd name="T71" fmla="*/ 464 h 664"/>
              <a:gd name="T72" fmla="*/ 3109 w 3201"/>
              <a:gd name="T73" fmla="*/ 187 h 664"/>
              <a:gd name="T74" fmla="*/ 1826 w 3201"/>
              <a:gd name="T75" fmla="*/ 416 h 664"/>
              <a:gd name="T76" fmla="*/ 2110 w 3201"/>
              <a:gd name="T77" fmla="*/ 308 h 664"/>
              <a:gd name="T78" fmla="*/ 1831 w 3201"/>
              <a:gd name="T79" fmla="*/ 663 h 664"/>
              <a:gd name="T80" fmla="*/ 1500 w 3201"/>
              <a:gd name="T81" fmla="*/ 329 h 664"/>
              <a:gd name="T82" fmla="*/ 1824 w 3201"/>
              <a:gd name="T83" fmla="*/ 0 h 664"/>
              <a:gd name="T84" fmla="*/ 1971 w 3201"/>
              <a:gd name="T85" fmla="*/ 212 h 664"/>
              <a:gd name="T86" fmla="*/ 1686 w 3201"/>
              <a:gd name="T87" fmla="*/ 164 h 664"/>
              <a:gd name="T88" fmla="*/ 1822 w 3201"/>
              <a:gd name="T89" fmla="*/ 552 h 664"/>
              <a:gd name="T90" fmla="*/ 1977 w 3201"/>
              <a:gd name="T91" fmla="*/ 416 h 664"/>
              <a:gd name="T92" fmla="*/ 1330 w 3201"/>
              <a:gd name="T93" fmla="*/ 652 h 664"/>
              <a:gd name="T94" fmla="*/ 1174 w 3201"/>
              <a:gd name="T95" fmla="*/ 662 h 664"/>
              <a:gd name="T96" fmla="*/ 1016 w 3201"/>
              <a:gd name="T97" fmla="*/ 481 h 664"/>
              <a:gd name="T98" fmla="*/ 1141 w 3201"/>
              <a:gd name="T99" fmla="*/ 401 h 664"/>
              <a:gd name="T100" fmla="*/ 1220 w 3201"/>
              <a:gd name="T101" fmla="*/ 569 h 664"/>
              <a:gd name="T102" fmla="*/ 1321 w 3201"/>
              <a:gd name="T103" fmla="*/ 383 h 664"/>
              <a:gd name="T104" fmla="*/ 1447 w 3201"/>
              <a:gd name="T105" fmla="*/ 652 h 664"/>
              <a:gd name="T106" fmla="*/ 239 w 3201"/>
              <a:gd name="T107" fmla="*/ 382 h 664"/>
              <a:gd name="T108" fmla="*/ 308 w 3201"/>
              <a:gd name="T109" fmla="*/ 264 h 664"/>
              <a:gd name="T110" fmla="*/ 371 w 3201"/>
              <a:gd name="T111" fmla="*/ 383 h 664"/>
              <a:gd name="T112" fmla="*/ 239 w 3201"/>
              <a:gd name="T113" fmla="*/ 382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201" h="664">
                <a:moveTo>
                  <a:pt x="3120" y="97"/>
                </a:moveTo>
                <a:lnTo>
                  <a:pt x="3120" y="97"/>
                </a:lnTo>
                <a:cubicBezTo>
                  <a:pt x="3133" y="97"/>
                  <a:pt x="3133" y="97"/>
                  <a:pt x="3133" y="97"/>
                </a:cubicBezTo>
                <a:cubicBezTo>
                  <a:pt x="3140" y="97"/>
                  <a:pt x="3144" y="96"/>
                  <a:pt x="3146" y="94"/>
                </a:cubicBezTo>
                <a:cubicBezTo>
                  <a:pt x="3149" y="92"/>
                  <a:pt x="3150" y="90"/>
                  <a:pt x="3150" y="87"/>
                </a:cubicBezTo>
                <a:cubicBezTo>
                  <a:pt x="3150" y="85"/>
                  <a:pt x="3149" y="83"/>
                  <a:pt x="3148" y="81"/>
                </a:cubicBezTo>
                <a:cubicBezTo>
                  <a:pt x="3147" y="80"/>
                  <a:pt x="3145" y="79"/>
                  <a:pt x="3143" y="78"/>
                </a:cubicBezTo>
                <a:cubicBezTo>
                  <a:pt x="3141" y="77"/>
                  <a:pt x="3138" y="77"/>
                  <a:pt x="3132" y="77"/>
                </a:cubicBezTo>
                <a:cubicBezTo>
                  <a:pt x="3120" y="77"/>
                  <a:pt x="3120" y="77"/>
                  <a:pt x="3120" y="77"/>
                </a:cubicBezTo>
                <a:lnTo>
                  <a:pt x="3120" y="97"/>
                </a:lnTo>
                <a:close/>
                <a:moveTo>
                  <a:pt x="3109" y="135"/>
                </a:moveTo>
                <a:lnTo>
                  <a:pt x="3109" y="135"/>
                </a:lnTo>
                <a:cubicBezTo>
                  <a:pt x="3109" y="68"/>
                  <a:pt x="3109" y="68"/>
                  <a:pt x="3109" y="68"/>
                </a:cubicBezTo>
                <a:cubicBezTo>
                  <a:pt x="3132" y="68"/>
                  <a:pt x="3132" y="68"/>
                  <a:pt x="3132" y="68"/>
                </a:cubicBezTo>
                <a:cubicBezTo>
                  <a:pt x="3140" y="68"/>
                  <a:pt x="3146" y="68"/>
                  <a:pt x="3150" y="69"/>
                </a:cubicBezTo>
                <a:cubicBezTo>
                  <a:pt x="3153" y="71"/>
                  <a:pt x="3156" y="73"/>
                  <a:pt x="3158" y="76"/>
                </a:cubicBezTo>
                <a:cubicBezTo>
                  <a:pt x="3160" y="79"/>
                  <a:pt x="3161" y="82"/>
                  <a:pt x="3161" y="86"/>
                </a:cubicBezTo>
                <a:cubicBezTo>
                  <a:pt x="3161" y="91"/>
                  <a:pt x="3160" y="95"/>
                  <a:pt x="3156" y="99"/>
                </a:cubicBezTo>
                <a:cubicBezTo>
                  <a:pt x="3153" y="102"/>
                  <a:pt x="3148" y="104"/>
                  <a:pt x="3142" y="105"/>
                </a:cubicBezTo>
                <a:cubicBezTo>
                  <a:pt x="3144" y="106"/>
                  <a:pt x="3146" y="107"/>
                  <a:pt x="3148" y="108"/>
                </a:cubicBezTo>
                <a:cubicBezTo>
                  <a:pt x="3150" y="111"/>
                  <a:pt x="3154" y="115"/>
                  <a:pt x="3158" y="122"/>
                </a:cubicBezTo>
                <a:cubicBezTo>
                  <a:pt x="3166" y="135"/>
                  <a:pt x="3166" y="135"/>
                  <a:pt x="3166" y="135"/>
                </a:cubicBezTo>
                <a:cubicBezTo>
                  <a:pt x="3153" y="135"/>
                  <a:pt x="3153" y="135"/>
                  <a:pt x="3153" y="135"/>
                </a:cubicBezTo>
                <a:cubicBezTo>
                  <a:pt x="3147" y="124"/>
                  <a:pt x="3147" y="124"/>
                  <a:pt x="3147" y="124"/>
                </a:cubicBezTo>
                <a:cubicBezTo>
                  <a:pt x="3142" y="116"/>
                  <a:pt x="3138" y="111"/>
                  <a:pt x="3135" y="109"/>
                </a:cubicBezTo>
                <a:cubicBezTo>
                  <a:pt x="3133" y="107"/>
                  <a:pt x="3130" y="106"/>
                  <a:pt x="3126" y="106"/>
                </a:cubicBezTo>
                <a:cubicBezTo>
                  <a:pt x="3120" y="106"/>
                  <a:pt x="3120" y="106"/>
                  <a:pt x="3120" y="106"/>
                </a:cubicBezTo>
                <a:cubicBezTo>
                  <a:pt x="3120" y="135"/>
                  <a:pt x="3120" y="135"/>
                  <a:pt x="3120" y="135"/>
                </a:cubicBezTo>
                <a:lnTo>
                  <a:pt x="3109" y="135"/>
                </a:lnTo>
                <a:close/>
                <a:moveTo>
                  <a:pt x="2276" y="420"/>
                </a:moveTo>
                <a:lnTo>
                  <a:pt x="2276" y="420"/>
                </a:lnTo>
                <a:cubicBezTo>
                  <a:pt x="2276" y="466"/>
                  <a:pt x="2287" y="501"/>
                  <a:pt x="2309" y="526"/>
                </a:cubicBezTo>
                <a:cubicBezTo>
                  <a:pt x="2331" y="550"/>
                  <a:pt x="2359" y="562"/>
                  <a:pt x="2391" y="562"/>
                </a:cubicBezTo>
                <a:cubicBezTo>
                  <a:pt x="2424" y="562"/>
                  <a:pt x="2451" y="550"/>
                  <a:pt x="2473" y="526"/>
                </a:cubicBezTo>
                <a:cubicBezTo>
                  <a:pt x="2495" y="501"/>
                  <a:pt x="2507" y="465"/>
                  <a:pt x="2507" y="419"/>
                </a:cubicBezTo>
                <a:cubicBezTo>
                  <a:pt x="2507" y="373"/>
                  <a:pt x="2495" y="338"/>
                  <a:pt x="2473" y="314"/>
                </a:cubicBezTo>
                <a:cubicBezTo>
                  <a:pt x="2451" y="289"/>
                  <a:pt x="2424" y="277"/>
                  <a:pt x="2391" y="277"/>
                </a:cubicBezTo>
                <a:cubicBezTo>
                  <a:pt x="2359" y="277"/>
                  <a:pt x="2331" y="289"/>
                  <a:pt x="2309" y="314"/>
                </a:cubicBezTo>
                <a:cubicBezTo>
                  <a:pt x="2287" y="338"/>
                  <a:pt x="2276" y="374"/>
                  <a:pt x="2276" y="420"/>
                </a:cubicBezTo>
                <a:close/>
                <a:moveTo>
                  <a:pt x="2147" y="413"/>
                </a:moveTo>
                <a:lnTo>
                  <a:pt x="2147" y="413"/>
                </a:lnTo>
                <a:cubicBezTo>
                  <a:pt x="2147" y="372"/>
                  <a:pt x="2157" y="333"/>
                  <a:pt x="2178" y="294"/>
                </a:cubicBezTo>
                <a:cubicBezTo>
                  <a:pt x="2198" y="256"/>
                  <a:pt x="2228" y="227"/>
                  <a:pt x="2265" y="207"/>
                </a:cubicBezTo>
                <a:cubicBezTo>
                  <a:pt x="2302" y="187"/>
                  <a:pt x="2344" y="177"/>
                  <a:pt x="2391" y="177"/>
                </a:cubicBezTo>
                <a:cubicBezTo>
                  <a:pt x="2462" y="177"/>
                  <a:pt x="2521" y="200"/>
                  <a:pt x="2567" y="245"/>
                </a:cubicBezTo>
                <a:cubicBezTo>
                  <a:pt x="2613" y="291"/>
                  <a:pt x="2635" y="349"/>
                  <a:pt x="2635" y="418"/>
                </a:cubicBezTo>
                <a:cubicBezTo>
                  <a:pt x="2635" y="489"/>
                  <a:pt x="2612" y="547"/>
                  <a:pt x="2566" y="593"/>
                </a:cubicBezTo>
                <a:cubicBezTo>
                  <a:pt x="2520" y="639"/>
                  <a:pt x="2462" y="662"/>
                  <a:pt x="2392" y="662"/>
                </a:cubicBezTo>
                <a:cubicBezTo>
                  <a:pt x="2348" y="662"/>
                  <a:pt x="2307" y="653"/>
                  <a:pt x="2268" y="634"/>
                </a:cubicBezTo>
                <a:cubicBezTo>
                  <a:pt x="2228" y="614"/>
                  <a:pt x="2198" y="586"/>
                  <a:pt x="2178" y="549"/>
                </a:cubicBezTo>
                <a:cubicBezTo>
                  <a:pt x="2157" y="512"/>
                  <a:pt x="2147" y="466"/>
                  <a:pt x="2147" y="413"/>
                </a:cubicBezTo>
                <a:close/>
                <a:moveTo>
                  <a:pt x="616" y="420"/>
                </a:moveTo>
                <a:lnTo>
                  <a:pt x="616" y="420"/>
                </a:lnTo>
                <a:cubicBezTo>
                  <a:pt x="616" y="466"/>
                  <a:pt x="627" y="501"/>
                  <a:pt x="649" y="526"/>
                </a:cubicBezTo>
                <a:cubicBezTo>
                  <a:pt x="671" y="550"/>
                  <a:pt x="699" y="562"/>
                  <a:pt x="732" y="562"/>
                </a:cubicBezTo>
                <a:cubicBezTo>
                  <a:pt x="764" y="562"/>
                  <a:pt x="792" y="550"/>
                  <a:pt x="814" y="526"/>
                </a:cubicBezTo>
                <a:cubicBezTo>
                  <a:pt x="836" y="501"/>
                  <a:pt x="847" y="465"/>
                  <a:pt x="847" y="419"/>
                </a:cubicBezTo>
                <a:cubicBezTo>
                  <a:pt x="847" y="373"/>
                  <a:pt x="836" y="338"/>
                  <a:pt x="814" y="314"/>
                </a:cubicBezTo>
                <a:cubicBezTo>
                  <a:pt x="792" y="289"/>
                  <a:pt x="764" y="277"/>
                  <a:pt x="732" y="277"/>
                </a:cubicBezTo>
                <a:cubicBezTo>
                  <a:pt x="699" y="277"/>
                  <a:pt x="671" y="289"/>
                  <a:pt x="649" y="314"/>
                </a:cubicBezTo>
                <a:cubicBezTo>
                  <a:pt x="627" y="338"/>
                  <a:pt x="616" y="374"/>
                  <a:pt x="616" y="420"/>
                </a:cubicBezTo>
                <a:close/>
                <a:moveTo>
                  <a:pt x="488" y="413"/>
                </a:moveTo>
                <a:lnTo>
                  <a:pt x="488" y="413"/>
                </a:lnTo>
                <a:cubicBezTo>
                  <a:pt x="488" y="372"/>
                  <a:pt x="498" y="333"/>
                  <a:pt x="518" y="294"/>
                </a:cubicBezTo>
                <a:cubicBezTo>
                  <a:pt x="539" y="256"/>
                  <a:pt x="568" y="227"/>
                  <a:pt x="605" y="207"/>
                </a:cubicBezTo>
                <a:cubicBezTo>
                  <a:pt x="643" y="187"/>
                  <a:pt x="685" y="177"/>
                  <a:pt x="731" y="177"/>
                </a:cubicBezTo>
                <a:cubicBezTo>
                  <a:pt x="803" y="177"/>
                  <a:pt x="861" y="200"/>
                  <a:pt x="907" y="245"/>
                </a:cubicBezTo>
                <a:cubicBezTo>
                  <a:pt x="953" y="291"/>
                  <a:pt x="976" y="349"/>
                  <a:pt x="976" y="418"/>
                </a:cubicBezTo>
                <a:cubicBezTo>
                  <a:pt x="976" y="489"/>
                  <a:pt x="953" y="547"/>
                  <a:pt x="906" y="593"/>
                </a:cubicBezTo>
                <a:cubicBezTo>
                  <a:pt x="860" y="639"/>
                  <a:pt x="802" y="662"/>
                  <a:pt x="732" y="662"/>
                </a:cubicBezTo>
                <a:cubicBezTo>
                  <a:pt x="689" y="662"/>
                  <a:pt x="647" y="653"/>
                  <a:pt x="608" y="634"/>
                </a:cubicBezTo>
                <a:cubicBezTo>
                  <a:pt x="569" y="614"/>
                  <a:pt x="539" y="586"/>
                  <a:pt x="518" y="549"/>
                </a:cubicBezTo>
                <a:cubicBezTo>
                  <a:pt x="498" y="512"/>
                  <a:pt x="488" y="466"/>
                  <a:pt x="488" y="413"/>
                </a:cubicBezTo>
                <a:close/>
                <a:moveTo>
                  <a:pt x="3137" y="48"/>
                </a:moveTo>
                <a:lnTo>
                  <a:pt x="3137" y="48"/>
                </a:lnTo>
                <a:cubicBezTo>
                  <a:pt x="3128" y="48"/>
                  <a:pt x="3119" y="51"/>
                  <a:pt x="3111" y="55"/>
                </a:cubicBezTo>
                <a:cubicBezTo>
                  <a:pt x="3102" y="60"/>
                  <a:pt x="3096" y="66"/>
                  <a:pt x="3091" y="74"/>
                </a:cubicBezTo>
                <a:cubicBezTo>
                  <a:pt x="3086" y="83"/>
                  <a:pt x="3084" y="91"/>
                  <a:pt x="3084" y="100"/>
                </a:cubicBezTo>
                <a:cubicBezTo>
                  <a:pt x="3084" y="109"/>
                  <a:pt x="3086" y="118"/>
                  <a:pt x="3091" y="126"/>
                </a:cubicBezTo>
                <a:cubicBezTo>
                  <a:pt x="3095" y="134"/>
                  <a:pt x="3102" y="141"/>
                  <a:pt x="3110" y="145"/>
                </a:cubicBezTo>
                <a:cubicBezTo>
                  <a:pt x="3119" y="150"/>
                  <a:pt x="3128" y="152"/>
                  <a:pt x="3137" y="152"/>
                </a:cubicBezTo>
                <a:cubicBezTo>
                  <a:pt x="3146" y="152"/>
                  <a:pt x="3155" y="150"/>
                  <a:pt x="3163" y="145"/>
                </a:cubicBezTo>
                <a:cubicBezTo>
                  <a:pt x="3171" y="141"/>
                  <a:pt x="3178" y="134"/>
                  <a:pt x="3182" y="126"/>
                </a:cubicBezTo>
                <a:cubicBezTo>
                  <a:pt x="3187" y="118"/>
                  <a:pt x="3190" y="109"/>
                  <a:pt x="3190" y="100"/>
                </a:cubicBezTo>
                <a:cubicBezTo>
                  <a:pt x="3190" y="91"/>
                  <a:pt x="3187" y="83"/>
                  <a:pt x="3182" y="74"/>
                </a:cubicBezTo>
                <a:cubicBezTo>
                  <a:pt x="3178" y="66"/>
                  <a:pt x="3171" y="60"/>
                  <a:pt x="3163" y="55"/>
                </a:cubicBezTo>
                <a:cubicBezTo>
                  <a:pt x="3154" y="51"/>
                  <a:pt x="3145" y="48"/>
                  <a:pt x="3137" y="48"/>
                </a:cubicBezTo>
                <a:close/>
                <a:moveTo>
                  <a:pt x="3137" y="38"/>
                </a:moveTo>
                <a:lnTo>
                  <a:pt x="3137" y="38"/>
                </a:lnTo>
                <a:cubicBezTo>
                  <a:pt x="3147" y="38"/>
                  <a:pt x="3158" y="41"/>
                  <a:pt x="3168" y="46"/>
                </a:cubicBezTo>
                <a:cubicBezTo>
                  <a:pt x="3178" y="51"/>
                  <a:pt x="3186" y="59"/>
                  <a:pt x="3191" y="69"/>
                </a:cubicBezTo>
                <a:cubicBezTo>
                  <a:pt x="3197" y="79"/>
                  <a:pt x="3200" y="89"/>
                  <a:pt x="3200" y="100"/>
                </a:cubicBezTo>
                <a:cubicBezTo>
                  <a:pt x="3200" y="111"/>
                  <a:pt x="3197" y="121"/>
                  <a:pt x="3192" y="131"/>
                </a:cubicBezTo>
                <a:cubicBezTo>
                  <a:pt x="3186" y="141"/>
                  <a:pt x="3178" y="149"/>
                  <a:pt x="3168" y="154"/>
                </a:cubicBezTo>
                <a:cubicBezTo>
                  <a:pt x="3158" y="160"/>
                  <a:pt x="3148" y="162"/>
                  <a:pt x="3137" y="162"/>
                </a:cubicBezTo>
                <a:cubicBezTo>
                  <a:pt x="3126" y="162"/>
                  <a:pt x="3115" y="160"/>
                  <a:pt x="3105" y="154"/>
                </a:cubicBezTo>
                <a:cubicBezTo>
                  <a:pt x="3095" y="149"/>
                  <a:pt x="3087" y="141"/>
                  <a:pt x="3082" y="131"/>
                </a:cubicBezTo>
                <a:cubicBezTo>
                  <a:pt x="3076" y="121"/>
                  <a:pt x="3073" y="111"/>
                  <a:pt x="3073" y="100"/>
                </a:cubicBezTo>
                <a:cubicBezTo>
                  <a:pt x="3073" y="89"/>
                  <a:pt x="3076" y="79"/>
                  <a:pt x="3082" y="69"/>
                </a:cubicBezTo>
                <a:cubicBezTo>
                  <a:pt x="3087" y="59"/>
                  <a:pt x="3095" y="51"/>
                  <a:pt x="3106" y="46"/>
                </a:cubicBezTo>
                <a:cubicBezTo>
                  <a:pt x="3116" y="41"/>
                  <a:pt x="3126" y="38"/>
                  <a:pt x="3137" y="38"/>
                </a:cubicBezTo>
                <a:close/>
                <a:moveTo>
                  <a:pt x="2809" y="652"/>
                </a:moveTo>
                <a:lnTo>
                  <a:pt x="2809" y="652"/>
                </a:lnTo>
                <a:cubicBezTo>
                  <a:pt x="2618" y="187"/>
                  <a:pt x="2618" y="187"/>
                  <a:pt x="2618" y="187"/>
                </a:cubicBezTo>
                <a:cubicBezTo>
                  <a:pt x="2749" y="187"/>
                  <a:pt x="2749" y="187"/>
                  <a:pt x="2749" y="187"/>
                </a:cubicBezTo>
                <a:cubicBezTo>
                  <a:pt x="2839" y="425"/>
                  <a:pt x="2839" y="425"/>
                  <a:pt x="2839" y="425"/>
                </a:cubicBezTo>
                <a:cubicBezTo>
                  <a:pt x="2864" y="504"/>
                  <a:pt x="2864" y="504"/>
                  <a:pt x="2864" y="504"/>
                </a:cubicBezTo>
                <a:cubicBezTo>
                  <a:pt x="2871" y="483"/>
                  <a:pt x="2875" y="470"/>
                  <a:pt x="2877" y="464"/>
                </a:cubicBezTo>
                <a:cubicBezTo>
                  <a:pt x="2881" y="451"/>
                  <a:pt x="2886" y="438"/>
                  <a:pt x="2891" y="425"/>
                </a:cubicBezTo>
                <a:cubicBezTo>
                  <a:pt x="2981" y="187"/>
                  <a:pt x="2981" y="187"/>
                  <a:pt x="2981" y="187"/>
                </a:cubicBezTo>
                <a:cubicBezTo>
                  <a:pt x="3109" y="187"/>
                  <a:pt x="3109" y="187"/>
                  <a:pt x="3109" y="187"/>
                </a:cubicBezTo>
                <a:cubicBezTo>
                  <a:pt x="2921" y="652"/>
                  <a:pt x="2921" y="652"/>
                  <a:pt x="2921" y="652"/>
                </a:cubicBezTo>
                <a:lnTo>
                  <a:pt x="2809" y="652"/>
                </a:lnTo>
                <a:close/>
                <a:moveTo>
                  <a:pt x="1826" y="416"/>
                </a:moveTo>
                <a:lnTo>
                  <a:pt x="1826" y="416"/>
                </a:lnTo>
                <a:cubicBezTo>
                  <a:pt x="1826" y="308"/>
                  <a:pt x="1826" y="308"/>
                  <a:pt x="1826" y="308"/>
                </a:cubicBezTo>
                <a:cubicBezTo>
                  <a:pt x="2110" y="308"/>
                  <a:pt x="2110" y="308"/>
                  <a:pt x="2110" y="308"/>
                </a:cubicBezTo>
                <a:cubicBezTo>
                  <a:pt x="2110" y="563"/>
                  <a:pt x="2110" y="563"/>
                  <a:pt x="2110" y="563"/>
                </a:cubicBezTo>
                <a:cubicBezTo>
                  <a:pt x="2083" y="590"/>
                  <a:pt x="2043" y="613"/>
                  <a:pt x="1990" y="633"/>
                </a:cubicBezTo>
                <a:cubicBezTo>
                  <a:pt x="1938" y="653"/>
                  <a:pt x="1885" y="663"/>
                  <a:pt x="1831" y="663"/>
                </a:cubicBezTo>
                <a:cubicBezTo>
                  <a:pt x="1763" y="663"/>
                  <a:pt x="1703" y="649"/>
                  <a:pt x="1652" y="621"/>
                </a:cubicBezTo>
                <a:cubicBezTo>
                  <a:pt x="1602" y="593"/>
                  <a:pt x="1563" y="552"/>
                  <a:pt x="1538" y="500"/>
                </a:cubicBezTo>
                <a:cubicBezTo>
                  <a:pt x="1512" y="448"/>
                  <a:pt x="1500" y="391"/>
                  <a:pt x="1500" y="329"/>
                </a:cubicBezTo>
                <a:cubicBezTo>
                  <a:pt x="1500" y="262"/>
                  <a:pt x="1514" y="203"/>
                  <a:pt x="1542" y="151"/>
                </a:cubicBezTo>
                <a:cubicBezTo>
                  <a:pt x="1571" y="99"/>
                  <a:pt x="1613" y="59"/>
                  <a:pt x="1668" y="32"/>
                </a:cubicBezTo>
                <a:cubicBezTo>
                  <a:pt x="1709" y="10"/>
                  <a:pt x="1762" y="0"/>
                  <a:pt x="1824" y="0"/>
                </a:cubicBezTo>
                <a:cubicBezTo>
                  <a:pt x="1905" y="0"/>
                  <a:pt x="1968" y="16"/>
                  <a:pt x="2014" y="50"/>
                </a:cubicBezTo>
                <a:cubicBezTo>
                  <a:pt x="2059" y="83"/>
                  <a:pt x="2089" y="129"/>
                  <a:pt x="2102" y="188"/>
                </a:cubicBezTo>
                <a:cubicBezTo>
                  <a:pt x="1971" y="212"/>
                  <a:pt x="1971" y="212"/>
                  <a:pt x="1971" y="212"/>
                </a:cubicBezTo>
                <a:cubicBezTo>
                  <a:pt x="1961" y="181"/>
                  <a:pt x="1944" y="156"/>
                  <a:pt x="1919" y="138"/>
                </a:cubicBezTo>
                <a:cubicBezTo>
                  <a:pt x="1894" y="119"/>
                  <a:pt x="1862" y="110"/>
                  <a:pt x="1824" y="110"/>
                </a:cubicBezTo>
                <a:cubicBezTo>
                  <a:pt x="1766" y="110"/>
                  <a:pt x="1720" y="128"/>
                  <a:pt x="1686" y="164"/>
                </a:cubicBezTo>
                <a:cubicBezTo>
                  <a:pt x="1652" y="200"/>
                  <a:pt x="1635" y="253"/>
                  <a:pt x="1635" y="324"/>
                </a:cubicBezTo>
                <a:cubicBezTo>
                  <a:pt x="1635" y="400"/>
                  <a:pt x="1653" y="457"/>
                  <a:pt x="1687" y="495"/>
                </a:cubicBezTo>
                <a:cubicBezTo>
                  <a:pt x="1722" y="533"/>
                  <a:pt x="1767" y="552"/>
                  <a:pt x="1822" y="552"/>
                </a:cubicBezTo>
                <a:cubicBezTo>
                  <a:pt x="1850" y="552"/>
                  <a:pt x="1878" y="547"/>
                  <a:pt x="1906" y="536"/>
                </a:cubicBezTo>
                <a:cubicBezTo>
                  <a:pt x="1933" y="526"/>
                  <a:pt x="1957" y="513"/>
                  <a:pt x="1977" y="497"/>
                </a:cubicBezTo>
                <a:cubicBezTo>
                  <a:pt x="1977" y="416"/>
                  <a:pt x="1977" y="416"/>
                  <a:pt x="1977" y="416"/>
                </a:cubicBezTo>
                <a:lnTo>
                  <a:pt x="1826" y="416"/>
                </a:lnTo>
                <a:close/>
                <a:moveTo>
                  <a:pt x="1330" y="652"/>
                </a:moveTo>
                <a:lnTo>
                  <a:pt x="1330" y="652"/>
                </a:lnTo>
                <a:cubicBezTo>
                  <a:pt x="1330" y="583"/>
                  <a:pt x="1330" y="583"/>
                  <a:pt x="1330" y="583"/>
                </a:cubicBezTo>
                <a:cubicBezTo>
                  <a:pt x="1313" y="607"/>
                  <a:pt x="1290" y="627"/>
                  <a:pt x="1262" y="641"/>
                </a:cubicBezTo>
                <a:cubicBezTo>
                  <a:pt x="1234" y="655"/>
                  <a:pt x="1205" y="662"/>
                  <a:pt x="1174" y="662"/>
                </a:cubicBezTo>
                <a:cubicBezTo>
                  <a:pt x="1142" y="662"/>
                  <a:pt x="1113" y="656"/>
                  <a:pt x="1088" y="642"/>
                </a:cubicBezTo>
                <a:cubicBezTo>
                  <a:pt x="1063" y="628"/>
                  <a:pt x="1045" y="609"/>
                  <a:pt x="1033" y="584"/>
                </a:cubicBezTo>
                <a:cubicBezTo>
                  <a:pt x="1022" y="559"/>
                  <a:pt x="1016" y="525"/>
                  <a:pt x="1016" y="481"/>
                </a:cubicBezTo>
                <a:cubicBezTo>
                  <a:pt x="1016" y="187"/>
                  <a:pt x="1016" y="187"/>
                  <a:pt x="1016" y="187"/>
                </a:cubicBezTo>
                <a:cubicBezTo>
                  <a:pt x="1141" y="187"/>
                  <a:pt x="1141" y="187"/>
                  <a:pt x="1141" y="187"/>
                </a:cubicBezTo>
                <a:cubicBezTo>
                  <a:pt x="1141" y="401"/>
                  <a:pt x="1141" y="401"/>
                  <a:pt x="1141" y="401"/>
                </a:cubicBezTo>
                <a:cubicBezTo>
                  <a:pt x="1141" y="466"/>
                  <a:pt x="1144" y="506"/>
                  <a:pt x="1148" y="521"/>
                </a:cubicBezTo>
                <a:cubicBezTo>
                  <a:pt x="1153" y="536"/>
                  <a:pt x="1161" y="547"/>
                  <a:pt x="1174" y="556"/>
                </a:cubicBezTo>
                <a:cubicBezTo>
                  <a:pt x="1186" y="564"/>
                  <a:pt x="1201" y="569"/>
                  <a:pt x="1220" y="569"/>
                </a:cubicBezTo>
                <a:cubicBezTo>
                  <a:pt x="1241" y="569"/>
                  <a:pt x="1260" y="563"/>
                  <a:pt x="1277" y="552"/>
                </a:cubicBezTo>
                <a:cubicBezTo>
                  <a:pt x="1294" y="540"/>
                  <a:pt x="1306" y="526"/>
                  <a:pt x="1312" y="509"/>
                </a:cubicBezTo>
                <a:cubicBezTo>
                  <a:pt x="1318" y="492"/>
                  <a:pt x="1321" y="450"/>
                  <a:pt x="1321" y="383"/>
                </a:cubicBezTo>
                <a:cubicBezTo>
                  <a:pt x="1321" y="187"/>
                  <a:pt x="1321" y="187"/>
                  <a:pt x="1321" y="187"/>
                </a:cubicBezTo>
                <a:cubicBezTo>
                  <a:pt x="1447" y="187"/>
                  <a:pt x="1447" y="187"/>
                  <a:pt x="1447" y="187"/>
                </a:cubicBezTo>
                <a:cubicBezTo>
                  <a:pt x="1447" y="652"/>
                  <a:pt x="1447" y="652"/>
                  <a:pt x="1447" y="652"/>
                </a:cubicBezTo>
                <a:lnTo>
                  <a:pt x="1330" y="652"/>
                </a:lnTo>
                <a:close/>
                <a:moveTo>
                  <a:pt x="239" y="382"/>
                </a:moveTo>
                <a:lnTo>
                  <a:pt x="239" y="382"/>
                </a:lnTo>
                <a:cubicBezTo>
                  <a:pt x="0" y="10"/>
                  <a:pt x="0" y="10"/>
                  <a:pt x="0" y="10"/>
                </a:cubicBezTo>
                <a:cubicBezTo>
                  <a:pt x="154" y="10"/>
                  <a:pt x="154" y="10"/>
                  <a:pt x="154" y="10"/>
                </a:cubicBezTo>
                <a:cubicBezTo>
                  <a:pt x="308" y="264"/>
                  <a:pt x="308" y="264"/>
                  <a:pt x="308" y="264"/>
                </a:cubicBezTo>
                <a:cubicBezTo>
                  <a:pt x="459" y="10"/>
                  <a:pt x="459" y="10"/>
                  <a:pt x="459" y="10"/>
                </a:cubicBezTo>
                <a:cubicBezTo>
                  <a:pt x="611" y="10"/>
                  <a:pt x="611" y="10"/>
                  <a:pt x="611" y="10"/>
                </a:cubicBezTo>
                <a:cubicBezTo>
                  <a:pt x="371" y="383"/>
                  <a:pt x="371" y="383"/>
                  <a:pt x="371" y="383"/>
                </a:cubicBezTo>
                <a:cubicBezTo>
                  <a:pt x="371" y="652"/>
                  <a:pt x="371" y="652"/>
                  <a:pt x="371" y="652"/>
                </a:cubicBezTo>
                <a:cubicBezTo>
                  <a:pt x="239" y="652"/>
                  <a:pt x="239" y="652"/>
                  <a:pt x="239" y="652"/>
                </a:cubicBezTo>
                <a:lnTo>
                  <a:pt x="239" y="382"/>
                </a:lnTo>
                <a:close/>
              </a:path>
            </a:pathLst>
          </a:custGeom>
          <a:solidFill>
            <a:schemeClr val="accent1"/>
          </a:solidFill>
          <a:ln>
            <a:noFill/>
          </a:ln>
          <a:effectLst/>
        </p:spPr>
        <p:txBody>
          <a:bodyPr wrap="none" anchor="ctr"/>
          <a:lstStyle/>
          <a:p>
            <a:endParaRPr lang="en-GB" noProof="0" dirty="0"/>
          </a:p>
        </p:txBody>
      </p:sp>
      <p:sp>
        <p:nvSpPr>
          <p:cNvPr id="14" name="Triangle 9">
            <a:extLst>
              <a:ext uri="{FF2B5EF4-FFF2-40B4-BE49-F238E27FC236}">
                <a16:creationId xmlns:a16="http://schemas.microsoft.com/office/drawing/2014/main" id="{E131A983-7355-4968-873A-A98E7BE44F84}"/>
              </a:ext>
            </a:extLst>
          </p:cNvPr>
          <p:cNvSpPr/>
          <p:nvPr userDrawn="1"/>
        </p:nvSpPr>
        <p:spPr>
          <a:xfrm rot="10800000">
            <a:off x="5981698" y="-1"/>
            <a:ext cx="228599" cy="17992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15" name="Triangle 10">
            <a:extLst>
              <a:ext uri="{FF2B5EF4-FFF2-40B4-BE49-F238E27FC236}">
                <a16:creationId xmlns:a16="http://schemas.microsoft.com/office/drawing/2014/main" id="{B6B2EA61-2813-4D0C-8B6C-B43D6E6A3622}"/>
              </a:ext>
            </a:extLst>
          </p:cNvPr>
          <p:cNvSpPr/>
          <p:nvPr userDrawn="1"/>
        </p:nvSpPr>
        <p:spPr>
          <a:xfrm>
            <a:off x="5981698" y="6678076"/>
            <a:ext cx="228599" cy="17992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2" name="Title 1"/>
          <p:cNvSpPr>
            <a:spLocks noGrp="1"/>
          </p:cNvSpPr>
          <p:nvPr>
            <p:ph type="ctrTitle" hasCustomPrompt="1"/>
          </p:nvPr>
        </p:nvSpPr>
        <p:spPr>
          <a:xfrm>
            <a:off x="1479600" y="1980000"/>
            <a:ext cx="9230400" cy="2217600"/>
          </a:xfrm>
        </p:spPr>
        <p:txBody>
          <a:bodyPr anchor="t" anchorCtr="0"/>
          <a:lstStyle>
            <a:lvl1pPr algn="ctr">
              <a:lnSpc>
                <a:spcPct val="90000"/>
              </a:lnSpc>
              <a:defRPr sz="8000">
                <a:solidFill>
                  <a:schemeClr val="tx1"/>
                </a:solidFill>
              </a:defRPr>
            </a:lvl1pPr>
          </a:lstStyle>
          <a:p>
            <a:r>
              <a:rPr lang="en-GB" noProof="0" dirty="0"/>
              <a:t>Click to add quote</a:t>
            </a:r>
            <a:endParaRPr lang="en-GB" dirty="0"/>
          </a:p>
        </p:txBody>
      </p:sp>
      <p:sp>
        <p:nvSpPr>
          <p:cNvPr id="13" name="Text Placeholder 4">
            <a:extLst>
              <a:ext uri="{FF2B5EF4-FFF2-40B4-BE49-F238E27FC236}">
                <a16:creationId xmlns:a16="http://schemas.microsoft.com/office/drawing/2014/main" id="{17F63DC0-19C0-4D0C-8CBB-8E65D18A1D29}"/>
              </a:ext>
            </a:extLst>
          </p:cNvPr>
          <p:cNvSpPr>
            <a:spLocks noGrp="1"/>
          </p:cNvSpPr>
          <p:nvPr>
            <p:ph type="body" sz="quarter" idx="13" hasCustomPrompt="1"/>
          </p:nvPr>
        </p:nvSpPr>
        <p:spPr>
          <a:xfrm>
            <a:off x="1481138" y="4320000"/>
            <a:ext cx="9230400" cy="576000"/>
          </a:xfrm>
        </p:spPr>
        <p:txBody>
          <a:bodyPr/>
          <a:lstStyle>
            <a:lvl1pPr marL="0" indent="0" algn="ctr">
              <a:lnSpc>
                <a:spcPct val="120000"/>
              </a:lnSpc>
              <a:spcBef>
                <a:spcPts val="0"/>
              </a:spcBef>
              <a:spcAft>
                <a:spcPts val="500"/>
              </a:spcAft>
              <a:buNone/>
              <a:defRPr sz="1200" cap="none" spc="0" baseline="0"/>
            </a:lvl1pPr>
            <a:lvl2pPr marL="0" indent="0" algn="ctr">
              <a:lnSpc>
                <a:spcPct val="120000"/>
              </a:lnSpc>
              <a:spcBef>
                <a:spcPts val="0"/>
              </a:spcBef>
              <a:spcAft>
                <a:spcPts val="500"/>
              </a:spcAft>
              <a:buNone/>
              <a:defRPr sz="1200" b="0" cap="all" spc="600"/>
            </a:lvl2pPr>
            <a:lvl3pPr marL="0" indent="0" algn="ctr">
              <a:lnSpc>
                <a:spcPct val="120000"/>
              </a:lnSpc>
              <a:spcBef>
                <a:spcPts val="0"/>
              </a:spcBef>
              <a:spcAft>
                <a:spcPts val="500"/>
              </a:spcAft>
              <a:buNone/>
              <a:defRPr sz="1200" b="0" cap="all" spc="600"/>
            </a:lvl3pPr>
            <a:lvl4pPr marL="0" algn="ctr">
              <a:lnSpc>
                <a:spcPct val="120000"/>
              </a:lnSpc>
              <a:spcBef>
                <a:spcPts val="0"/>
              </a:spcBef>
              <a:spcAft>
                <a:spcPts val="500"/>
              </a:spcAft>
              <a:buNone/>
              <a:defRPr sz="1200" b="0" cap="all" spc="600"/>
            </a:lvl4pPr>
            <a:lvl5pPr marL="0" algn="ctr">
              <a:lnSpc>
                <a:spcPct val="120000"/>
              </a:lnSpc>
              <a:spcBef>
                <a:spcPts val="0"/>
              </a:spcBef>
              <a:spcAft>
                <a:spcPts val="500"/>
              </a:spcAft>
              <a:buNone/>
              <a:defRPr sz="1200" b="0" cap="all" spc="600"/>
            </a:lvl5pPr>
          </a:lstStyle>
          <a:p>
            <a:r>
              <a:rPr lang="en-GB" dirty="0"/>
              <a:t>Click to add text</a:t>
            </a:r>
          </a:p>
        </p:txBody>
      </p:sp>
      <p:sp>
        <p:nvSpPr>
          <p:cNvPr id="11" name="Subtitle Eyebrow">
            <a:extLst>
              <a:ext uri="{FF2B5EF4-FFF2-40B4-BE49-F238E27FC236}">
                <a16:creationId xmlns:a16="http://schemas.microsoft.com/office/drawing/2014/main" id="{A4020931-BD7F-4EB0-AF2E-5D6ADFE5AAFD}"/>
              </a:ext>
            </a:extLst>
          </p:cNvPr>
          <p:cNvSpPr>
            <a:spLocks noGrp="1"/>
          </p:cNvSpPr>
          <p:nvPr>
            <p:ph type="subTitle" idx="33" hasCustomPrompt="1"/>
          </p:nvPr>
        </p:nvSpPr>
        <p:spPr>
          <a:xfrm>
            <a:off x="539999" y="481818"/>
            <a:ext cx="2642400" cy="154800"/>
          </a:xfrm>
        </p:spPr>
        <p:txBody>
          <a:bodyPr/>
          <a:lstStyle>
            <a:lvl1pPr marL="0" indent="0" algn="l">
              <a:lnSpc>
                <a:spcPct val="100000"/>
              </a:lnSpc>
              <a:spcBef>
                <a:spcPts val="0"/>
              </a:spcBef>
              <a:spcAft>
                <a:spcPts val="0"/>
              </a:spcAft>
              <a:buFont typeface="Arial" panose="020B0604020202020204" pitchFamily="34" charset="0"/>
              <a:buChar char="​"/>
              <a:defRPr sz="900" b="0">
                <a:solidFill>
                  <a:schemeClr val="accent1"/>
                </a:solidFill>
                <a:latin typeface="+mn-lt"/>
              </a:defRPr>
            </a:lvl1pPr>
            <a:lvl2pPr marL="0" indent="0" algn="l">
              <a:buFont typeface="Arial" panose="020B0604020202020204" pitchFamily="34" charset="0"/>
              <a:buNone/>
              <a:defRPr sz="1800" b="1">
                <a:solidFill>
                  <a:schemeClr val="bg1"/>
                </a:solidFill>
                <a:latin typeface="+mn-lt"/>
              </a:defRPr>
            </a:lvl2pPr>
            <a:lvl3pPr marL="0" indent="0" algn="l">
              <a:buFont typeface="Arial" panose="020B0604020202020204" pitchFamily="34" charset="0"/>
              <a:buChar char="​"/>
              <a:defRPr sz="1800" b="1">
                <a:solidFill>
                  <a:schemeClr val="bg1"/>
                </a:solidFill>
                <a:latin typeface="+mn-lt"/>
              </a:defRPr>
            </a:lvl3pPr>
            <a:lvl4pPr marL="0" indent="0" algn="l">
              <a:buFont typeface="Arial" panose="020B0604020202020204" pitchFamily="34" charset="0"/>
              <a:buChar char="​"/>
              <a:defRPr sz="1800" b="1">
                <a:solidFill>
                  <a:schemeClr val="bg1"/>
                </a:solidFill>
                <a:latin typeface="+mn-lt"/>
              </a:defRPr>
            </a:lvl4pPr>
            <a:lvl5pPr marL="0" indent="0" algn="l">
              <a:buFont typeface="Arial" panose="020B0604020202020204" pitchFamily="34" charset="0"/>
              <a:buChar char="​"/>
              <a:defRPr sz="1800" b="1">
                <a:solidFill>
                  <a:schemeClr val="bg1"/>
                </a:solidFill>
                <a:latin typeface="+mn-lt"/>
              </a:defRPr>
            </a:lvl5pPr>
            <a:lvl6pPr marL="0" indent="0" algn="l">
              <a:buFont typeface="Arial" panose="020B0604020202020204" pitchFamily="34" charset="0"/>
              <a:buChar char="​"/>
              <a:defRPr sz="1800" b="1">
                <a:solidFill>
                  <a:schemeClr val="bg1"/>
                </a:solidFill>
                <a:latin typeface="+mn-lt"/>
              </a:defRPr>
            </a:lvl6pPr>
            <a:lvl7pPr marL="0" indent="0" algn="l">
              <a:buFont typeface="Arial" panose="020B0604020202020204" pitchFamily="34" charset="0"/>
              <a:buChar char="​"/>
              <a:defRPr sz="1800" b="1">
                <a:solidFill>
                  <a:schemeClr val="bg1"/>
                </a:solidFill>
                <a:latin typeface="+mn-lt"/>
              </a:defRPr>
            </a:lvl7pPr>
            <a:lvl8pPr marL="0" indent="0" algn="l">
              <a:buFont typeface="Arial" panose="020B0604020202020204" pitchFamily="34" charset="0"/>
              <a:buChar char="​"/>
              <a:defRPr sz="1800" b="1">
                <a:solidFill>
                  <a:schemeClr val="bg1"/>
                </a:solidFill>
                <a:latin typeface="+mn-lt"/>
              </a:defRPr>
            </a:lvl8pPr>
            <a:lvl9pPr marL="0" indent="0" algn="l">
              <a:buFont typeface="Arial" panose="020B0604020202020204" pitchFamily="34" charset="0"/>
              <a:buChar char="​"/>
              <a:defRPr sz="1800" b="1">
                <a:solidFill>
                  <a:schemeClr val="bg1"/>
                </a:solidFill>
                <a:latin typeface="+mn-lt"/>
              </a:defRPr>
            </a:lvl9pPr>
          </a:lstStyle>
          <a:p>
            <a:r>
              <a:rPr lang="en-GB" dirty="0"/>
              <a:t>Click to add Eyebrow text</a:t>
            </a:r>
          </a:p>
        </p:txBody>
      </p:sp>
      <p:sp>
        <p:nvSpPr>
          <p:cNvPr id="5" name="Footer Placeholder 4">
            <a:extLst>
              <a:ext uri="{FF2B5EF4-FFF2-40B4-BE49-F238E27FC236}">
                <a16:creationId xmlns:a16="http://schemas.microsoft.com/office/drawing/2014/main" id="{DB288BBF-D8C4-4A9C-971B-04C1D3789981}"/>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5306B4BA-CFBB-4D1A-B14B-1884BA7A2631}"/>
              </a:ext>
            </a:extLst>
          </p:cNvPr>
          <p:cNvSpPr>
            <a:spLocks noGrp="1"/>
          </p:cNvSpPr>
          <p:nvPr>
            <p:ph type="sldNum" sz="quarter" idx="12"/>
          </p:nvPr>
        </p:nvSpPr>
        <p:spPr/>
        <p:txBody>
          <a:body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1266308672"/>
      </p:ext>
    </p:extLst>
  </p:cSld>
  <p:clrMapOvr>
    <a:overrideClrMapping bg1="lt1" tx1="dk1" bg2="lt2" tx2="dk2" accent1="accent1" accent2="accent2" accent3="accent3" accent4="accent4" accent5="accent5" accent6="accent6" hlink="hlink" folHlink="folHlink"/>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QUOTE Grapefruit">
    <p:bg>
      <p:bgPr>
        <a:solidFill>
          <a:schemeClr val="accent1"/>
        </a:solidFill>
        <a:effectLst/>
      </p:bgPr>
    </p:bg>
    <p:spTree>
      <p:nvGrpSpPr>
        <p:cNvPr id="1" name=""/>
        <p:cNvGrpSpPr/>
        <p:nvPr/>
      </p:nvGrpSpPr>
      <p:grpSpPr>
        <a:xfrm>
          <a:off x="0" y="0"/>
          <a:ext cx="0" cy="0"/>
          <a:chOff x="0" y="0"/>
          <a:chExt cx="0" cy="0"/>
        </a:xfrm>
      </p:grpSpPr>
      <p:sp>
        <p:nvSpPr>
          <p:cNvPr id="17" name="Date Placeholder 3" hidden="1">
            <a:extLst>
              <a:ext uri="{FF2B5EF4-FFF2-40B4-BE49-F238E27FC236}">
                <a16:creationId xmlns:a16="http://schemas.microsoft.com/office/drawing/2014/main" id="{D3D288F5-0562-4E06-B589-95E765FB879E}"/>
              </a:ext>
            </a:extLst>
          </p:cNvPr>
          <p:cNvSpPr>
            <a:spLocks noGrp="1"/>
          </p:cNvSpPr>
          <p:nvPr>
            <p:ph type="dt" sz="half" idx="10"/>
          </p:nvPr>
        </p:nvSpPr>
        <p:spPr>
          <a:xfrm>
            <a:off x="12193200" y="6858000"/>
            <a:ext cx="0" cy="0"/>
          </a:xfrm>
        </p:spPr>
        <p:txBody>
          <a:bodyPr/>
          <a:lstStyle/>
          <a:p>
            <a:fld id="{8A066D19-CD55-4680-ABF4-9B696747D9CC}" type="datetime4">
              <a:rPr lang="en-GB" smtClean="0"/>
              <a:t>31 October 2023</a:t>
            </a:fld>
            <a:endParaRPr lang="en-GB" dirty="0"/>
          </a:p>
        </p:txBody>
      </p:sp>
      <p:sp>
        <p:nvSpPr>
          <p:cNvPr id="16" name="Background">
            <a:extLst>
              <a:ext uri="{FF2B5EF4-FFF2-40B4-BE49-F238E27FC236}">
                <a16:creationId xmlns:a16="http://schemas.microsoft.com/office/drawing/2014/main" id="{A21AA381-8113-4EE7-B58D-F5ED00E5EE41}"/>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10" name="Freeform 1">
            <a:extLst>
              <a:ext uri="{FF2B5EF4-FFF2-40B4-BE49-F238E27FC236}">
                <a16:creationId xmlns:a16="http://schemas.microsoft.com/office/drawing/2014/main" id="{85A140AF-9500-46B6-B1FC-4547A69D895F}"/>
              </a:ext>
            </a:extLst>
          </p:cNvPr>
          <p:cNvSpPr>
            <a:spLocks noChangeArrowheads="1"/>
          </p:cNvSpPr>
          <p:nvPr userDrawn="1"/>
        </p:nvSpPr>
        <p:spPr bwMode="white">
          <a:xfrm>
            <a:off x="539750" y="6062679"/>
            <a:ext cx="1221148" cy="253984"/>
          </a:xfrm>
          <a:custGeom>
            <a:avLst/>
            <a:gdLst>
              <a:gd name="T0" fmla="*/ 3133 w 3201"/>
              <a:gd name="T1" fmla="*/ 97 h 664"/>
              <a:gd name="T2" fmla="*/ 3148 w 3201"/>
              <a:gd name="T3" fmla="*/ 81 h 664"/>
              <a:gd name="T4" fmla="*/ 3120 w 3201"/>
              <a:gd name="T5" fmla="*/ 77 h 664"/>
              <a:gd name="T6" fmla="*/ 3109 w 3201"/>
              <a:gd name="T7" fmla="*/ 135 h 664"/>
              <a:gd name="T8" fmla="*/ 3150 w 3201"/>
              <a:gd name="T9" fmla="*/ 69 h 664"/>
              <a:gd name="T10" fmla="*/ 3156 w 3201"/>
              <a:gd name="T11" fmla="*/ 99 h 664"/>
              <a:gd name="T12" fmla="*/ 3158 w 3201"/>
              <a:gd name="T13" fmla="*/ 122 h 664"/>
              <a:gd name="T14" fmla="*/ 3147 w 3201"/>
              <a:gd name="T15" fmla="*/ 124 h 664"/>
              <a:gd name="T16" fmla="*/ 3120 w 3201"/>
              <a:gd name="T17" fmla="*/ 106 h 664"/>
              <a:gd name="T18" fmla="*/ 2276 w 3201"/>
              <a:gd name="T19" fmla="*/ 420 h 664"/>
              <a:gd name="T20" fmla="*/ 2391 w 3201"/>
              <a:gd name="T21" fmla="*/ 562 h 664"/>
              <a:gd name="T22" fmla="*/ 2473 w 3201"/>
              <a:gd name="T23" fmla="*/ 314 h 664"/>
              <a:gd name="T24" fmla="*/ 2276 w 3201"/>
              <a:gd name="T25" fmla="*/ 420 h 664"/>
              <a:gd name="T26" fmla="*/ 2178 w 3201"/>
              <a:gd name="T27" fmla="*/ 294 h 664"/>
              <a:gd name="T28" fmla="*/ 2567 w 3201"/>
              <a:gd name="T29" fmla="*/ 245 h 664"/>
              <a:gd name="T30" fmla="*/ 2392 w 3201"/>
              <a:gd name="T31" fmla="*/ 662 h 664"/>
              <a:gd name="T32" fmla="*/ 2147 w 3201"/>
              <a:gd name="T33" fmla="*/ 413 h 664"/>
              <a:gd name="T34" fmla="*/ 649 w 3201"/>
              <a:gd name="T35" fmla="*/ 526 h 664"/>
              <a:gd name="T36" fmla="*/ 847 w 3201"/>
              <a:gd name="T37" fmla="*/ 419 h 664"/>
              <a:gd name="T38" fmla="*/ 649 w 3201"/>
              <a:gd name="T39" fmla="*/ 314 h 664"/>
              <a:gd name="T40" fmla="*/ 488 w 3201"/>
              <a:gd name="T41" fmla="*/ 413 h 664"/>
              <a:gd name="T42" fmla="*/ 731 w 3201"/>
              <a:gd name="T43" fmla="*/ 177 h 664"/>
              <a:gd name="T44" fmla="*/ 906 w 3201"/>
              <a:gd name="T45" fmla="*/ 593 h 664"/>
              <a:gd name="T46" fmla="*/ 518 w 3201"/>
              <a:gd name="T47" fmla="*/ 549 h 664"/>
              <a:gd name="T48" fmla="*/ 3137 w 3201"/>
              <a:gd name="T49" fmla="*/ 48 h 664"/>
              <a:gd name="T50" fmla="*/ 3084 w 3201"/>
              <a:gd name="T51" fmla="*/ 100 h 664"/>
              <a:gd name="T52" fmla="*/ 3137 w 3201"/>
              <a:gd name="T53" fmla="*/ 152 h 664"/>
              <a:gd name="T54" fmla="*/ 3190 w 3201"/>
              <a:gd name="T55" fmla="*/ 100 h 664"/>
              <a:gd name="T56" fmla="*/ 3137 w 3201"/>
              <a:gd name="T57" fmla="*/ 48 h 664"/>
              <a:gd name="T58" fmla="*/ 3168 w 3201"/>
              <a:gd name="T59" fmla="*/ 46 h 664"/>
              <a:gd name="T60" fmla="*/ 3192 w 3201"/>
              <a:gd name="T61" fmla="*/ 131 h 664"/>
              <a:gd name="T62" fmla="*/ 3105 w 3201"/>
              <a:gd name="T63" fmla="*/ 154 h 664"/>
              <a:gd name="T64" fmla="*/ 3082 w 3201"/>
              <a:gd name="T65" fmla="*/ 69 h 664"/>
              <a:gd name="T66" fmla="*/ 2809 w 3201"/>
              <a:gd name="T67" fmla="*/ 652 h 664"/>
              <a:gd name="T68" fmla="*/ 2749 w 3201"/>
              <a:gd name="T69" fmla="*/ 187 h 664"/>
              <a:gd name="T70" fmla="*/ 2877 w 3201"/>
              <a:gd name="T71" fmla="*/ 464 h 664"/>
              <a:gd name="T72" fmla="*/ 3109 w 3201"/>
              <a:gd name="T73" fmla="*/ 187 h 664"/>
              <a:gd name="T74" fmla="*/ 1826 w 3201"/>
              <a:gd name="T75" fmla="*/ 416 h 664"/>
              <a:gd name="T76" fmla="*/ 2110 w 3201"/>
              <a:gd name="T77" fmla="*/ 308 h 664"/>
              <a:gd name="T78" fmla="*/ 1831 w 3201"/>
              <a:gd name="T79" fmla="*/ 663 h 664"/>
              <a:gd name="T80" fmla="*/ 1500 w 3201"/>
              <a:gd name="T81" fmla="*/ 329 h 664"/>
              <a:gd name="T82" fmla="*/ 1824 w 3201"/>
              <a:gd name="T83" fmla="*/ 0 h 664"/>
              <a:gd name="T84" fmla="*/ 1971 w 3201"/>
              <a:gd name="T85" fmla="*/ 212 h 664"/>
              <a:gd name="T86" fmla="*/ 1686 w 3201"/>
              <a:gd name="T87" fmla="*/ 164 h 664"/>
              <a:gd name="T88" fmla="*/ 1822 w 3201"/>
              <a:gd name="T89" fmla="*/ 552 h 664"/>
              <a:gd name="T90" fmla="*/ 1977 w 3201"/>
              <a:gd name="T91" fmla="*/ 416 h 664"/>
              <a:gd name="T92" fmla="*/ 1330 w 3201"/>
              <a:gd name="T93" fmla="*/ 652 h 664"/>
              <a:gd name="T94" fmla="*/ 1174 w 3201"/>
              <a:gd name="T95" fmla="*/ 662 h 664"/>
              <a:gd name="T96" fmla="*/ 1016 w 3201"/>
              <a:gd name="T97" fmla="*/ 481 h 664"/>
              <a:gd name="T98" fmla="*/ 1141 w 3201"/>
              <a:gd name="T99" fmla="*/ 401 h 664"/>
              <a:gd name="T100" fmla="*/ 1220 w 3201"/>
              <a:gd name="T101" fmla="*/ 569 h 664"/>
              <a:gd name="T102" fmla="*/ 1321 w 3201"/>
              <a:gd name="T103" fmla="*/ 383 h 664"/>
              <a:gd name="T104" fmla="*/ 1447 w 3201"/>
              <a:gd name="T105" fmla="*/ 652 h 664"/>
              <a:gd name="T106" fmla="*/ 239 w 3201"/>
              <a:gd name="T107" fmla="*/ 382 h 664"/>
              <a:gd name="T108" fmla="*/ 308 w 3201"/>
              <a:gd name="T109" fmla="*/ 264 h 664"/>
              <a:gd name="T110" fmla="*/ 371 w 3201"/>
              <a:gd name="T111" fmla="*/ 383 h 664"/>
              <a:gd name="T112" fmla="*/ 239 w 3201"/>
              <a:gd name="T113" fmla="*/ 382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201" h="664">
                <a:moveTo>
                  <a:pt x="3120" y="97"/>
                </a:moveTo>
                <a:lnTo>
                  <a:pt x="3120" y="97"/>
                </a:lnTo>
                <a:cubicBezTo>
                  <a:pt x="3133" y="97"/>
                  <a:pt x="3133" y="97"/>
                  <a:pt x="3133" y="97"/>
                </a:cubicBezTo>
                <a:cubicBezTo>
                  <a:pt x="3140" y="97"/>
                  <a:pt x="3144" y="96"/>
                  <a:pt x="3146" y="94"/>
                </a:cubicBezTo>
                <a:cubicBezTo>
                  <a:pt x="3149" y="92"/>
                  <a:pt x="3150" y="90"/>
                  <a:pt x="3150" y="87"/>
                </a:cubicBezTo>
                <a:cubicBezTo>
                  <a:pt x="3150" y="85"/>
                  <a:pt x="3149" y="83"/>
                  <a:pt x="3148" y="81"/>
                </a:cubicBezTo>
                <a:cubicBezTo>
                  <a:pt x="3147" y="80"/>
                  <a:pt x="3145" y="79"/>
                  <a:pt x="3143" y="78"/>
                </a:cubicBezTo>
                <a:cubicBezTo>
                  <a:pt x="3141" y="77"/>
                  <a:pt x="3138" y="77"/>
                  <a:pt x="3132" y="77"/>
                </a:cubicBezTo>
                <a:cubicBezTo>
                  <a:pt x="3120" y="77"/>
                  <a:pt x="3120" y="77"/>
                  <a:pt x="3120" y="77"/>
                </a:cubicBezTo>
                <a:lnTo>
                  <a:pt x="3120" y="97"/>
                </a:lnTo>
                <a:close/>
                <a:moveTo>
                  <a:pt x="3109" y="135"/>
                </a:moveTo>
                <a:lnTo>
                  <a:pt x="3109" y="135"/>
                </a:lnTo>
                <a:cubicBezTo>
                  <a:pt x="3109" y="68"/>
                  <a:pt x="3109" y="68"/>
                  <a:pt x="3109" y="68"/>
                </a:cubicBezTo>
                <a:cubicBezTo>
                  <a:pt x="3132" y="68"/>
                  <a:pt x="3132" y="68"/>
                  <a:pt x="3132" y="68"/>
                </a:cubicBezTo>
                <a:cubicBezTo>
                  <a:pt x="3140" y="68"/>
                  <a:pt x="3146" y="68"/>
                  <a:pt x="3150" y="69"/>
                </a:cubicBezTo>
                <a:cubicBezTo>
                  <a:pt x="3153" y="71"/>
                  <a:pt x="3156" y="73"/>
                  <a:pt x="3158" y="76"/>
                </a:cubicBezTo>
                <a:cubicBezTo>
                  <a:pt x="3160" y="79"/>
                  <a:pt x="3161" y="82"/>
                  <a:pt x="3161" y="86"/>
                </a:cubicBezTo>
                <a:cubicBezTo>
                  <a:pt x="3161" y="91"/>
                  <a:pt x="3160" y="95"/>
                  <a:pt x="3156" y="99"/>
                </a:cubicBezTo>
                <a:cubicBezTo>
                  <a:pt x="3153" y="102"/>
                  <a:pt x="3148" y="104"/>
                  <a:pt x="3142" y="105"/>
                </a:cubicBezTo>
                <a:cubicBezTo>
                  <a:pt x="3144" y="106"/>
                  <a:pt x="3146" y="107"/>
                  <a:pt x="3148" y="108"/>
                </a:cubicBezTo>
                <a:cubicBezTo>
                  <a:pt x="3150" y="111"/>
                  <a:pt x="3154" y="115"/>
                  <a:pt x="3158" y="122"/>
                </a:cubicBezTo>
                <a:cubicBezTo>
                  <a:pt x="3166" y="135"/>
                  <a:pt x="3166" y="135"/>
                  <a:pt x="3166" y="135"/>
                </a:cubicBezTo>
                <a:cubicBezTo>
                  <a:pt x="3153" y="135"/>
                  <a:pt x="3153" y="135"/>
                  <a:pt x="3153" y="135"/>
                </a:cubicBezTo>
                <a:cubicBezTo>
                  <a:pt x="3147" y="124"/>
                  <a:pt x="3147" y="124"/>
                  <a:pt x="3147" y="124"/>
                </a:cubicBezTo>
                <a:cubicBezTo>
                  <a:pt x="3142" y="116"/>
                  <a:pt x="3138" y="111"/>
                  <a:pt x="3135" y="109"/>
                </a:cubicBezTo>
                <a:cubicBezTo>
                  <a:pt x="3133" y="107"/>
                  <a:pt x="3130" y="106"/>
                  <a:pt x="3126" y="106"/>
                </a:cubicBezTo>
                <a:cubicBezTo>
                  <a:pt x="3120" y="106"/>
                  <a:pt x="3120" y="106"/>
                  <a:pt x="3120" y="106"/>
                </a:cubicBezTo>
                <a:cubicBezTo>
                  <a:pt x="3120" y="135"/>
                  <a:pt x="3120" y="135"/>
                  <a:pt x="3120" y="135"/>
                </a:cubicBezTo>
                <a:lnTo>
                  <a:pt x="3109" y="135"/>
                </a:lnTo>
                <a:close/>
                <a:moveTo>
                  <a:pt x="2276" y="420"/>
                </a:moveTo>
                <a:lnTo>
                  <a:pt x="2276" y="420"/>
                </a:lnTo>
                <a:cubicBezTo>
                  <a:pt x="2276" y="466"/>
                  <a:pt x="2287" y="501"/>
                  <a:pt x="2309" y="526"/>
                </a:cubicBezTo>
                <a:cubicBezTo>
                  <a:pt x="2331" y="550"/>
                  <a:pt x="2359" y="562"/>
                  <a:pt x="2391" y="562"/>
                </a:cubicBezTo>
                <a:cubicBezTo>
                  <a:pt x="2424" y="562"/>
                  <a:pt x="2451" y="550"/>
                  <a:pt x="2473" y="526"/>
                </a:cubicBezTo>
                <a:cubicBezTo>
                  <a:pt x="2495" y="501"/>
                  <a:pt x="2507" y="465"/>
                  <a:pt x="2507" y="419"/>
                </a:cubicBezTo>
                <a:cubicBezTo>
                  <a:pt x="2507" y="373"/>
                  <a:pt x="2495" y="338"/>
                  <a:pt x="2473" y="314"/>
                </a:cubicBezTo>
                <a:cubicBezTo>
                  <a:pt x="2451" y="289"/>
                  <a:pt x="2424" y="277"/>
                  <a:pt x="2391" y="277"/>
                </a:cubicBezTo>
                <a:cubicBezTo>
                  <a:pt x="2359" y="277"/>
                  <a:pt x="2331" y="289"/>
                  <a:pt x="2309" y="314"/>
                </a:cubicBezTo>
                <a:cubicBezTo>
                  <a:pt x="2287" y="338"/>
                  <a:pt x="2276" y="374"/>
                  <a:pt x="2276" y="420"/>
                </a:cubicBezTo>
                <a:close/>
                <a:moveTo>
                  <a:pt x="2147" y="413"/>
                </a:moveTo>
                <a:lnTo>
                  <a:pt x="2147" y="413"/>
                </a:lnTo>
                <a:cubicBezTo>
                  <a:pt x="2147" y="372"/>
                  <a:pt x="2157" y="333"/>
                  <a:pt x="2178" y="294"/>
                </a:cubicBezTo>
                <a:cubicBezTo>
                  <a:pt x="2198" y="256"/>
                  <a:pt x="2228" y="227"/>
                  <a:pt x="2265" y="207"/>
                </a:cubicBezTo>
                <a:cubicBezTo>
                  <a:pt x="2302" y="187"/>
                  <a:pt x="2344" y="177"/>
                  <a:pt x="2391" y="177"/>
                </a:cubicBezTo>
                <a:cubicBezTo>
                  <a:pt x="2462" y="177"/>
                  <a:pt x="2521" y="200"/>
                  <a:pt x="2567" y="245"/>
                </a:cubicBezTo>
                <a:cubicBezTo>
                  <a:pt x="2613" y="291"/>
                  <a:pt x="2635" y="349"/>
                  <a:pt x="2635" y="418"/>
                </a:cubicBezTo>
                <a:cubicBezTo>
                  <a:pt x="2635" y="489"/>
                  <a:pt x="2612" y="547"/>
                  <a:pt x="2566" y="593"/>
                </a:cubicBezTo>
                <a:cubicBezTo>
                  <a:pt x="2520" y="639"/>
                  <a:pt x="2462" y="662"/>
                  <a:pt x="2392" y="662"/>
                </a:cubicBezTo>
                <a:cubicBezTo>
                  <a:pt x="2348" y="662"/>
                  <a:pt x="2307" y="653"/>
                  <a:pt x="2268" y="634"/>
                </a:cubicBezTo>
                <a:cubicBezTo>
                  <a:pt x="2228" y="614"/>
                  <a:pt x="2198" y="586"/>
                  <a:pt x="2178" y="549"/>
                </a:cubicBezTo>
                <a:cubicBezTo>
                  <a:pt x="2157" y="512"/>
                  <a:pt x="2147" y="466"/>
                  <a:pt x="2147" y="413"/>
                </a:cubicBezTo>
                <a:close/>
                <a:moveTo>
                  <a:pt x="616" y="420"/>
                </a:moveTo>
                <a:lnTo>
                  <a:pt x="616" y="420"/>
                </a:lnTo>
                <a:cubicBezTo>
                  <a:pt x="616" y="466"/>
                  <a:pt x="627" y="501"/>
                  <a:pt x="649" y="526"/>
                </a:cubicBezTo>
                <a:cubicBezTo>
                  <a:pt x="671" y="550"/>
                  <a:pt x="699" y="562"/>
                  <a:pt x="732" y="562"/>
                </a:cubicBezTo>
                <a:cubicBezTo>
                  <a:pt x="764" y="562"/>
                  <a:pt x="792" y="550"/>
                  <a:pt x="814" y="526"/>
                </a:cubicBezTo>
                <a:cubicBezTo>
                  <a:pt x="836" y="501"/>
                  <a:pt x="847" y="465"/>
                  <a:pt x="847" y="419"/>
                </a:cubicBezTo>
                <a:cubicBezTo>
                  <a:pt x="847" y="373"/>
                  <a:pt x="836" y="338"/>
                  <a:pt x="814" y="314"/>
                </a:cubicBezTo>
                <a:cubicBezTo>
                  <a:pt x="792" y="289"/>
                  <a:pt x="764" y="277"/>
                  <a:pt x="732" y="277"/>
                </a:cubicBezTo>
                <a:cubicBezTo>
                  <a:pt x="699" y="277"/>
                  <a:pt x="671" y="289"/>
                  <a:pt x="649" y="314"/>
                </a:cubicBezTo>
                <a:cubicBezTo>
                  <a:pt x="627" y="338"/>
                  <a:pt x="616" y="374"/>
                  <a:pt x="616" y="420"/>
                </a:cubicBezTo>
                <a:close/>
                <a:moveTo>
                  <a:pt x="488" y="413"/>
                </a:moveTo>
                <a:lnTo>
                  <a:pt x="488" y="413"/>
                </a:lnTo>
                <a:cubicBezTo>
                  <a:pt x="488" y="372"/>
                  <a:pt x="498" y="333"/>
                  <a:pt x="518" y="294"/>
                </a:cubicBezTo>
                <a:cubicBezTo>
                  <a:pt x="539" y="256"/>
                  <a:pt x="568" y="227"/>
                  <a:pt x="605" y="207"/>
                </a:cubicBezTo>
                <a:cubicBezTo>
                  <a:pt x="643" y="187"/>
                  <a:pt x="685" y="177"/>
                  <a:pt x="731" y="177"/>
                </a:cubicBezTo>
                <a:cubicBezTo>
                  <a:pt x="803" y="177"/>
                  <a:pt x="861" y="200"/>
                  <a:pt x="907" y="245"/>
                </a:cubicBezTo>
                <a:cubicBezTo>
                  <a:pt x="953" y="291"/>
                  <a:pt x="976" y="349"/>
                  <a:pt x="976" y="418"/>
                </a:cubicBezTo>
                <a:cubicBezTo>
                  <a:pt x="976" y="489"/>
                  <a:pt x="953" y="547"/>
                  <a:pt x="906" y="593"/>
                </a:cubicBezTo>
                <a:cubicBezTo>
                  <a:pt x="860" y="639"/>
                  <a:pt x="802" y="662"/>
                  <a:pt x="732" y="662"/>
                </a:cubicBezTo>
                <a:cubicBezTo>
                  <a:pt x="689" y="662"/>
                  <a:pt x="647" y="653"/>
                  <a:pt x="608" y="634"/>
                </a:cubicBezTo>
                <a:cubicBezTo>
                  <a:pt x="569" y="614"/>
                  <a:pt x="539" y="586"/>
                  <a:pt x="518" y="549"/>
                </a:cubicBezTo>
                <a:cubicBezTo>
                  <a:pt x="498" y="512"/>
                  <a:pt x="488" y="466"/>
                  <a:pt x="488" y="413"/>
                </a:cubicBezTo>
                <a:close/>
                <a:moveTo>
                  <a:pt x="3137" y="48"/>
                </a:moveTo>
                <a:lnTo>
                  <a:pt x="3137" y="48"/>
                </a:lnTo>
                <a:cubicBezTo>
                  <a:pt x="3128" y="48"/>
                  <a:pt x="3119" y="51"/>
                  <a:pt x="3111" y="55"/>
                </a:cubicBezTo>
                <a:cubicBezTo>
                  <a:pt x="3102" y="60"/>
                  <a:pt x="3096" y="66"/>
                  <a:pt x="3091" y="74"/>
                </a:cubicBezTo>
                <a:cubicBezTo>
                  <a:pt x="3086" y="83"/>
                  <a:pt x="3084" y="91"/>
                  <a:pt x="3084" y="100"/>
                </a:cubicBezTo>
                <a:cubicBezTo>
                  <a:pt x="3084" y="109"/>
                  <a:pt x="3086" y="118"/>
                  <a:pt x="3091" y="126"/>
                </a:cubicBezTo>
                <a:cubicBezTo>
                  <a:pt x="3095" y="134"/>
                  <a:pt x="3102" y="141"/>
                  <a:pt x="3110" y="145"/>
                </a:cubicBezTo>
                <a:cubicBezTo>
                  <a:pt x="3119" y="150"/>
                  <a:pt x="3128" y="152"/>
                  <a:pt x="3137" y="152"/>
                </a:cubicBezTo>
                <a:cubicBezTo>
                  <a:pt x="3146" y="152"/>
                  <a:pt x="3155" y="150"/>
                  <a:pt x="3163" y="145"/>
                </a:cubicBezTo>
                <a:cubicBezTo>
                  <a:pt x="3171" y="141"/>
                  <a:pt x="3178" y="134"/>
                  <a:pt x="3182" y="126"/>
                </a:cubicBezTo>
                <a:cubicBezTo>
                  <a:pt x="3187" y="118"/>
                  <a:pt x="3190" y="109"/>
                  <a:pt x="3190" y="100"/>
                </a:cubicBezTo>
                <a:cubicBezTo>
                  <a:pt x="3190" y="91"/>
                  <a:pt x="3187" y="83"/>
                  <a:pt x="3182" y="74"/>
                </a:cubicBezTo>
                <a:cubicBezTo>
                  <a:pt x="3178" y="66"/>
                  <a:pt x="3171" y="60"/>
                  <a:pt x="3163" y="55"/>
                </a:cubicBezTo>
                <a:cubicBezTo>
                  <a:pt x="3154" y="51"/>
                  <a:pt x="3145" y="48"/>
                  <a:pt x="3137" y="48"/>
                </a:cubicBezTo>
                <a:close/>
                <a:moveTo>
                  <a:pt x="3137" y="38"/>
                </a:moveTo>
                <a:lnTo>
                  <a:pt x="3137" y="38"/>
                </a:lnTo>
                <a:cubicBezTo>
                  <a:pt x="3147" y="38"/>
                  <a:pt x="3158" y="41"/>
                  <a:pt x="3168" y="46"/>
                </a:cubicBezTo>
                <a:cubicBezTo>
                  <a:pt x="3178" y="51"/>
                  <a:pt x="3186" y="59"/>
                  <a:pt x="3191" y="69"/>
                </a:cubicBezTo>
                <a:cubicBezTo>
                  <a:pt x="3197" y="79"/>
                  <a:pt x="3200" y="89"/>
                  <a:pt x="3200" y="100"/>
                </a:cubicBezTo>
                <a:cubicBezTo>
                  <a:pt x="3200" y="111"/>
                  <a:pt x="3197" y="121"/>
                  <a:pt x="3192" y="131"/>
                </a:cubicBezTo>
                <a:cubicBezTo>
                  <a:pt x="3186" y="141"/>
                  <a:pt x="3178" y="149"/>
                  <a:pt x="3168" y="154"/>
                </a:cubicBezTo>
                <a:cubicBezTo>
                  <a:pt x="3158" y="160"/>
                  <a:pt x="3148" y="162"/>
                  <a:pt x="3137" y="162"/>
                </a:cubicBezTo>
                <a:cubicBezTo>
                  <a:pt x="3126" y="162"/>
                  <a:pt x="3115" y="160"/>
                  <a:pt x="3105" y="154"/>
                </a:cubicBezTo>
                <a:cubicBezTo>
                  <a:pt x="3095" y="149"/>
                  <a:pt x="3087" y="141"/>
                  <a:pt x="3082" y="131"/>
                </a:cubicBezTo>
                <a:cubicBezTo>
                  <a:pt x="3076" y="121"/>
                  <a:pt x="3073" y="111"/>
                  <a:pt x="3073" y="100"/>
                </a:cubicBezTo>
                <a:cubicBezTo>
                  <a:pt x="3073" y="89"/>
                  <a:pt x="3076" y="79"/>
                  <a:pt x="3082" y="69"/>
                </a:cubicBezTo>
                <a:cubicBezTo>
                  <a:pt x="3087" y="59"/>
                  <a:pt x="3095" y="51"/>
                  <a:pt x="3106" y="46"/>
                </a:cubicBezTo>
                <a:cubicBezTo>
                  <a:pt x="3116" y="41"/>
                  <a:pt x="3126" y="38"/>
                  <a:pt x="3137" y="38"/>
                </a:cubicBezTo>
                <a:close/>
                <a:moveTo>
                  <a:pt x="2809" y="652"/>
                </a:moveTo>
                <a:lnTo>
                  <a:pt x="2809" y="652"/>
                </a:lnTo>
                <a:cubicBezTo>
                  <a:pt x="2618" y="187"/>
                  <a:pt x="2618" y="187"/>
                  <a:pt x="2618" y="187"/>
                </a:cubicBezTo>
                <a:cubicBezTo>
                  <a:pt x="2749" y="187"/>
                  <a:pt x="2749" y="187"/>
                  <a:pt x="2749" y="187"/>
                </a:cubicBezTo>
                <a:cubicBezTo>
                  <a:pt x="2839" y="425"/>
                  <a:pt x="2839" y="425"/>
                  <a:pt x="2839" y="425"/>
                </a:cubicBezTo>
                <a:cubicBezTo>
                  <a:pt x="2864" y="504"/>
                  <a:pt x="2864" y="504"/>
                  <a:pt x="2864" y="504"/>
                </a:cubicBezTo>
                <a:cubicBezTo>
                  <a:pt x="2871" y="483"/>
                  <a:pt x="2875" y="470"/>
                  <a:pt x="2877" y="464"/>
                </a:cubicBezTo>
                <a:cubicBezTo>
                  <a:pt x="2881" y="451"/>
                  <a:pt x="2886" y="438"/>
                  <a:pt x="2891" y="425"/>
                </a:cubicBezTo>
                <a:cubicBezTo>
                  <a:pt x="2981" y="187"/>
                  <a:pt x="2981" y="187"/>
                  <a:pt x="2981" y="187"/>
                </a:cubicBezTo>
                <a:cubicBezTo>
                  <a:pt x="3109" y="187"/>
                  <a:pt x="3109" y="187"/>
                  <a:pt x="3109" y="187"/>
                </a:cubicBezTo>
                <a:cubicBezTo>
                  <a:pt x="2921" y="652"/>
                  <a:pt x="2921" y="652"/>
                  <a:pt x="2921" y="652"/>
                </a:cubicBezTo>
                <a:lnTo>
                  <a:pt x="2809" y="652"/>
                </a:lnTo>
                <a:close/>
                <a:moveTo>
                  <a:pt x="1826" y="416"/>
                </a:moveTo>
                <a:lnTo>
                  <a:pt x="1826" y="416"/>
                </a:lnTo>
                <a:cubicBezTo>
                  <a:pt x="1826" y="308"/>
                  <a:pt x="1826" y="308"/>
                  <a:pt x="1826" y="308"/>
                </a:cubicBezTo>
                <a:cubicBezTo>
                  <a:pt x="2110" y="308"/>
                  <a:pt x="2110" y="308"/>
                  <a:pt x="2110" y="308"/>
                </a:cubicBezTo>
                <a:cubicBezTo>
                  <a:pt x="2110" y="563"/>
                  <a:pt x="2110" y="563"/>
                  <a:pt x="2110" y="563"/>
                </a:cubicBezTo>
                <a:cubicBezTo>
                  <a:pt x="2083" y="590"/>
                  <a:pt x="2043" y="613"/>
                  <a:pt x="1990" y="633"/>
                </a:cubicBezTo>
                <a:cubicBezTo>
                  <a:pt x="1938" y="653"/>
                  <a:pt x="1885" y="663"/>
                  <a:pt x="1831" y="663"/>
                </a:cubicBezTo>
                <a:cubicBezTo>
                  <a:pt x="1763" y="663"/>
                  <a:pt x="1703" y="649"/>
                  <a:pt x="1652" y="621"/>
                </a:cubicBezTo>
                <a:cubicBezTo>
                  <a:pt x="1602" y="593"/>
                  <a:pt x="1563" y="552"/>
                  <a:pt x="1538" y="500"/>
                </a:cubicBezTo>
                <a:cubicBezTo>
                  <a:pt x="1512" y="448"/>
                  <a:pt x="1500" y="391"/>
                  <a:pt x="1500" y="329"/>
                </a:cubicBezTo>
                <a:cubicBezTo>
                  <a:pt x="1500" y="262"/>
                  <a:pt x="1514" y="203"/>
                  <a:pt x="1542" y="151"/>
                </a:cubicBezTo>
                <a:cubicBezTo>
                  <a:pt x="1571" y="99"/>
                  <a:pt x="1613" y="59"/>
                  <a:pt x="1668" y="32"/>
                </a:cubicBezTo>
                <a:cubicBezTo>
                  <a:pt x="1709" y="10"/>
                  <a:pt x="1762" y="0"/>
                  <a:pt x="1824" y="0"/>
                </a:cubicBezTo>
                <a:cubicBezTo>
                  <a:pt x="1905" y="0"/>
                  <a:pt x="1968" y="16"/>
                  <a:pt x="2014" y="50"/>
                </a:cubicBezTo>
                <a:cubicBezTo>
                  <a:pt x="2059" y="83"/>
                  <a:pt x="2089" y="129"/>
                  <a:pt x="2102" y="188"/>
                </a:cubicBezTo>
                <a:cubicBezTo>
                  <a:pt x="1971" y="212"/>
                  <a:pt x="1971" y="212"/>
                  <a:pt x="1971" y="212"/>
                </a:cubicBezTo>
                <a:cubicBezTo>
                  <a:pt x="1961" y="181"/>
                  <a:pt x="1944" y="156"/>
                  <a:pt x="1919" y="138"/>
                </a:cubicBezTo>
                <a:cubicBezTo>
                  <a:pt x="1894" y="119"/>
                  <a:pt x="1862" y="110"/>
                  <a:pt x="1824" y="110"/>
                </a:cubicBezTo>
                <a:cubicBezTo>
                  <a:pt x="1766" y="110"/>
                  <a:pt x="1720" y="128"/>
                  <a:pt x="1686" y="164"/>
                </a:cubicBezTo>
                <a:cubicBezTo>
                  <a:pt x="1652" y="200"/>
                  <a:pt x="1635" y="253"/>
                  <a:pt x="1635" y="324"/>
                </a:cubicBezTo>
                <a:cubicBezTo>
                  <a:pt x="1635" y="400"/>
                  <a:pt x="1653" y="457"/>
                  <a:pt x="1687" y="495"/>
                </a:cubicBezTo>
                <a:cubicBezTo>
                  <a:pt x="1722" y="533"/>
                  <a:pt x="1767" y="552"/>
                  <a:pt x="1822" y="552"/>
                </a:cubicBezTo>
                <a:cubicBezTo>
                  <a:pt x="1850" y="552"/>
                  <a:pt x="1878" y="547"/>
                  <a:pt x="1906" y="536"/>
                </a:cubicBezTo>
                <a:cubicBezTo>
                  <a:pt x="1933" y="526"/>
                  <a:pt x="1957" y="513"/>
                  <a:pt x="1977" y="497"/>
                </a:cubicBezTo>
                <a:cubicBezTo>
                  <a:pt x="1977" y="416"/>
                  <a:pt x="1977" y="416"/>
                  <a:pt x="1977" y="416"/>
                </a:cubicBezTo>
                <a:lnTo>
                  <a:pt x="1826" y="416"/>
                </a:lnTo>
                <a:close/>
                <a:moveTo>
                  <a:pt x="1330" y="652"/>
                </a:moveTo>
                <a:lnTo>
                  <a:pt x="1330" y="652"/>
                </a:lnTo>
                <a:cubicBezTo>
                  <a:pt x="1330" y="583"/>
                  <a:pt x="1330" y="583"/>
                  <a:pt x="1330" y="583"/>
                </a:cubicBezTo>
                <a:cubicBezTo>
                  <a:pt x="1313" y="607"/>
                  <a:pt x="1290" y="627"/>
                  <a:pt x="1262" y="641"/>
                </a:cubicBezTo>
                <a:cubicBezTo>
                  <a:pt x="1234" y="655"/>
                  <a:pt x="1205" y="662"/>
                  <a:pt x="1174" y="662"/>
                </a:cubicBezTo>
                <a:cubicBezTo>
                  <a:pt x="1142" y="662"/>
                  <a:pt x="1113" y="656"/>
                  <a:pt x="1088" y="642"/>
                </a:cubicBezTo>
                <a:cubicBezTo>
                  <a:pt x="1063" y="628"/>
                  <a:pt x="1045" y="609"/>
                  <a:pt x="1033" y="584"/>
                </a:cubicBezTo>
                <a:cubicBezTo>
                  <a:pt x="1022" y="559"/>
                  <a:pt x="1016" y="525"/>
                  <a:pt x="1016" y="481"/>
                </a:cubicBezTo>
                <a:cubicBezTo>
                  <a:pt x="1016" y="187"/>
                  <a:pt x="1016" y="187"/>
                  <a:pt x="1016" y="187"/>
                </a:cubicBezTo>
                <a:cubicBezTo>
                  <a:pt x="1141" y="187"/>
                  <a:pt x="1141" y="187"/>
                  <a:pt x="1141" y="187"/>
                </a:cubicBezTo>
                <a:cubicBezTo>
                  <a:pt x="1141" y="401"/>
                  <a:pt x="1141" y="401"/>
                  <a:pt x="1141" y="401"/>
                </a:cubicBezTo>
                <a:cubicBezTo>
                  <a:pt x="1141" y="466"/>
                  <a:pt x="1144" y="506"/>
                  <a:pt x="1148" y="521"/>
                </a:cubicBezTo>
                <a:cubicBezTo>
                  <a:pt x="1153" y="536"/>
                  <a:pt x="1161" y="547"/>
                  <a:pt x="1174" y="556"/>
                </a:cubicBezTo>
                <a:cubicBezTo>
                  <a:pt x="1186" y="564"/>
                  <a:pt x="1201" y="569"/>
                  <a:pt x="1220" y="569"/>
                </a:cubicBezTo>
                <a:cubicBezTo>
                  <a:pt x="1241" y="569"/>
                  <a:pt x="1260" y="563"/>
                  <a:pt x="1277" y="552"/>
                </a:cubicBezTo>
                <a:cubicBezTo>
                  <a:pt x="1294" y="540"/>
                  <a:pt x="1306" y="526"/>
                  <a:pt x="1312" y="509"/>
                </a:cubicBezTo>
                <a:cubicBezTo>
                  <a:pt x="1318" y="492"/>
                  <a:pt x="1321" y="450"/>
                  <a:pt x="1321" y="383"/>
                </a:cubicBezTo>
                <a:cubicBezTo>
                  <a:pt x="1321" y="187"/>
                  <a:pt x="1321" y="187"/>
                  <a:pt x="1321" y="187"/>
                </a:cubicBezTo>
                <a:cubicBezTo>
                  <a:pt x="1447" y="187"/>
                  <a:pt x="1447" y="187"/>
                  <a:pt x="1447" y="187"/>
                </a:cubicBezTo>
                <a:cubicBezTo>
                  <a:pt x="1447" y="652"/>
                  <a:pt x="1447" y="652"/>
                  <a:pt x="1447" y="652"/>
                </a:cubicBezTo>
                <a:lnTo>
                  <a:pt x="1330" y="652"/>
                </a:lnTo>
                <a:close/>
                <a:moveTo>
                  <a:pt x="239" y="382"/>
                </a:moveTo>
                <a:lnTo>
                  <a:pt x="239" y="382"/>
                </a:lnTo>
                <a:cubicBezTo>
                  <a:pt x="0" y="10"/>
                  <a:pt x="0" y="10"/>
                  <a:pt x="0" y="10"/>
                </a:cubicBezTo>
                <a:cubicBezTo>
                  <a:pt x="154" y="10"/>
                  <a:pt x="154" y="10"/>
                  <a:pt x="154" y="10"/>
                </a:cubicBezTo>
                <a:cubicBezTo>
                  <a:pt x="308" y="264"/>
                  <a:pt x="308" y="264"/>
                  <a:pt x="308" y="264"/>
                </a:cubicBezTo>
                <a:cubicBezTo>
                  <a:pt x="459" y="10"/>
                  <a:pt x="459" y="10"/>
                  <a:pt x="459" y="10"/>
                </a:cubicBezTo>
                <a:cubicBezTo>
                  <a:pt x="611" y="10"/>
                  <a:pt x="611" y="10"/>
                  <a:pt x="611" y="10"/>
                </a:cubicBezTo>
                <a:cubicBezTo>
                  <a:pt x="371" y="383"/>
                  <a:pt x="371" y="383"/>
                  <a:pt x="371" y="383"/>
                </a:cubicBezTo>
                <a:cubicBezTo>
                  <a:pt x="371" y="652"/>
                  <a:pt x="371" y="652"/>
                  <a:pt x="371" y="652"/>
                </a:cubicBezTo>
                <a:cubicBezTo>
                  <a:pt x="239" y="652"/>
                  <a:pt x="239" y="652"/>
                  <a:pt x="239" y="652"/>
                </a:cubicBezTo>
                <a:lnTo>
                  <a:pt x="239" y="382"/>
                </a:lnTo>
                <a:close/>
              </a:path>
            </a:pathLst>
          </a:custGeom>
          <a:solidFill>
            <a:schemeClr val="tx1"/>
          </a:solidFill>
          <a:ln>
            <a:noFill/>
          </a:ln>
          <a:effectLst/>
        </p:spPr>
        <p:txBody>
          <a:bodyPr wrap="none" anchor="ctr"/>
          <a:lstStyle/>
          <a:p>
            <a:endParaRPr lang="en-GB" noProof="0" dirty="0"/>
          </a:p>
        </p:txBody>
      </p:sp>
      <p:sp>
        <p:nvSpPr>
          <p:cNvPr id="14" name="Triangle 9">
            <a:extLst>
              <a:ext uri="{FF2B5EF4-FFF2-40B4-BE49-F238E27FC236}">
                <a16:creationId xmlns:a16="http://schemas.microsoft.com/office/drawing/2014/main" id="{E131A983-7355-4968-873A-A98E7BE44F84}"/>
              </a:ext>
            </a:extLst>
          </p:cNvPr>
          <p:cNvSpPr/>
          <p:nvPr userDrawn="1"/>
        </p:nvSpPr>
        <p:spPr bwMode="white">
          <a:xfrm rot="10800000">
            <a:off x="5981698" y="-1"/>
            <a:ext cx="228599" cy="179924"/>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15" name="Triangle 10">
            <a:extLst>
              <a:ext uri="{FF2B5EF4-FFF2-40B4-BE49-F238E27FC236}">
                <a16:creationId xmlns:a16="http://schemas.microsoft.com/office/drawing/2014/main" id="{B6B2EA61-2813-4D0C-8B6C-B43D6E6A3622}"/>
              </a:ext>
            </a:extLst>
          </p:cNvPr>
          <p:cNvSpPr/>
          <p:nvPr userDrawn="1"/>
        </p:nvSpPr>
        <p:spPr bwMode="white">
          <a:xfrm>
            <a:off x="5981698" y="6678076"/>
            <a:ext cx="228599" cy="179924"/>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2" name="Title 1"/>
          <p:cNvSpPr>
            <a:spLocks noGrp="1"/>
          </p:cNvSpPr>
          <p:nvPr>
            <p:ph type="ctrTitle" hasCustomPrompt="1"/>
          </p:nvPr>
        </p:nvSpPr>
        <p:spPr bwMode="white">
          <a:xfrm>
            <a:off x="1479600" y="1980000"/>
            <a:ext cx="9230400" cy="2217600"/>
          </a:xfrm>
        </p:spPr>
        <p:txBody>
          <a:bodyPr anchor="t" anchorCtr="0"/>
          <a:lstStyle>
            <a:lvl1pPr algn="ctr">
              <a:lnSpc>
                <a:spcPct val="90000"/>
              </a:lnSpc>
              <a:defRPr sz="8000">
                <a:solidFill>
                  <a:schemeClr val="tx1"/>
                </a:solidFill>
              </a:defRPr>
            </a:lvl1pPr>
          </a:lstStyle>
          <a:p>
            <a:r>
              <a:rPr lang="en-GB" noProof="0" dirty="0"/>
              <a:t>Click to add quote</a:t>
            </a:r>
            <a:endParaRPr lang="en-GB" dirty="0"/>
          </a:p>
        </p:txBody>
      </p:sp>
      <p:sp>
        <p:nvSpPr>
          <p:cNvPr id="13" name="Text Placeholder 4">
            <a:extLst>
              <a:ext uri="{FF2B5EF4-FFF2-40B4-BE49-F238E27FC236}">
                <a16:creationId xmlns:a16="http://schemas.microsoft.com/office/drawing/2014/main" id="{4C6B0D01-E1FF-46DD-B387-6BBCE3EF6144}"/>
              </a:ext>
            </a:extLst>
          </p:cNvPr>
          <p:cNvSpPr>
            <a:spLocks noGrp="1"/>
          </p:cNvSpPr>
          <p:nvPr>
            <p:ph type="body" sz="quarter" idx="13" hasCustomPrompt="1"/>
          </p:nvPr>
        </p:nvSpPr>
        <p:spPr>
          <a:xfrm>
            <a:off x="1481138" y="4320000"/>
            <a:ext cx="9230400" cy="576000"/>
          </a:xfrm>
        </p:spPr>
        <p:txBody>
          <a:bodyPr/>
          <a:lstStyle>
            <a:lvl1pPr marL="0" indent="0" algn="ctr">
              <a:lnSpc>
                <a:spcPct val="120000"/>
              </a:lnSpc>
              <a:spcBef>
                <a:spcPts val="0"/>
              </a:spcBef>
              <a:spcAft>
                <a:spcPts val="500"/>
              </a:spcAft>
              <a:buNone/>
              <a:defRPr sz="1200" cap="none" spc="0" baseline="0"/>
            </a:lvl1pPr>
            <a:lvl2pPr marL="0" indent="0" algn="ctr">
              <a:lnSpc>
                <a:spcPct val="120000"/>
              </a:lnSpc>
              <a:spcBef>
                <a:spcPts val="0"/>
              </a:spcBef>
              <a:spcAft>
                <a:spcPts val="500"/>
              </a:spcAft>
              <a:buNone/>
              <a:defRPr sz="1200" b="0" cap="all" spc="600"/>
            </a:lvl2pPr>
            <a:lvl3pPr marL="0" indent="0" algn="ctr">
              <a:lnSpc>
                <a:spcPct val="120000"/>
              </a:lnSpc>
              <a:spcBef>
                <a:spcPts val="0"/>
              </a:spcBef>
              <a:spcAft>
                <a:spcPts val="500"/>
              </a:spcAft>
              <a:buNone/>
              <a:defRPr sz="1200" b="0" cap="all" spc="600"/>
            </a:lvl3pPr>
            <a:lvl4pPr marL="0" algn="ctr">
              <a:lnSpc>
                <a:spcPct val="120000"/>
              </a:lnSpc>
              <a:spcBef>
                <a:spcPts val="0"/>
              </a:spcBef>
              <a:spcAft>
                <a:spcPts val="500"/>
              </a:spcAft>
              <a:buNone/>
              <a:defRPr sz="1200" b="0" cap="all" spc="600"/>
            </a:lvl4pPr>
            <a:lvl5pPr marL="0" algn="ctr">
              <a:lnSpc>
                <a:spcPct val="120000"/>
              </a:lnSpc>
              <a:spcBef>
                <a:spcPts val="0"/>
              </a:spcBef>
              <a:spcAft>
                <a:spcPts val="500"/>
              </a:spcAft>
              <a:buNone/>
              <a:defRPr sz="1200" b="0" cap="all" spc="600"/>
            </a:lvl5pPr>
          </a:lstStyle>
          <a:p>
            <a:r>
              <a:rPr lang="en-GB" dirty="0"/>
              <a:t>Click to add text</a:t>
            </a:r>
          </a:p>
        </p:txBody>
      </p:sp>
      <p:sp>
        <p:nvSpPr>
          <p:cNvPr id="11" name="Subtitle Eyebrow">
            <a:extLst>
              <a:ext uri="{FF2B5EF4-FFF2-40B4-BE49-F238E27FC236}">
                <a16:creationId xmlns:a16="http://schemas.microsoft.com/office/drawing/2014/main" id="{A63E202B-2BB6-4789-9F7A-6276789F7F79}"/>
              </a:ext>
            </a:extLst>
          </p:cNvPr>
          <p:cNvSpPr txBox="1">
            <a:spLocks/>
          </p:cNvSpPr>
          <p:nvPr userDrawn="1"/>
        </p:nvSpPr>
        <p:spPr>
          <a:xfrm>
            <a:off x="539999" y="481818"/>
            <a:ext cx="2642400" cy="154800"/>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0"/>
              </a:spcAft>
              <a:buFont typeface="Arial" panose="020B0604020202020204" pitchFamily="34" charset="0"/>
              <a:buChar char="​"/>
              <a:defRPr sz="900" b="0" kern="1200">
                <a:solidFill>
                  <a:schemeClr val="tx1"/>
                </a:solidFill>
                <a:latin typeface="+mn-lt"/>
                <a:ea typeface="+mn-ea"/>
                <a:cs typeface="+mn-cs"/>
              </a:defRPr>
            </a:lvl1pPr>
            <a:lvl2pPr marL="0" indent="0" algn="l" defTabSz="914400" rtl="0" eaLnBrk="1" latinLnBrk="0" hangingPunct="1">
              <a:lnSpc>
                <a:spcPct val="120000"/>
              </a:lnSpc>
              <a:spcBef>
                <a:spcPts val="500"/>
              </a:spcBef>
              <a:spcAft>
                <a:spcPts val="500"/>
              </a:spcAft>
              <a:buFont typeface="Arial" panose="020B0604020202020204" pitchFamily="34" charset="0"/>
              <a:buNone/>
              <a:defRPr sz="1800" b="1" kern="1200">
                <a:solidFill>
                  <a:schemeClr val="bg1"/>
                </a:solidFill>
                <a:latin typeface="+mn-lt"/>
                <a:ea typeface="+mn-ea"/>
                <a:cs typeface="+mn-cs"/>
              </a:defRPr>
            </a:lvl2pPr>
            <a:lvl3pPr marL="0" indent="0" algn="l" defTabSz="914400" rtl="0" eaLnBrk="1" latinLnBrk="0" hangingPunct="1">
              <a:lnSpc>
                <a:spcPct val="120000"/>
              </a:lnSpc>
              <a:spcBef>
                <a:spcPts val="500"/>
              </a:spcBef>
              <a:spcAft>
                <a:spcPts val="500"/>
              </a:spcAft>
              <a:buFont typeface="Arial" panose="020B0604020202020204" pitchFamily="34" charset="0"/>
              <a:buChar char="​"/>
              <a:defRPr sz="1800" b="1" kern="1200">
                <a:solidFill>
                  <a:schemeClr val="bg1"/>
                </a:solidFill>
                <a:latin typeface="+mn-lt"/>
                <a:ea typeface="+mn-ea"/>
                <a:cs typeface="+mn-cs"/>
              </a:defRPr>
            </a:lvl3pPr>
            <a:lvl4pPr marL="0" indent="0" algn="l" defTabSz="914400" rtl="0" eaLnBrk="1" latinLnBrk="0" hangingPunct="1">
              <a:lnSpc>
                <a:spcPct val="90000"/>
              </a:lnSpc>
              <a:spcBef>
                <a:spcPts val="500"/>
              </a:spcBef>
              <a:spcAft>
                <a:spcPts val="0"/>
              </a:spcAft>
              <a:buFont typeface="Arial" panose="020B0604020202020204" pitchFamily="34" charset="0"/>
              <a:buChar char="​"/>
              <a:defRPr sz="1800" b="1" kern="1200" cap="none" baseline="0">
                <a:solidFill>
                  <a:schemeClr val="bg1"/>
                </a:solidFill>
                <a:latin typeface="+mn-lt"/>
                <a:ea typeface="+mn-ea"/>
                <a:cs typeface="+mn-cs"/>
              </a:defRPr>
            </a:lvl4pPr>
            <a:lvl5pPr marL="0" indent="0" algn="l" defTabSz="914400" rtl="0" eaLnBrk="1" latinLnBrk="0" hangingPunct="1">
              <a:lnSpc>
                <a:spcPct val="120000"/>
              </a:lnSpc>
              <a:spcBef>
                <a:spcPts val="500"/>
              </a:spcBef>
              <a:spcAft>
                <a:spcPts val="500"/>
              </a:spcAft>
              <a:buFont typeface="Arial" panose="020B0604020202020204" pitchFamily="34" charset="0"/>
              <a:buChar char="​"/>
              <a:tabLst/>
              <a:defRPr sz="1800" b="1" kern="1200">
                <a:solidFill>
                  <a:schemeClr val="bg1"/>
                </a:solidFill>
                <a:latin typeface="+mn-lt"/>
                <a:ea typeface="+mn-ea"/>
                <a:cs typeface="+mn-cs"/>
              </a:defRPr>
            </a:lvl5pPr>
            <a:lvl6pPr marL="0" indent="0" algn="l" defTabSz="914400" rtl="0" eaLnBrk="1" latinLnBrk="0" hangingPunct="1">
              <a:lnSpc>
                <a:spcPct val="90000"/>
              </a:lnSpc>
              <a:spcBef>
                <a:spcPts val="500"/>
              </a:spcBef>
              <a:spcAft>
                <a:spcPts val="0"/>
              </a:spcAft>
              <a:buFont typeface="Arial" panose="020B0604020202020204" pitchFamily="34" charset="0"/>
              <a:buChar char="​"/>
              <a:defRPr sz="1800" b="1" kern="1200">
                <a:solidFill>
                  <a:schemeClr val="bg1"/>
                </a:solidFill>
                <a:latin typeface="+mn-lt"/>
                <a:ea typeface="+mn-ea"/>
                <a:cs typeface="+mn-cs"/>
              </a:defRPr>
            </a:lvl6pPr>
            <a:lvl7pPr marL="0" indent="0" algn="l" defTabSz="914400" rtl="0" eaLnBrk="1" latinLnBrk="0" hangingPunct="1">
              <a:lnSpc>
                <a:spcPct val="120000"/>
              </a:lnSpc>
              <a:spcBef>
                <a:spcPts val="500"/>
              </a:spcBef>
              <a:spcAft>
                <a:spcPts val="500"/>
              </a:spcAft>
              <a:buFont typeface="Arial" panose="020B0604020202020204" pitchFamily="34" charset="0"/>
              <a:buChar char="​"/>
              <a:defRPr sz="1800" b="1" kern="1200" baseline="0">
                <a:solidFill>
                  <a:schemeClr val="bg1"/>
                </a:solidFill>
                <a:latin typeface="+mn-lt"/>
                <a:ea typeface="+mn-ea"/>
                <a:cs typeface="+mn-cs"/>
              </a:defRPr>
            </a:lvl7pPr>
            <a:lvl8pPr marL="0" indent="0" algn="l" defTabSz="914400" rtl="0" eaLnBrk="1" latinLnBrk="0" hangingPunct="1">
              <a:lnSpc>
                <a:spcPct val="120000"/>
              </a:lnSpc>
              <a:spcBef>
                <a:spcPts val="500"/>
              </a:spcBef>
              <a:spcAft>
                <a:spcPts val="500"/>
              </a:spcAft>
              <a:buFont typeface="Arial" panose="020B0604020202020204" pitchFamily="34" charset="0"/>
              <a:buChar char="​"/>
              <a:defRPr sz="1800" b="1" kern="1200">
                <a:solidFill>
                  <a:schemeClr val="bg1"/>
                </a:solidFill>
                <a:latin typeface="+mn-lt"/>
                <a:ea typeface="+mn-ea"/>
                <a:cs typeface="+mn-cs"/>
              </a:defRPr>
            </a:lvl8pPr>
            <a:lvl9pPr marL="0" indent="0" algn="l" defTabSz="914400" rtl="0" eaLnBrk="1" latinLnBrk="0" hangingPunct="1">
              <a:lnSpc>
                <a:spcPct val="90000"/>
              </a:lnSpc>
              <a:spcBef>
                <a:spcPts val="1000"/>
              </a:spcBef>
              <a:spcAft>
                <a:spcPts val="0"/>
              </a:spcAft>
              <a:buFont typeface="Arial" panose="020B0604020202020204" pitchFamily="34" charset="0"/>
              <a:buChar char="​"/>
              <a:defRPr sz="1800" b="1" kern="1200" baseline="0">
                <a:solidFill>
                  <a:schemeClr val="bg1"/>
                </a:solidFill>
                <a:latin typeface="+mn-lt"/>
                <a:ea typeface="+mn-ea"/>
                <a:cs typeface="+mn-cs"/>
              </a:defRPr>
            </a:lvl9pPr>
          </a:lstStyle>
          <a:p>
            <a:r>
              <a:rPr lang="en-GB" dirty="0"/>
              <a:t>Click to add Eyebrow text</a:t>
            </a:r>
          </a:p>
        </p:txBody>
      </p:sp>
      <p:sp>
        <p:nvSpPr>
          <p:cNvPr id="18" name="Footer Placeholder 4">
            <a:extLst>
              <a:ext uri="{FF2B5EF4-FFF2-40B4-BE49-F238E27FC236}">
                <a16:creationId xmlns:a16="http://schemas.microsoft.com/office/drawing/2014/main" id="{291811D0-527C-41AE-BA7F-550297ADF0BC}"/>
              </a:ext>
            </a:extLst>
          </p:cNvPr>
          <p:cNvSpPr>
            <a:spLocks noGrp="1"/>
          </p:cNvSpPr>
          <p:nvPr>
            <p:ph type="ftr" sz="quarter" idx="11"/>
          </p:nvPr>
        </p:nvSpPr>
        <p:spPr>
          <a:xfrm>
            <a:off x="3693599" y="481818"/>
            <a:ext cx="5135612" cy="154800"/>
          </a:xfrm>
        </p:spPr>
        <p:txBody>
          <a:bodyPr/>
          <a:lstStyle>
            <a:lvl1pPr>
              <a:defRPr>
                <a:solidFill>
                  <a:schemeClr val="tx1"/>
                </a:solidFill>
              </a:defRPr>
            </a:lvl1pPr>
          </a:lstStyle>
          <a:p>
            <a:endParaRPr lang="en-GB" dirty="0"/>
          </a:p>
        </p:txBody>
      </p:sp>
      <p:sp>
        <p:nvSpPr>
          <p:cNvPr id="19" name="Slide Number Placeholder 5">
            <a:extLst>
              <a:ext uri="{FF2B5EF4-FFF2-40B4-BE49-F238E27FC236}">
                <a16:creationId xmlns:a16="http://schemas.microsoft.com/office/drawing/2014/main" id="{21AAAB4C-43A5-49B4-94CB-127E1190E53B}"/>
              </a:ext>
            </a:extLst>
          </p:cNvPr>
          <p:cNvSpPr>
            <a:spLocks noGrp="1"/>
          </p:cNvSpPr>
          <p:nvPr>
            <p:ph type="sldNum" sz="quarter" idx="12"/>
          </p:nvPr>
        </p:nvSpPr>
        <p:spPr>
          <a:xfrm>
            <a:off x="3362400" y="481818"/>
            <a:ext cx="270000" cy="154800"/>
          </a:xfrm>
        </p:spPr>
        <p:txBody>
          <a:bodyPr/>
          <a:lstStyle>
            <a:lvl1pPr>
              <a:defRPr>
                <a:solidFill>
                  <a:schemeClr val="tx1"/>
                </a:solidFill>
              </a:defRPr>
            </a:lvl1p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479465706"/>
      </p:ext>
    </p:extLst>
  </p:cSld>
  <p:clrMapOvr>
    <a:overrideClrMapping bg1="dk1" tx1="lt1" bg2="dk2" tx2="lt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QUOTE Plum">
    <p:bg>
      <p:bgPr>
        <a:solidFill>
          <a:schemeClr val="accent2"/>
        </a:solidFill>
        <a:effectLst/>
      </p:bgPr>
    </p:bg>
    <p:spTree>
      <p:nvGrpSpPr>
        <p:cNvPr id="1" name=""/>
        <p:cNvGrpSpPr/>
        <p:nvPr/>
      </p:nvGrpSpPr>
      <p:grpSpPr>
        <a:xfrm>
          <a:off x="0" y="0"/>
          <a:ext cx="0" cy="0"/>
          <a:chOff x="0" y="0"/>
          <a:chExt cx="0" cy="0"/>
        </a:xfrm>
      </p:grpSpPr>
      <p:sp>
        <p:nvSpPr>
          <p:cNvPr id="17" name="Date Placeholder 3" hidden="1">
            <a:extLst>
              <a:ext uri="{FF2B5EF4-FFF2-40B4-BE49-F238E27FC236}">
                <a16:creationId xmlns:a16="http://schemas.microsoft.com/office/drawing/2014/main" id="{C297E5B2-56D9-4F26-947D-68D6306D936B}"/>
              </a:ext>
            </a:extLst>
          </p:cNvPr>
          <p:cNvSpPr>
            <a:spLocks noGrp="1"/>
          </p:cNvSpPr>
          <p:nvPr>
            <p:ph type="dt" sz="half" idx="10"/>
          </p:nvPr>
        </p:nvSpPr>
        <p:spPr>
          <a:xfrm>
            <a:off x="12193200" y="6858000"/>
            <a:ext cx="0" cy="0"/>
          </a:xfrm>
        </p:spPr>
        <p:txBody>
          <a:bodyPr/>
          <a:lstStyle/>
          <a:p>
            <a:fld id="{B3192F2B-DC8C-4E0D-B7DF-0D031073A65E}" type="datetime4">
              <a:rPr lang="en-GB" smtClean="0"/>
              <a:t>31 October 2023</a:t>
            </a:fld>
            <a:endParaRPr lang="en-GB" dirty="0"/>
          </a:p>
        </p:txBody>
      </p:sp>
      <p:sp>
        <p:nvSpPr>
          <p:cNvPr id="16" name="Background">
            <a:extLst>
              <a:ext uri="{FF2B5EF4-FFF2-40B4-BE49-F238E27FC236}">
                <a16:creationId xmlns:a16="http://schemas.microsoft.com/office/drawing/2014/main" id="{A21AA381-8113-4EE7-B58D-F5ED00E5EE41}"/>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10" name="Logo">
            <a:extLst>
              <a:ext uri="{FF2B5EF4-FFF2-40B4-BE49-F238E27FC236}">
                <a16:creationId xmlns:a16="http://schemas.microsoft.com/office/drawing/2014/main" id="{85A140AF-9500-46B6-B1FC-4547A69D895F}"/>
              </a:ext>
            </a:extLst>
          </p:cNvPr>
          <p:cNvSpPr>
            <a:spLocks noChangeArrowheads="1"/>
          </p:cNvSpPr>
          <p:nvPr userDrawn="1"/>
        </p:nvSpPr>
        <p:spPr bwMode="white">
          <a:xfrm>
            <a:off x="539750" y="6062679"/>
            <a:ext cx="1221148" cy="253984"/>
          </a:xfrm>
          <a:custGeom>
            <a:avLst/>
            <a:gdLst>
              <a:gd name="T0" fmla="*/ 3133 w 3201"/>
              <a:gd name="T1" fmla="*/ 97 h 664"/>
              <a:gd name="T2" fmla="*/ 3148 w 3201"/>
              <a:gd name="T3" fmla="*/ 81 h 664"/>
              <a:gd name="T4" fmla="*/ 3120 w 3201"/>
              <a:gd name="T5" fmla="*/ 77 h 664"/>
              <a:gd name="T6" fmla="*/ 3109 w 3201"/>
              <a:gd name="T7" fmla="*/ 135 h 664"/>
              <a:gd name="T8" fmla="*/ 3150 w 3201"/>
              <a:gd name="T9" fmla="*/ 69 h 664"/>
              <a:gd name="T10" fmla="*/ 3156 w 3201"/>
              <a:gd name="T11" fmla="*/ 99 h 664"/>
              <a:gd name="T12" fmla="*/ 3158 w 3201"/>
              <a:gd name="T13" fmla="*/ 122 h 664"/>
              <a:gd name="T14" fmla="*/ 3147 w 3201"/>
              <a:gd name="T15" fmla="*/ 124 h 664"/>
              <a:gd name="T16" fmla="*/ 3120 w 3201"/>
              <a:gd name="T17" fmla="*/ 106 h 664"/>
              <a:gd name="T18" fmla="*/ 2276 w 3201"/>
              <a:gd name="T19" fmla="*/ 420 h 664"/>
              <a:gd name="T20" fmla="*/ 2391 w 3201"/>
              <a:gd name="T21" fmla="*/ 562 h 664"/>
              <a:gd name="T22" fmla="*/ 2473 w 3201"/>
              <a:gd name="T23" fmla="*/ 314 h 664"/>
              <a:gd name="T24" fmla="*/ 2276 w 3201"/>
              <a:gd name="T25" fmla="*/ 420 h 664"/>
              <a:gd name="T26" fmla="*/ 2178 w 3201"/>
              <a:gd name="T27" fmla="*/ 294 h 664"/>
              <a:gd name="T28" fmla="*/ 2567 w 3201"/>
              <a:gd name="T29" fmla="*/ 245 h 664"/>
              <a:gd name="T30" fmla="*/ 2392 w 3201"/>
              <a:gd name="T31" fmla="*/ 662 h 664"/>
              <a:gd name="T32" fmla="*/ 2147 w 3201"/>
              <a:gd name="T33" fmla="*/ 413 h 664"/>
              <a:gd name="T34" fmla="*/ 649 w 3201"/>
              <a:gd name="T35" fmla="*/ 526 h 664"/>
              <a:gd name="T36" fmla="*/ 847 w 3201"/>
              <a:gd name="T37" fmla="*/ 419 h 664"/>
              <a:gd name="T38" fmla="*/ 649 w 3201"/>
              <a:gd name="T39" fmla="*/ 314 h 664"/>
              <a:gd name="T40" fmla="*/ 488 w 3201"/>
              <a:gd name="T41" fmla="*/ 413 h 664"/>
              <a:gd name="T42" fmla="*/ 731 w 3201"/>
              <a:gd name="T43" fmla="*/ 177 h 664"/>
              <a:gd name="T44" fmla="*/ 906 w 3201"/>
              <a:gd name="T45" fmla="*/ 593 h 664"/>
              <a:gd name="T46" fmla="*/ 518 w 3201"/>
              <a:gd name="T47" fmla="*/ 549 h 664"/>
              <a:gd name="T48" fmla="*/ 3137 w 3201"/>
              <a:gd name="T49" fmla="*/ 48 h 664"/>
              <a:gd name="T50" fmla="*/ 3084 w 3201"/>
              <a:gd name="T51" fmla="*/ 100 h 664"/>
              <a:gd name="T52" fmla="*/ 3137 w 3201"/>
              <a:gd name="T53" fmla="*/ 152 h 664"/>
              <a:gd name="T54" fmla="*/ 3190 w 3201"/>
              <a:gd name="T55" fmla="*/ 100 h 664"/>
              <a:gd name="T56" fmla="*/ 3137 w 3201"/>
              <a:gd name="T57" fmla="*/ 48 h 664"/>
              <a:gd name="T58" fmla="*/ 3168 w 3201"/>
              <a:gd name="T59" fmla="*/ 46 h 664"/>
              <a:gd name="T60" fmla="*/ 3192 w 3201"/>
              <a:gd name="T61" fmla="*/ 131 h 664"/>
              <a:gd name="T62" fmla="*/ 3105 w 3201"/>
              <a:gd name="T63" fmla="*/ 154 h 664"/>
              <a:gd name="T64" fmla="*/ 3082 w 3201"/>
              <a:gd name="T65" fmla="*/ 69 h 664"/>
              <a:gd name="T66" fmla="*/ 2809 w 3201"/>
              <a:gd name="T67" fmla="*/ 652 h 664"/>
              <a:gd name="T68" fmla="*/ 2749 w 3201"/>
              <a:gd name="T69" fmla="*/ 187 h 664"/>
              <a:gd name="T70" fmla="*/ 2877 w 3201"/>
              <a:gd name="T71" fmla="*/ 464 h 664"/>
              <a:gd name="T72" fmla="*/ 3109 w 3201"/>
              <a:gd name="T73" fmla="*/ 187 h 664"/>
              <a:gd name="T74" fmla="*/ 1826 w 3201"/>
              <a:gd name="T75" fmla="*/ 416 h 664"/>
              <a:gd name="T76" fmla="*/ 2110 w 3201"/>
              <a:gd name="T77" fmla="*/ 308 h 664"/>
              <a:gd name="T78" fmla="*/ 1831 w 3201"/>
              <a:gd name="T79" fmla="*/ 663 h 664"/>
              <a:gd name="T80" fmla="*/ 1500 w 3201"/>
              <a:gd name="T81" fmla="*/ 329 h 664"/>
              <a:gd name="T82" fmla="*/ 1824 w 3201"/>
              <a:gd name="T83" fmla="*/ 0 h 664"/>
              <a:gd name="T84" fmla="*/ 1971 w 3201"/>
              <a:gd name="T85" fmla="*/ 212 h 664"/>
              <a:gd name="T86" fmla="*/ 1686 w 3201"/>
              <a:gd name="T87" fmla="*/ 164 h 664"/>
              <a:gd name="T88" fmla="*/ 1822 w 3201"/>
              <a:gd name="T89" fmla="*/ 552 h 664"/>
              <a:gd name="T90" fmla="*/ 1977 w 3201"/>
              <a:gd name="T91" fmla="*/ 416 h 664"/>
              <a:gd name="T92" fmla="*/ 1330 w 3201"/>
              <a:gd name="T93" fmla="*/ 652 h 664"/>
              <a:gd name="T94" fmla="*/ 1174 w 3201"/>
              <a:gd name="T95" fmla="*/ 662 h 664"/>
              <a:gd name="T96" fmla="*/ 1016 w 3201"/>
              <a:gd name="T97" fmla="*/ 481 h 664"/>
              <a:gd name="T98" fmla="*/ 1141 w 3201"/>
              <a:gd name="T99" fmla="*/ 401 h 664"/>
              <a:gd name="T100" fmla="*/ 1220 w 3201"/>
              <a:gd name="T101" fmla="*/ 569 h 664"/>
              <a:gd name="T102" fmla="*/ 1321 w 3201"/>
              <a:gd name="T103" fmla="*/ 383 h 664"/>
              <a:gd name="T104" fmla="*/ 1447 w 3201"/>
              <a:gd name="T105" fmla="*/ 652 h 664"/>
              <a:gd name="T106" fmla="*/ 239 w 3201"/>
              <a:gd name="T107" fmla="*/ 382 h 664"/>
              <a:gd name="T108" fmla="*/ 308 w 3201"/>
              <a:gd name="T109" fmla="*/ 264 h 664"/>
              <a:gd name="T110" fmla="*/ 371 w 3201"/>
              <a:gd name="T111" fmla="*/ 383 h 664"/>
              <a:gd name="T112" fmla="*/ 239 w 3201"/>
              <a:gd name="T113" fmla="*/ 382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201" h="664">
                <a:moveTo>
                  <a:pt x="3120" y="97"/>
                </a:moveTo>
                <a:lnTo>
                  <a:pt x="3120" y="97"/>
                </a:lnTo>
                <a:cubicBezTo>
                  <a:pt x="3133" y="97"/>
                  <a:pt x="3133" y="97"/>
                  <a:pt x="3133" y="97"/>
                </a:cubicBezTo>
                <a:cubicBezTo>
                  <a:pt x="3140" y="97"/>
                  <a:pt x="3144" y="96"/>
                  <a:pt x="3146" y="94"/>
                </a:cubicBezTo>
                <a:cubicBezTo>
                  <a:pt x="3149" y="92"/>
                  <a:pt x="3150" y="90"/>
                  <a:pt x="3150" y="87"/>
                </a:cubicBezTo>
                <a:cubicBezTo>
                  <a:pt x="3150" y="85"/>
                  <a:pt x="3149" y="83"/>
                  <a:pt x="3148" y="81"/>
                </a:cubicBezTo>
                <a:cubicBezTo>
                  <a:pt x="3147" y="80"/>
                  <a:pt x="3145" y="79"/>
                  <a:pt x="3143" y="78"/>
                </a:cubicBezTo>
                <a:cubicBezTo>
                  <a:pt x="3141" y="77"/>
                  <a:pt x="3138" y="77"/>
                  <a:pt x="3132" y="77"/>
                </a:cubicBezTo>
                <a:cubicBezTo>
                  <a:pt x="3120" y="77"/>
                  <a:pt x="3120" y="77"/>
                  <a:pt x="3120" y="77"/>
                </a:cubicBezTo>
                <a:lnTo>
                  <a:pt x="3120" y="97"/>
                </a:lnTo>
                <a:close/>
                <a:moveTo>
                  <a:pt x="3109" y="135"/>
                </a:moveTo>
                <a:lnTo>
                  <a:pt x="3109" y="135"/>
                </a:lnTo>
                <a:cubicBezTo>
                  <a:pt x="3109" y="68"/>
                  <a:pt x="3109" y="68"/>
                  <a:pt x="3109" y="68"/>
                </a:cubicBezTo>
                <a:cubicBezTo>
                  <a:pt x="3132" y="68"/>
                  <a:pt x="3132" y="68"/>
                  <a:pt x="3132" y="68"/>
                </a:cubicBezTo>
                <a:cubicBezTo>
                  <a:pt x="3140" y="68"/>
                  <a:pt x="3146" y="68"/>
                  <a:pt x="3150" y="69"/>
                </a:cubicBezTo>
                <a:cubicBezTo>
                  <a:pt x="3153" y="71"/>
                  <a:pt x="3156" y="73"/>
                  <a:pt x="3158" y="76"/>
                </a:cubicBezTo>
                <a:cubicBezTo>
                  <a:pt x="3160" y="79"/>
                  <a:pt x="3161" y="82"/>
                  <a:pt x="3161" y="86"/>
                </a:cubicBezTo>
                <a:cubicBezTo>
                  <a:pt x="3161" y="91"/>
                  <a:pt x="3160" y="95"/>
                  <a:pt x="3156" y="99"/>
                </a:cubicBezTo>
                <a:cubicBezTo>
                  <a:pt x="3153" y="102"/>
                  <a:pt x="3148" y="104"/>
                  <a:pt x="3142" y="105"/>
                </a:cubicBezTo>
                <a:cubicBezTo>
                  <a:pt x="3144" y="106"/>
                  <a:pt x="3146" y="107"/>
                  <a:pt x="3148" y="108"/>
                </a:cubicBezTo>
                <a:cubicBezTo>
                  <a:pt x="3150" y="111"/>
                  <a:pt x="3154" y="115"/>
                  <a:pt x="3158" y="122"/>
                </a:cubicBezTo>
                <a:cubicBezTo>
                  <a:pt x="3166" y="135"/>
                  <a:pt x="3166" y="135"/>
                  <a:pt x="3166" y="135"/>
                </a:cubicBezTo>
                <a:cubicBezTo>
                  <a:pt x="3153" y="135"/>
                  <a:pt x="3153" y="135"/>
                  <a:pt x="3153" y="135"/>
                </a:cubicBezTo>
                <a:cubicBezTo>
                  <a:pt x="3147" y="124"/>
                  <a:pt x="3147" y="124"/>
                  <a:pt x="3147" y="124"/>
                </a:cubicBezTo>
                <a:cubicBezTo>
                  <a:pt x="3142" y="116"/>
                  <a:pt x="3138" y="111"/>
                  <a:pt x="3135" y="109"/>
                </a:cubicBezTo>
                <a:cubicBezTo>
                  <a:pt x="3133" y="107"/>
                  <a:pt x="3130" y="106"/>
                  <a:pt x="3126" y="106"/>
                </a:cubicBezTo>
                <a:cubicBezTo>
                  <a:pt x="3120" y="106"/>
                  <a:pt x="3120" y="106"/>
                  <a:pt x="3120" y="106"/>
                </a:cubicBezTo>
                <a:cubicBezTo>
                  <a:pt x="3120" y="135"/>
                  <a:pt x="3120" y="135"/>
                  <a:pt x="3120" y="135"/>
                </a:cubicBezTo>
                <a:lnTo>
                  <a:pt x="3109" y="135"/>
                </a:lnTo>
                <a:close/>
                <a:moveTo>
                  <a:pt x="2276" y="420"/>
                </a:moveTo>
                <a:lnTo>
                  <a:pt x="2276" y="420"/>
                </a:lnTo>
                <a:cubicBezTo>
                  <a:pt x="2276" y="466"/>
                  <a:pt x="2287" y="501"/>
                  <a:pt x="2309" y="526"/>
                </a:cubicBezTo>
                <a:cubicBezTo>
                  <a:pt x="2331" y="550"/>
                  <a:pt x="2359" y="562"/>
                  <a:pt x="2391" y="562"/>
                </a:cubicBezTo>
                <a:cubicBezTo>
                  <a:pt x="2424" y="562"/>
                  <a:pt x="2451" y="550"/>
                  <a:pt x="2473" y="526"/>
                </a:cubicBezTo>
                <a:cubicBezTo>
                  <a:pt x="2495" y="501"/>
                  <a:pt x="2507" y="465"/>
                  <a:pt x="2507" y="419"/>
                </a:cubicBezTo>
                <a:cubicBezTo>
                  <a:pt x="2507" y="373"/>
                  <a:pt x="2495" y="338"/>
                  <a:pt x="2473" y="314"/>
                </a:cubicBezTo>
                <a:cubicBezTo>
                  <a:pt x="2451" y="289"/>
                  <a:pt x="2424" y="277"/>
                  <a:pt x="2391" y="277"/>
                </a:cubicBezTo>
                <a:cubicBezTo>
                  <a:pt x="2359" y="277"/>
                  <a:pt x="2331" y="289"/>
                  <a:pt x="2309" y="314"/>
                </a:cubicBezTo>
                <a:cubicBezTo>
                  <a:pt x="2287" y="338"/>
                  <a:pt x="2276" y="374"/>
                  <a:pt x="2276" y="420"/>
                </a:cubicBezTo>
                <a:close/>
                <a:moveTo>
                  <a:pt x="2147" y="413"/>
                </a:moveTo>
                <a:lnTo>
                  <a:pt x="2147" y="413"/>
                </a:lnTo>
                <a:cubicBezTo>
                  <a:pt x="2147" y="372"/>
                  <a:pt x="2157" y="333"/>
                  <a:pt x="2178" y="294"/>
                </a:cubicBezTo>
                <a:cubicBezTo>
                  <a:pt x="2198" y="256"/>
                  <a:pt x="2228" y="227"/>
                  <a:pt x="2265" y="207"/>
                </a:cubicBezTo>
                <a:cubicBezTo>
                  <a:pt x="2302" y="187"/>
                  <a:pt x="2344" y="177"/>
                  <a:pt x="2391" y="177"/>
                </a:cubicBezTo>
                <a:cubicBezTo>
                  <a:pt x="2462" y="177"/>
                  <a:pt x="2521" y="200"/>
                  <a:pt x="2567" y="245"/>
                </a:cubicBezTo>
                <a:cubicBezTo>
                  <a:pt x="2613" y="291"/>
                  <a:pt x="2635" y="349"/>
                  <a:pt x="2635" y="418"/>
                </a:cubicBezTo>
                <a:cubicBezTo>
                  <a:pt x="2635" y="489"/>
                  <a:pt x="2612" y="547"/>
                  <a:pt x="2566" y="593"/>
                </a:cubicBezTo>
                <a:cubicBezTo>
                  <a:pt x="2520" y="639"/>
                  <a:pt x="2462" y="662"/>
                  <a:pt x="2392" y="662"/>
                </a:cubicBezTo>
                <a:cubicBezTo>
                  <a:pt x="2348" y="662"/>
                  <a:pt x="2307" y="653"/>
                  <a:pt x="2268" y="634"/>
                </a:cubicBezTo>
                <a:cubicBezTo>
                  <a:pt x="2228" y="614"/>
                  <a:pt x="2198" y="586"/>
                  <a:pt x="2178" y="549"/>
                </a:cubicBezTo>
                <a:cubicBezTo>
                  <a:pt x="2157" y="512"/>
                  <a:pt x="2147" y="466"/>
                  <a:pt x="2147" y="413"/>
                </a:cubicBezTo>
                <a:close/>
                <a:moveTo>
                  <a:pt x="616" y="420"/>
                </a:moveTo>
                <a:lnTo>
                  <a:pt x="616" y="420"/>
                </a:lnTo>
                <a:cubicBezTo>
                  <a:pt x="616" y="466"/>
                  <a:pt x="627" y="501"/>
                  <a:pt x="649" y="526"/>
                </a:cubicBezTo>
                <a:cubicBezTo>
                  <a:pt x="671" y="550"/>
                  <a:pt x="699" y="562"/>
                  <a:pt x="732" y="562"/>
                </a:cubicBezTo>
                <a:cubicBezTo>
                  <a:pt x="764" y="562"/>
                  <a:pt x="792" y="550"/>
                  <a:pt x="814" y="526"/>
                </a:cubicBezTo>
                <a:cubicBezTo>
                  <a:pt x="836" y="501"/>
                  <a:pt x="847" y="465"/>
                  <a:pt x="847" y="419"/>
                </a:cubicBezTo>
                <a:cubicBezTo>
                  <a:pt x="847" y="373"/>
                  <a:pt x="836" y="338"/>
                  <a:pt x="814" y="314"/>
                </a:cubicBezTo>
                <a:cubicBezTo>
                  <a:pt x="792" y="289"/>
                  <a:pt x="764" y="277"/>
                  <a:pt x="732" y="277"/>
                </a:cubicBezTo>
                <a:cubicBezTo>
                  <a:pt x="699" y="277"/>
                  <a:pt x="671" y="289"/>
                  <a:pt x="649" y="314"/>
                </a:cubicBezTo>
                <a:cubicBezTo>
                  <a:pt x="627" y="338"/>
                  <a:pt x="616" y="374"/>
                  <a:pt x="616" y="420"/>
                </a:cubicBezTo>
                <a:close/>
                <a:moveTo>
                  <a:pt x="488" y="413"/>
                </a:moveTo>
                <a:lnTo>
                  <a:pt x="488" y="413"/>
                </a:lnTo>
                <a:cubicBezTo>
                  <a:pt x="488" y="372"/>
                  <a:pt x="498" y="333"/>
                  <a:pt x="518" y="294"/>
                </a:cubicBezTo>
                <a:cubicBezTo>
                  <a:pt x="539" y="256"/>
                  <a:pt x="568" y="227"/>
                  <a:pt x="605" y="207"/>
                </a:cubicBezTo>
                <a:cubicBezTo>
                  <a:pt x="643" y="187"/>
                  <a:pt x="685" y="177"/>
                  <a:pt x="731" y="177"/>
                </a:cubicBezTo>
                <a:cubicBezTo>
                  <a:pt x="803" y="177"/>
                  <a:pt x="861" y="200"/>
                  <a:pt x="907" y="245"/>
                </a:cubicBezTo>
                <a:cubicBezTo>
                  <a:pt x="953" y="291"/>
                  <a:pt x="976" y="349"/>
                  <a:pt x="976" y="418"/>
                </a:cubicBezTo>
                <a:cubicBezTo>
                  <a:pt x="976" y="489"/>
                  <a:pt x="953" y="547"/>
                  <a:pt x="906" y="593"/>
                </a:cubicBezTo>
                <a:cubicBezTo>
                  <a:pt x="860" y="639"/>
                  <a:pt x="802" y="662"/>
                  <a:pt x="732" y="662"/>
                </a:cubicBezTo>
                <a:cubicBezTo>
                  <a:pt x="689" y="662"/>
                  <a:pt x="647" y="653"/>
                  <a:pt x="608" y="634"/>
                </a:cubicBezTo>
                <a:cubicBezTo>
                  <a:pt x="569" y="614"/>
                  <a:pt x="539" y="586"/>
                  <a:pt x="518" y="549"/>
                </a:cubicBezTo>
                <a:cubicBezTo>
                  <a:pt x="498" y="512"/>
                  <a:pt x="488" y="466"/>
                  <a:pt x="488" y="413"/>
                </a:cubicBezTo>
                <a:close/>
                <a:moveTo>
                  <a:pt x="3137" y="48"/>
                </a:moveTo>
                <a:lnTo>
                  <a:pt x="3137" y="48"/>
                </a:lnTo>
                <a:cubicBezTo>
                  <a:pt x="3128" y="48"/>
                  <a:pt x="3119" y="51"/>
                  <a:pt x="3111" y="55"/>
                </a:cubicBezTo>
                <a:cubicBezTo>
                  <a:pt x="3102" y="60"/>
                  <a:pt x="3096" y="66"/>
                  <a:pt x="3091" y="74"/>
                </a:cubicBezTo>
                <a:cubicBezTo>
                  <a:pt x="3086" y="83"/>
                  <a:pt x="3084" y="91"/>
                  <a:pt x="3084" y="100"/>
                </a:cubicBezTo>
                <a:cubicBezTo>
                  <a:pt x="3084" y="109"/>
                  <a:pt x="3086" y="118"/>
                  <a:pt x="3091" y="126"/>
                </a:cubicBezTo>
                <a:cubicBezTo>
                  <a:pt x="3095" y="134"/>
                  <a:pt x="3102" y="141"/>
                  <a:pt x="3110" y="145"/>
                </a:cubicBezTo>
                <a:cubicBezTo>
                  <a:pt x="3119" y="150"/>
                  <a:pt x="3128" y="152"/>
                  <a:pt x="3137" y="152"/>
                </a:cubicBezTo>
                <a:cubicBezTo>
                  <a:pt x="3146" y="152"/>
                  <a:pt x="3155" y="150"/>
                  <a:pt x="3163" y="145"/>
                </a:cubicBezTo>
                <a:cubicBezTo>
                  <a:pt x="3171" y="141"/>
                  <a:pt x="3178" y="134"/>
                  <a:pt x="3182" y="126"/>
                </a:cubicBezTo>
                <a:cubicBezTo>
                  <a:pt x="3187" y="118"/>
                  <a:pt x="3190" y="109"/>
                  <a:pt x="3190" y="100"/>
                </a:cubicBezTo>
                <a:cubicBezTo>
                  <a:pt x="3190" y="91"/>
                  <a:pt x="3187" y="83"/>
                  <a:pt x="3182" y="74"/>
                </a:cubicBezTo>
                <a:cubicBezTo>
                  <a:pt x="3178" y="66"/>
                  <a:pt x="3171" y="60"/>
                  <a:pt x="3163" y="55"/>
                </a:cubicBezTo>
                <a:cubicBezTo>
                  <a:pt x="3154" y="51"/>
                  <a:pt x="3145" y="48"/>
                  <a:pt x="3137" y="48"/>
                </a:cubicBezTo>
                <a:close/>
                <a:moveTo>
                  <a:pt x="3137" y="38"/>
                </a:moveTo>
                <a:lnTo>
                  <a:pt x="3137" y="38"/>
                </a:lnTo>
                <a:cubicBezTo>
                  <a:pt x="3147" y="38"/>
                  <a:pt x="3158" y="41"/>
                  <a:pt x="3168" y="46"/>
                </a:cubicBezTo>
                <a:cubicBezTo>
                  <a:pt x="3178" y="51"/>
                  <a:pt x="3186" y="59"/>
                  <a:pt x="3191" y="69"/>
                </a:cubicBezTo>
                <a:cubicBezTo>
                  <a:pt x="3197" y="79"/>
                  <a:pt x="3200" y="89"/>
                  <a:pt x="3200" y="100"/>
                </a:cubicBezTo>
                <a:cubicBezTo>
                  <a:pt x="3200" y="111"/>
                  <a:pt x="3197" y="121"/>
                  <a:pt x="3192" y="131"/>
                </a:cubicBezTo>
                <a:cubicBezTo>
                  <a:pt x="3186" y="141"/>
                  <a:pt x="3178" y="149"/>
                  <a:pt x="3168" y="154"/>
                </a:cubicBezTo>
                <a:cubicBezTo>
                  <a:pt x="3158" y="160"/>
                  <a:pt x="3148" y="162"/>
                  <a:pt x="3137" y="162"/>
                </a:cubicBezTo>
                <a:cubicBezTo>
                  <a:pt x="3126" y="162"/>
                  <a:pt x="3115" y="160"/>
                  <a:pt x="3105" y="154"/>
                </a:cubicBezTo>
                <a:cubicBezTo>
                  <a:pt x="3095" y="149"/>
                  <a:pt x="3087" y="141"/>
                  <a:pt x="3082" y="131"/>
                </a:cubicBezTo>
                <a:cubicBezTo>
                  <a:pt x="3076" y="121"/>
                  <a:pt x="3073" y="111"/>
                  <a:pt x="3073" y="100"/>
                </a:cubicBezTo>
                <a:cubicBezTo>
                  <a:pt x="3073" y="89"/>
                  <a:pt x="3076" y="79"/>
                  <a:pt x="3082" y="69"/>
                </a:cubicBezTo>
                <a:cubicBezTo>
                  <a:pt x="3087" y="59"/>
                  <a:pt x="3095" y="51"/>
                  <a:pt x="3106" y="46"/>
                </a:cubicBezTo>
                <a:cubicBezTo>
                  <a:pt x="3116" y="41"/>
                  <a:pt x="3126" y="38"/>
                  <a:pt x="3137" y="38"/>
                </a:cubicBezTo>
                <a:close/>
                <a:moveTo>
                  <a:pt x="2809" y="652"/>
                </a:moveTo>
                <a:lnTo>
                  <a:pt x="2809" y="652"/>
                </a:lnTo>
                <a:cubicBezTo>
                  <a:pt x="2618" y="187"/>
                  <a:pt x="2618" y="187"/>
                  <a:pt x="2618" y="187"/>
                </a:cubicBezTo>
                <a:cubicBezTo>
                  <a:pt x="2749" y="187"/>
                  <a:pt x="2749" y="187"/>
                  <a:pt x="2749" y="187"/>
                </a:cubicBezTo>
                <a:cubicBezTo>
                  <a:pt x="2839" y="425"/>
                  <a:pt x="2839" y="425"/>
                  <a:pt x="2839" y="425"/>
                </a:cubicBezTo>
                <a:cubicBezTo>
                  <a:pt x="2864" y="504"/>
                  <a:pt x="2864" y="504"/>
                  <a:pt x="2864" y="504"/>
                </a:cubicBezTo>
                <a:cubicBezTo>
                  <a:pt x="2871" y="483"/>
                  <a:pt x="2875" y="470"/>
                  <a:pt x="2877" y="464"/>
                </a:cubicBezTo>
                <a:cubicBezTo>
                  <a:pt x="2881" y="451"/>
                  <a:pt x="2886" y="438"/>
                  <a:pt x="2891" y="425"/>
                </a:cubicBezTo>
                <a:cubicBezTo>
                  <a:pt x="2981" y="187"/>
                  <a:pt x="2981" y="187"/>
                  <a:pt x="2981" y="187"/>
                </a:cubicBezTo>
                <a:cubicBezTo>
                  <a:pt x="3109" y="187"/>
                  <a:pt x="3109" y="187"/>
                  <a:pt x="3109" y="187"/>
                </a:cubicBezTo>
                <a:cubicBezTo>
                  <a:pt x="2921" y="652"/>
                  <a:pt x="2921" y="652"/>
                  <a:pt x="2921" y="652"/>
                </a:cubicBezTo>
                <a:lnTo>
                  <a:pt x="2809" y="652"/>
                </a:lnTo>
                <a:close/>
                <a:moveTo>
                  <a:pt x="1826" y="416"/>
                </a:moveTo>
                <a:lnTo>
                  <a:pt x="1826" y="416"/>
                </a:lnTo>
                <a:cubicBezTo>
                  <a:pt x="1826" y="308"/>
                  <a:pt x="1826" y="308"/>
                  <a:pt x="1826" y="308"/>
                </a:cubicBezTo>
                <a:cubicBezTo>
                  <a:pt x="2110" y="308"/>
                  <a:pt x="2110" y="308"/>
                  <a:pt x="2110" y="308"/>
                </a:cubicBezTo>
                <a:cubicBezTo>
                  <a:pt x="2110" y="563"/>
                  <a:pt x="2110" y="563"/>
                  <a:pt x="2110" y="563"/>
                </a:cubicBezTo>
                <a:cubicBezTo>
                  <a:pt x="2083" y="590"/>
                  <a:pt x="2043" y="613"/>
                  <a:pt x="1990" y="633"/>
                </a:cubicBezTo>
                <a:cubicBezTo>
                  <a:pt x="1938" y="653"/>
                  <a:pt x="1885" y="663"/>
                  <a:pt x="1831" y="663"/>
                </a:cubicBezTo>
                <a:cubicBezTo>
                  <a:pt x="1763" y="663"/>
                  <a:pt x="1703" y="649"/>
                  <a:pt x="1652" y="621"/>
                </a:cubicBezTo>
                <a:cubicBezTo>
                  <a:pt x="1602" y="593"/>
                  <a:pt x="1563" y="552"/>
                  <a:pt x="1538" y="500"/>
                </a:cubicBezTo>
                <a:cubicBezTo>
                  <a:pt x="1512" y="448"/>
                  <a:pt x="1500" y="391"/>
                  <a:pt x="1500" y="329"/>
                </a:cubicBezTo>
                <a:cubicBezTo>
                  <a:pt x="1500" y="262"/>
                  <a:pt x="1514" y="203"/>
                  <a:pt x="1542" y="151"/>
                </a:cubicBezTo>
                <a:cubicBezTo>
                  <a:pt x="1571" y="99"/>
                  <a:pt x="1613" y="59"/>
                  <a:pt x="1668" y="32"/>
                </a:cubicBezTo>
                <a:cubicBezTo>
                  <a:pt x="1709" y="10"/>
                  <a:pt x="1762" y="0"/>
                  <a:pt x="1824" y="0"/>
                </a:cubicBezTo>
                <a:cubicBezTo>
                  <a:pt x="1905" y="0"/>
                  <a:pt x="1968" y="16"/>
                  <a:pt x="2014" y="50"/>
                </a:cubicBezTo>
                <a:cubicBezTo>
                  <a:pt x="2059" y="83"/>
                  <a:pt x="2089" y="129"/>
                  <a:pt x="2102" y="188"/>
                </a:cubicBezTo>
                <a:cubicBezTo>
                  <a:pt x="1971" y="212"/>
                  <a:pt x="1971" y="212"/>
                  <a:pt x="1971" y="212"/>
                </a:cubicBezTo>
                <a:cubicBezTo>
                  <a:pt x="1961" y="181"/>
                  <a:pt x="1944" y="156"/>
                  <a:pt x="1919" y="138"/>
                </a:cubicBezTo>
                <a:cubicBezTo>
                  <a:pt x="1894" y="119"/>
                  <a:pt x="1862" y="110"/>
                  <a:pt x="1824" y="110"/>
                </a:cubicBezTo>
                <a:cubicBezTo>
                  <a:pt x="1766" y="110"/>
                  <a:pt x="1720" y="128"/>
                  <a:pt x="1686" y="164"/>
                </a:cubicBezTo>
                <a:cubicBezTo>
                  <a:pt x="1652" y="200"/>
                  <a:pt x="1635" y="253"/>
                  <a:pt x="1635" y="324"/>
                </a:cubicBezTo>
                <a:cubicBezTo>
                  <a:pt x="1635" y="400"/>
                  <a:pt x="1653" y="457"/>
                  <a:pt x="1687" y="495"/>
                </a:cubicBezTo>
                <a:cubicBezTo>
                  <a:pt x="1722" y="533"/>
                  <a:pt x="1767" y="552"/>
                  <a:pt x="1822" y="552"/>
                </a:cubicBezTo>
                <a:cubicBezTo>
                  <a:pt x="1850" y="552"/>
                  <a:pt x="1878" y="547"/>
                  <a:pt x="1906" y="536"/>
                </a:cubicBezTo>
                <a:cubicBezTo>
                  <a:pt x="1933" y="526"/>
                  <a:pt x="1957" y="513"/>
                  <a:pt x="1977" y="497"/>
                </a:cubicBezTo>
                <a:cubicBezTo>
                  <a:pt x="1977" y="416"/>
                  <a:pt x="1977" y="416"/>
                  <a:pt x="1977" y="416"/>
                </a:cubicBezTo>
                <a:lnTo>
                  <a:pt x="1826" y="416"/>
                </a:lnTo>
                <a:close/>
                <a:moveTo>
                  <a:pt x="1330" y="652"/>
                </a:moveTo>
                <a:lnTo>
                  <a:pt x="1330" y="652"/>
                </a:lnTo>
                <a:cubicBezTo>
                  <a:pt x="1330" y="583"/>
                  <a:pt x="1330" y="583"/>
                  <a:pt x="1330" y="583"/>
                </a:cubicBezTo>
                <a:cubicBezTo>
                  <a:pt x="1313" y="607"/>
                  <a:pt x="1290" y="627"/>
                  <a:pt x="1262" y="641"/>
                </a:cubicBezTo>
                <a:cubicBezTo>
                  <a:pt x="1234" y="655"/>
                  <a:pt x="1205" y="662"/>
                  <a:pt x="1174" y="662"/>
                </a:cubicBezTo>
                <a:cubicBezTo>
                  <a:pt x="1142" y="662"/>
                  <a:pt x="1113" y="656"/>
                  <a:pt x="1088" y="642"/>
                </a:cubicBezTo>
                <a:cubicBezTo>
                  <a:pt x="1063" y="628"/>
                  <a:pt x="1045" y="609"/>
                  <a:pt x="1033" y="584"/>
                </a:cubicBezTo>
                <a:cubicBezTo>
                  <a:pt x="1022" y="559"/>
                  <a:pt x="1016" y="525"/>
                  <a:pt x="1016" y="481"/>
                </a:cubicBezTo>
                <a:cubicBezTo>
                  <a:pt x="1016" y="187"/>
                  <a:pt x="1016" y="187"/>
                  <a:pt x="1016" y="187"/>
                </a:cubicBezTo>
                <a:cubicBezTo>
                  <a:pt x="1141" y="187"/>
                  <a:pt x="1141" y="187"/>
                  <a:pt x="1141" y="187"/>
                </a:cubicBezTo>
                <a:cubicBezTo>
                  <a:pt x="1141" y="401"/>
                  <a:pt x="1141" y="401"/>
                  <a:pt x="1141" y="401"/>
                </a:cubicBezTo>
                <a:cubicBezTo>
                  <a:pt x="1141" y="466"/>
                  <a:pt x="1144" y="506"/>
                  <a:pt x="1148" y="521"/>
                </a:cubicBezTo>
                <a:cubicBezTo>
                  <a:pt x="1153" y="536"/>
                  <a:pt x="1161" y="547"/>
                  <a:pt x="1174" y="556"/>
                </a:cubicBezTo>
                <a:cubicBezTo>
                  <a:pt x="1186" y="564"/>
                  <a:pt x="1201" y="569"/>
                  <a:pt x="1220" y="569"/>
                </a:cubicBezTo>
                <a:cubicBezTo>
                  <a:pt x="1241" y="569"/>
                  <a:pt x="1260" y="563"/>
                  <a:pt x="1277" y="552"/>
                </a:cubicBezTo>
                <a:cubicBezTo>
                  <a:pt x="1294" y="540"/>
                  <a:pt x="1306" y="526"/>
                  <a:pt x="1312" y="509"/>
                </a:cubicBezTo>
                <a:cubicBezTo>
                  <a:pt x="1318" y="492"/>
                  <a:pt x="1321" y="450"/>
                  <a:pt x="1321" y="383"/>
                </a:cubicBezTo>
                <a:cubicBezTo>
                  <a:pt x="1321" y="187"/>
                  <a:pt x="1321" y="187"/>
                  <a:pt x="1321" y="187"/>
                </a:cubicBezTo>
                <a:cubicBezTo>
                  <a:pt x="1447" y="187"/>
                  <a:pt x="1447" y="187"/>
                  <a:pt x="1447" y="187"/>
                </a:cubicBezTo>
                <a:cubicBezTo>
                  <a:pt x="1447" y="652"/>
                  <a:pt x="1447" y="652"/>
                  <a:pt x="1447" y="652"/>
                </a:cubicBezTo>
                <a:lnTo>
                  <a:pt x="1330" y="652"/>
                </a:lnTo>
                <a:close/>
                <a:moveTo>
                  <a:pt x="239" y="382"/>
                </a:moveTo>
                <a:lnTo>
                  <a:pt x="239" y="382"/>
                </a:lnTo>
                <a:cubicBezTo>
                  <a:pt x="0" y="10"/>
                  <a:pt x="0" y="10"/>
                  <a:pt x="0" y="10"/>
                </a:cubicBezTo>
                <a:cubicBezTo>
                  <a:pt x="154" y="10"/>
                  <a:pt x="154" y="10"/>
                  <a:pt x="154" y="10"/>
                </a:cubicBezTo>
                <a:cubicBezTo>
                  <a:pt x="308" y="264"/>
                  <a:pt x="308" y="264"/>
                  <a:pt x="308" y="264"/>
                </a:cubicBezTo>
                <a:cubicBezTo>
                  <a:pt x="459" y="10"/>
                  <a:pt x="459" y="10"/>
                  <a:pt x="459" y="10"/>
                </a:cubicBezTo>
                <a:cubicBezTo>
                  <a:pt x="611" y="10"/>
                  <a:pt x="611" y="10"/>
                  <a:pt x="611" y="10"/>
                </a:cubicBezTo>
                <a:cubicBezTo>
                  <a:pt x="371" y="383"/>
                  <a:pt x="371" y="383"/>
                  <a:pt x="371" y="383"/>
                </a:cubicBezTo>
                <a:cubicBezTo>
                  <a:pt x="371" y="652"/>
                  <a:pt x="371" y="652"/>
                  <a:pt x="371" y="652"/>
                </a:cubicBezTo>
                <a:cubicBezTo>
                  <a:pt x="239" y="652"/>
                  <a:pt x="239" y="652"/>
                  <a:pt x="239" y="652"/>
                </a:cubicBezTo>
                <a:lnTo>
                  <a:pt x="239" y="382"/>
                </a:lnTo>
                <a:close/>
              </a:path>
            </a:pathLst>
          </a:custGeom>
          <a:solidFill>
            <a:schemeClr val="tx1"/>
          </a:solidFill>
          <a:ln>
            <a:noFill/>
          </a:ln>
          <a:effectLst/>
        </p:spPr>
        <p:txBody>
          <a:bodyPr wrap="none" anchor="ctr"/>
          <a:lstStyle/>
          <a:p>
            <a:endParaRPr lang="en-GB" noProof="0" dirty="0"/>
          </a:p>
        </p:txBody>
      </p:sp>
      <p:sp>
        <p:nvSpPr>
          <p:cNvPr id="14" name="Triangle 9">
            <a:extLst>
              <a:ext uri="{FF2B5EF4-FFF2-40B4-BE49-F238E27FC236}">
                <a16:creationId xmlns:a16="http://schemas.microsoft.com/office/drawing/2014/main" id="{E131A983-7355-4968-873A-A98E7BE44F84}"/>
              </a:ext>
            </a:extLst>
          </p:cNvPr>
          <p:cNvSpPr/>
          <p:nvPr userDrawn="1"/>
        </p:nvSpPr>
        <p:spPr bwMode="white">
          <a:xfrm rot="10800000">
            <a:off x="5981698" y="-1"/>
            <a:ext cx="228599" cy="179924"/>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15" name="Triangle 10">
            <a:extLst>
              <a:ext uri="{FF2B5EF4-FFF2-40B4-BE49-F238E27FC236}">
                <a16:creationId xmlns:a16="http://schemas.microsoft.com/office/drawing/2014/main" id="{B6B2EA61-2813-4D0C-8B6C-B43D6E6A3622}"/>
              </a:ext>
            </a:extLst>
          </p:cNvPr>
          <p:cNvSpPr/>
          <p:nvPr userDrawn="1"/>
        </p:nvSpPr>
        <p:spPr bwMode="white">
          <a:xfrm>
            <a:off x="5981698" y="6678076"/>
            <a:ext cx="228599" cy="179924"/>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2" name="Title 1"/>
          <p:cNvSpPr>
            <a:spLocks noGrp="1"/>
          </p:cNvSpPr>
          <p:nvPr>
            <p:ph type="ctrTitle" hasCustomPrompt="1"/>
          </p:nvPr>
        </p:nvSpPr>
        <p:spPr bwMode="white">
          <a:xfrm>
            <a:off x="1479600" y="1980000"/>
            <a:ext cx="9230400" cy="2217600"/>
          </a:xfrm>
        </p:spPr>
        <p:txBody>
          <a:bodyPr anchor="t" anchorCtr="0"/>
          <a:lstStyle>
            <a:lvl1pPr algn="ctr">
              <a:lnSpc>
                <a:spcPct val="90000"/>
              </a:lnSpc>
              <a:defRPr sz="8000">
                <a:solidFill>
                  <a:schemeClr val="tx1"/>
                </a:solidFill>
              </a:defRPr>
            </a:lvl1pPr>
          </a:lstStyle>
          <a:p>
            <a:r>
              <a:rPr lang="en-GB" noProof="0" dirty="0"/>
              <a:t>Click to add quote</a:t>
            </a:r>
            <a:endParaRPr lang="en-GB" dirty="0"/>
          </a:p>
        </p:txBody>
      </p:sp>
      <p:sp>
        <p:nvSpPr>
          <p:cNvPr id="13" name="Text Placeholder 4">
            <a:extLst>
              <a:ext uri="{FF2B5EF4-FFF2-40B4-BE49-F238E27FC236}">
                <a16:creationId xmlns:a16="http://schemas.microsoft.com/office/drawing/2014/main" id="{96C90B18-0C20-44AB-8276-0B37220DD78E}"/>
              </a:ext>
            </a:extLst>
          </p:cNvPr>
          <p:cNvSpPr>
            <a:spLocks noGrp="1"/>
          </p:cNvSpPr>
          <p:nvPr>
            <p:ph type="body" sz="quarter" idx="13" hasCustomPrompt="1"/>
          </p:nvPr>
        </p:nvSpPr>
        <p:spPr>
          <a:xfrm>
            <a:off x="1481138" y="4320000"/>
            <a:ext cx="9230400" cy="576000"/>
          </a:xfrm>
        </p:spPr>
        <p:txBody>
          <a:bodyPr/>
          <a:lstStyle>
            <a:lvl1pPr marL="0" indent="0" algn="ctr">
              <a:lnSpc>
                <a:spcPct val="120000"/>
              </a:lnSpc>
              <a:spcBef>
                <a:spcPts val="0"/>
              </a:spcBef>
              <a:spcAft>
                <a:spcPts val="500"/>
              </a:spcAft>
              <a:buNone/>
              <a:defRPr sz="1200" cap="none" spc="0" baseline="0"/>
            </a:lvl1pPr>
            <a:lvl2pPr marL="0" indent="0" algn="ctr">
              <a:lnSpc>
                <a:spcPct val="120000"/>
              </a:lnSpc>
              <a:spcBef>
                <a:spcPts val="0"/>
              </a:spcBef>
              <a:spcAft>
                <a:spcPts val="500"/>
              </a:spcAft>
              <a:buNone/>
              <a:defRPr sz="1200" b="0" cap="all" spc="600"/>
            </a:lvl2pPr>
            <a:lvl3pPr marL="0" indent="0" algn="ctr">
              <a:lnSpc>
                <a:spcPct val="120000"/>
              </a:lnSpc>
              <a:spcBef>
                <a:spcPts val="0"/>
              </a:spcBef>
              <a:spcAft>
                <a:spcPts val="500"/>
              </a:spcAft>
              <a:buNone/>
              <a:defRPr sz="1200" b="0" cap="all" spc="600"/>
            </a:lvl3pPr>
            <a:lvl4pPr marL="0" algn="ctr">
              <a:lnSpc>
                <a:spcPct val="120000"/>
              </a:lnSpc>
              <a:spcBef>
                <a:spcPts val="0"/>
              </a:spcBef>
              <a:spcAft>
                <a:spcPts val="500"/>
              </a:spcAft>
              <a:buNone/>
              <a:defRPr sz="1200" b="0" cap="all" spc="600"/>
            </a:lvl4pPr>
            <a:lvl5pPr marL="0" algn="ctr">
              <a:lnSpc>
                <a:spcPct val="120000"/>
              </a:lnSpc>
              <a:spcBef>
                <a:spcPts val="0"/>
              </a:spcBef>
              <a:spcAft>
                <a:spcPts val="500"/>
              </a:spcAft>
              <a:buNone/>
              <a:defRPr sz="1200" b="0" cap="all" spc="600"/>
            </a:lvl5pPr>
          </a:lstStyle>
          <a:p>
            <a:r>
              <a:rPr lang="en-GB" dirty="0"/>
              <a:t>Click to add text</a:t>
            </a:r>
          </a:p>
        </p:txBody>
      </p:sp>
      <p:sp>
        <p:nvSpPr>
          <p:cNvPr id="11" name="Subtitle Eyebrow">
            <a:extLst>
              <a:ext uri="{FF2B5EF4-FFF2-40B4-BE49-F238E27FC236}">
                <a16:creationId xmlns:a16="http://schemas.microsoft.com/office/drawing/2014/main" id="{FEDD1CCA-EE42-4F36-AA10-92653320D3A0}"/>
              </a:ext>
            </a:extLst>
          </p:cNvPr>
          <p:cNvSpPr txBox="1">
            <a:spLocks/>
          </p:cNvSpPr>
          <p:nvPr userDrawn="1"/>
        </p:nvSpPr>
        <p:spPr>
          <a:xfrm>
            <a:off x="539999" y="481818"/>
            <a:ext cx="2642400" cy="154800"/>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0"/>
              </a:spcAft>
              <a:buFont typeface="Arial" panose="020B0604020202020204" pitchFamily="34" charset="0"/>
              <a:buChar char="​"/>
              <a:defRPr sz="900" b="0" kern="1200">
                <a:solidFill>
                  <a:schemeClr val="tx1"/>
                </a:solidFill>
                <a:latin typeface="+mn-lt"/>
                <a:ea typeface="+mn-ea"/>
                <a:cs typeface="+mn-cs"/>
              </a:defRPr>
            </a:lvl1pPr>
            <a:lvl2pPr marL="0" indent="0" algn="l" defTabSz="914400" rtl="0" eaLnBrk="1" latinLnBrk="0" hangingPunct="1">
              <a:lnSpc>
                <a:spcPct val="120000"/>
              </a:lnSpc>
              <a:spcBef>
                <a:spcPts val="500"/>
              </a:spcBef>
              <a:spcAft>
                <a:spcPts val="500"/>
              </a:spcAft>
              <a:buFont typeface="Arial" panose="020B0604020202020204" pitchFamily="34" charset="0"/>
              <a:buNone/>
              <a:defRPr sz="1800" b="1" kern="1200">
                <a:solidFill>
                  <a:schemeClr val="bg1"/>
                </a:solidFill>
                <a:latin typeface="+mn-lt"/>
                <a:ea typeface="+mn-ea"/>
                <a:cs typeface="+mn-cs"/>
              </a:defRPr>
            </a:lvl2pPr>
            <a:lvl3pPr marL="0" indent="0" algn="l" defTabSz="914400" rtl="0" eaLnBrk="1" latinLnBrk="0" hangingPunct="1">
              <a:lnSpc>
                <a:spcPct val="120000"/>
              </a:lnSpc>
              <a:spcBef>
                <a:spcPts val="500"/>
              </a:spcBef>
              <a:spcAft>
                <a:spcPts val="500"/>
              </a:spcAft>
              <a:buFont typeface="Arial" panose="020B0604020202020204" pitchFamily="34" charset="0"/>
              <a:buChar char="​"/>
              <a:defRPr sz="1800" b="1" kern="1200">
                <a:solidFill>
                  <a:schemeClr val="bg1"/>
                </a:solidFill>
                <a:latin typeface="+mn-lt"/>
                <a:ea typeface="+mn-ea"/>
                <a:cs typeface="+mn-cs"/>
              </a:defRPr>
            </a:lvl3pPr>
            <a:lvl4pPr marL="0" indent="0" algn="l" defTabSz="914400" rtl="0" eaLnBrk="1" latinLnBrk="0" hangingPunct="1">
              <a:lnSpc>
                <a:spcPct val="90000"/>
              </a:lnSpc>
              <a:spcBef>
                <a:spcPts val="500"/>
              </a:spcBef>
              <a:spcAft>
                <a:spcPts val="0"/>
              </a:spcAft>
              <a:buFont typeface="Arial" panose="020B0604020202020204" pitchFamily="34" charset="0"/>
              <a:buChar char="​"/>
              <a:defRPr sz="1800" b="1" kern="1200" cap="none" baseline="0">
                <a:solidFill>
                  <a:schemeClr val="bg1"/>
                </a:solidFill>
                <a:latin typeface="+mn-lt"/>
                <a:ea typeface="+mn-ea"/>
                <a:cs typeface="+mn-cs"/>
              </a:defRPr>
            </a:lvl4pPr>
            <a:lvl5pPr marL="0" indent="0" algn="l" defTabSz="914400" rtl="0" eaLnBrk="1" latinLnBrk="0" hangingPunct="1">
              <a:lnSpc>
                <a:spcPct val="120000"/>
              </a:lnSpc>
              <a:spcBef>
                <a:spcPts val="500"/>
              </a:spcBef>
              <a:spcAft>
                <a:spcPts val="500"/>
              </a:spcAft>
              <a:buFont typeface="Arial" panose="020B0604020202020204" pitchFamily="34" charset="0"/>
              <a:buChar char="​"/>
              <a:tabLst/>
              <a:defRPr sz="1800" b="1" kern="1200">
                <a:solidFill>
                  <a:schemeClr val="bg1"/>
                </a:solidFill>
                <a:latin typeface="+mn-lt"/>
                <a:ea typeface="+mn-ea"/>
                <a:cs typeface="+mn-cs"/>
              </a:defRPr>
            </a:lvl5pPr>
            <a:lvl6pPr marL="0" indent="0" algn="l" defTabSz="914400" rtl="0" eaLnBrk="1" latinLnBrk="0" hangingPunct="1">
              <a:lnSpc>
                <a:spcPct val="90000"/>
              </a:lnSpc>
              <a:spcBef>
                <a:spcPts val="500"/>
              </a:spcBef>
              <a:spcAft>
                <a:spcPts val="0"/>
              </a:spcAft>
              <a:buFont typeface="Arial" panose="020B0604020202020204" pitchFamily="34" charset="0"/>
              <a:buChar char="​"/>
              <a:defRPr sz="1800" b="1" kern="1200">
                <a:solidFill>
                  <a:schemeClr val="bg1"/>
                </a:solidFill>
                <a:latin typeface="+mn-lt"/>
                <a:ea typeface="+mn-ea"/>
                <a:cs typeface="+mn-cs"/>
              </a:defRPr>
            </a:lvl6pPr>
            <a:lvl7pPr marL="0" indent="0" algn="l" defTabSz="914400" rtl="0" eaLnBrk="1" latinLnBrk="0" hangingPunct="1">
              <a:lnSpc>
                <a:spcPct val="120000"/>
              </a:lnSpc>
              <a:spcBef>
                <a:spcPts val="500"/>
              </a:spcBef>
              <a:spcAft>
                <a:spcPts val="500"/>
              </a:spcAft>
              <a:buFont typeface="Arial" panose="020B0604020202020204" pitchFamily="34" charset="0"/>
              <a:buChar char="​"/>
              <a:defRPr sz="1800" b="1" kern="1200" baseline="0">
                <a:solidFill>
                  <a:schemeClr val="bg1"/>
                </a:solidFill>
                <a:latin typeface="+mn-lt"/>
                <a:ea typeface="+mn-ea"/>
                <a:cs typeface="+mn-cs"/>
              </a:defRPr>
            </a:lvl7pPr>
            <a:lvl8pPr marL="0" indent="0" algn="l" defTabSz="914400" rtl="0" eaLnBrk="1" latinLnBrk="0" hangingPunct="1">
              <a:lnSpc>
                <a:spcPct val="120000"/>
              </a:lnSpc>
              <a:spcBef>
                <a:spcPts val="500"/>
              </a:spcBef>
              <a:spcAft>
                <a:spcPts val="500"/>
              </a:spcAft>
              <a:buFont typeface="Arial" panose="020B0604020202020204" pitchFamily="34" charset="0"/>
              <a:buChar char="​"/>
              <a:defRPr sz="1800" b="1" kern="1200">
                <a:solidFill>
                  <a:schemeClr val="bg1"/>
                </a:solidFill>
                <a:latin typeface="+mn-lt"/>
                <a:ea typeface="+mn-ea"/>
                <a:cs typeface="+mn-cs"/>
              </a:defRPr>
            </a:lvl8pPr>
            <a:lvl9pPr marL="0" indent="0" algn="l" defTabSz="914400" rtl="0" eaLnBrk="1" latinLnBrk="0" hangingPunct="1">
              <a:lnSpc>
                <a:spcPct val="90000"/>
              </a:lnSpc>
              <a:spcBef>
                <a:spcPts val="1000"/>
              </a:spcBef>
              <a:spcAft>
                <a:spcPts val="0"/>
              </a:spcAft>
              <a:buFont typeface="Arial" panose="020B0604020202020204" pitchFamily="34" charset="0"/>
              <a:buChar char="​"/>
              <a:defRPr sz="1800" b="1" kern="1200" baseline="0">
                <a:solidFill>
                  <a:schemeClr val="bg1"/>
                </a:solidFill>
                <a:latin typeface="+mn-lt"/>
                <a:ea typeface="+mn-ea"/>
                <a:cs typeface="+mn-cs"/>
              </a:defRPr>
            </a:lvl9pPr>
          </a:lstStyle>
          <a:p>
            <a:r>
              <a:rPr lang="en-GB" dirty="0"/>
              <a:t>Click to add Eyebrow text</a:t>
            </a:r>
          </a:p>
        </p:txBody>
      </p:sp>
      <p:sp>
        <p:nvSpPr>
          <p:cNvPr id="18" name="Footer Placeholder 4">
            <a:extLst>
              <a:ext uri="{FF2B5EF4-FFF2-40B4-BE49-F238E27FC236}">
                <a16:creationId xmlns:a16="http://schemas.microsoft.com/office/drawing/2014/main" id="{B63816D4-9DF8-409B-BC46-6899E08CEABF}"/>
              </a:ext>
            </a:extLst>
          </p:cNvPr>
          <p:cNvSpPr>
            <a:spLocks noGrp="1"/>
          </p:cNvSpPr>
          <p:nvPr>
            <p:ph type="ftr" sz="quarter" idx="11"/>
          </p:nvPr>
        </p:nvSpPr>
        <p:spPr>
          <a:xfrm>
            <a:off x="3693599" y="481818"/>
            <a:ext cx="5135612" cy="154800"/>
          </a:xfrm>
        </p:spPr>
        <p:txBody>
          <a:bodyPr/>
          <a:lstStyle>
            <a:lvl1pPr>
              <a:defRPr>
                <a:solidFill>
                  <a:schemeClr val="tx1"/>
                </a:solidFill>
              </a:defRPr>
            </a:lvl1pPr>
          </a:lstStyle>
          <a:p>
            <a:endParaRPr lang="en-GB" dirty="0"/>
          </a:p>
        </p:txBody>
      </p:sp>
      <p:sp>
        <p:nvSpPr>
          <p:cNvPr id="19" name="Slide Number Placeholder 5">
            <a:extLst>
              <a:ext uri="{FF2B5EF4-FFF2-40B4-BE49-F238E27FC236}">
                <a16:creationId xmlns:a16="http://schemas.microsoft.com/office/drawing/2014/main" id="{91CE8C4D-DD44-441E-9911-EA67F1C0C49E}"/>
              </a:ext>
            </a:extLst>
          </p:cNvPr>
          <p:cNvSpPr>
            <a:spLocks noGrp="1"/>
          </p:cNvSpPr>
          <p:nvPr>
            <p:ph type="sldNum" sz="quarter" idx="12"/>
          </p:nvPr>
        </p:nvSpPr>
        <p:spPr>
          <a:xfrm>
            <a:off x="3362400" y="481818"/>
            <a:ext cx="270000" cy="154800"/>
          </a:xfrm>
        </p:spPr>
        <p:txBody>
          <a:bodyPr/>
          <a:lstStyle>
            <a:lvl1pPr>
              <a:defRPr>
                <a:solidFill>
                  <a:schemeClr val="tx1"/>
                </a:solidFill>
              </a:defRPr>
            </a:lvl1p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428281121"/>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PICTURE plus Client Logo Panel">
    <p:spTree>
      <p:nvGrpSpPr>
        <p:cNvPr id="1" name=""/>
        <p:cNvGrpSpPr/>
        <p:nvPr/>
      </p:nvGrpSpPr>
      <p:grpSpPr>
        <a:xfrm>
          <a:off x="0" y="0"/>
          <a:ext cx="0" cy="0"/>
          <a:chOff x="0" y="0"/>
          <a:chExt cx="0" cy="0"/>
        </a:xfrm>
      </p:grpSpPr>
      <p:sp>
        <p:nvSpPr>
          <p:cNvPr id="11" name="Footer Placeholder 7" hidden="1">
            <a:extLst>
              <a:ext uri="{FF2B5EF4-FFF2-40B4-BE49-F238E27FC236}">
                <a16:creationId xmlns:a16="http://schemas.microsoft.com/office/drawing/2014/main" id="{E0A239A6-FC48-4D80-8C2A-A70685D7F263}"/>
              </a:ext>
            </a:extLst>
          </p:cNvPr>
          <p:cNvSpPr>
            <a:spLocks noGrp="1"/>
          </p:cNvSpPr>
          <p:nvPr>
            <p:ph type="ftr" sz="quarter" idx="3"/>
          </p:nvPr>
        </p:nvSpPr>
        <p:spPr bwMode="white">
          <a:xfrm>
            <a:off x="12193200" y="6858000"/>
            <a:ext cx="0" cy="0"/>
          </a:xfrm>
          <a:prstGeom prst="rect">
            <a:avLst/>
          </a:prstGeom>
        </p:spPr>
        <p:txBody>
          <a:bodyPr vert="horz" lIns="0" tIns="0" rIns="0" bIns="0" rtlCol="0" anchor="t" anchorCtr="0"/>
          <a:lstStyle>
            <a:lvl1pPr algn="l">
              <a:defRPr sz="100">
                <a:noFill/>
              </a:defRPr>
            </a:lvl1pPr>
          </a:lstStyle>
          <a:p>
            <a:endParaRPr lang="en-GB" dirty="0"/>
          </a:p>
        </p:txBody>
      </p:sp>
      <p:sp>
        <p:nvSpPr>
          <p:cNvPr id="13" name="Slide Number Placeholder 10" hidden="1">
            <a:extLst>
              <a:ext uri="{FF2B5EF4-FFF2-40B4-BE49-F238E27FC236}">
                <a16:creationId xmlns:a16="http://schemas.microsoft.com/office/drawing/2014/main" id="{BB55A2A6-4504-4CDC-B407-0D60FBA38040}"/>
              </a:ext>
            </a:extLst>
          </p:cNvPr>
          <p:cNvSpPr>
            <a:spLocks noGrp="1"/>
          </p:cNvSpPr>
          <p:nvPr>
            <p:ph type="sldNum" sz="quarter" idx="17"/>
          </p:nvPr>
        </p:nvSpPr>
        <p:spPr>
          <a:xfrm>
            <a:off x="12193200" y="6858000"/>
            <a:ext cx="0" cy="0"/>
          </a:xfrm>
        </p:spPr>
        <p:txBody>
          <a:bodyPr/>
          <a:lstStyle>
            <a:lvl1pPr>
              <a:defRPr sz="100">
                <a:noFill/>
              </a:defRPr>
            </a:lvl1pPr>
          </a:lstStyle>
          <a:p>
            <a:fld id="{23AA811B-2EBD-4900-905E-5BE206449611}" type="slidenum">
              <a:rPr lang="en-GB" smtClean="0"/>
              <a:pPr/>
              <a:t>‹#›</a:t>
            </a:fld>
            <a:endParaRPr lang="en-GB" dirty="0"/>
          </a:p>
        </p:txBody>
      </p:sp>
      <p:sp>
        <p:nvSpPr>
          <p:cNvPr id="25" name="Background">
            <a:extLst>
              <a:ext uri="{FF2B5EF4-FFF2-40B4-BE49-F238E27FC236}">
                <a16:creationId xmlns:a16="http://schemas.microsoft.com/office/drawing/2014/main" id="{0989FD76-8945-45E9-B7AE-3302B3AF3E61}"/>
              </a:ext>
            </a:extLst>
          </p:cNvPr>
          <p:cNvSpPr/>
          <p:nvPr userDrawn="1"/>
        </p:nvSpPr>
        <p:spPr>
          <a:xfrm>
            <a:off x="0" y="0"/>
            <a:ext cx="12193200" cy="686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err="1"/>
          </a:p>
        </p:txBody>
      </p:sp>
      <p:sp>
        <p:nvSpPr>
          <p:cNvPr id="14" name="Picture Placeholder 13">
            <a:extLst>
              <a:ext uri="{FF2B5EF4-FFF2-40B4-BE49-F238E27FC236}">
                <a16:creationId xmlns:a16="http://schemas.microsoft.com/office/drawing/2014/main" id="{0EF4A440-611D-4B5A-802D-AA67BF9AA765}"/>
              </a:ext>
            </a:extLst>
          </p:cNvPr>
          <p:cNvSpPr>
            <a:spLocks noGrp="1"/>
          </p:cNvSpPr>
          <p:nvPr>
            <p:ph type="pic" sz="quarter" idx="13" hasCustomPrompt="1"/>
          </p:nvPr>
        </p:nvSpPr>
        <p:spPr>
          <a:xfrm>
            <a:off x="0" y="-1"/>
            <a:ext cx="12193200" cy="6861600"/>
          </a:xfrm>
          <a:custGeom>
            <a:avLst/>
            <a:gdLst>
              <a:gd name="connsiteX0" fmla="*/ 9007476 w 12193200"/>
              <a:gd name="connsiteY0" fmla="*/ 2334519 h 6861600"/>
              <a:gd name="connsiteX1" fmla="*/ 9187184 w 12193200"/>
              <a:gd name="connsiteY1" fmla="*/ 2448818 h 6861600"/>
              <a:gd name="connsiteX2" fmla="*/ 9007476 w 12193200"/>
              <a:gd name="connsiteY2" fmla="*/ 2563117 h 6861600"/>
              <a:gd name="connsiteX3" fmla="*/ 9007474 w 12193200"/>
              <a:gd name="connsiteY3" fmla="*/ 2 h 6861600"/>
              <a:gd name="connsiteX4" fmla="*/ 9007474 w 12193200"/>
              <a:gd name="connsiteY4" fmla="*/ 6858002 h 6861600"/>
              <a:gd name="connsiteX5" fmla="*/ 11645898 w 12193200"/>
              <a:gd name="connsiteY5" fmla="*/ 6858002 h 6861600"/>
              <a:gd name="connsiteX6" fmla="*/ 11645898 w 12193200"/>
              <a:gd name="connsiteY6" fmla="*/ 6004863 h 6861600"/>
              <a:gd name="connsiteX7" fmla="*/ 11814930 w 12193200"/>
              <a:gd name="connsiteY7" fmla="*/ 5897483 h 6861600"/>
              <a:gd name="connsiteX8" fmla="*/ 11645898 w 12193200"/>
              <a:gd name="connsiteY8" fmla="*/ 5790104 h 6861600"/>
              <a:gd name="connsiteX9" fmla="*/ 11645898 w 12193200"/>
              <a:gd name="connsiteY9" fmla="*/ 2 h 6861600"/>
              <a:gd name="connsiteX10" fmla="*/ 0 w 12193200"/>
              <a:gd name="connsiteY10" fmla="*/ 0 h 6861600"/>
              <a:gd name="connsiteX11" fmla="*/ 12193200 w 12193200"/>
              <a:gd name="connsiteY11" fmla="*/ 0 h 6861600"/>
              <a:gd name="connsiteX12" fmla="*/ 12193200 w 12193200"/>
              <a:gd name="connsiteY12" fmla="*/ 6861600 h 6861600"/>
              <a:gd name="connsiteX13" fmla="*/ 0 w 12193200"/>
              <a:gd name="connsiteY13" fmla="*/ 6861600 h 686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3200" h="6861600">
                <a:moveTo>
                  <a:pt x="9007476" y="2334519"/>
                </a:moveTo>
                <a:lnTo>
                  <a:pt x="9187184" y="2448818"/>
                </a:lnTo>
                <a:lnTo>
                  <a:pt x="9007476" y="2563117"/>
                </a:lnTo>
                <a:close/>
                <a:moveTo>
                  <a:pt x="9007474" y="2"/>
                </a:moveTo>
                <a:lnTo>
                  <a:pt x="9007474" y="6858002"/>
                </a:lnTo>
                <a:lnTo>
                  <a:pt x="11645898" y="6858002"/>
                </a:lnTo>
                <a:lnTo>
                  <a:pt x="11645898" y="6004863"/>
                </a:lnTo>
                <a:lnTo>
                  <a:pt x="11814930" y="5897483"/>
                </a:lnTo>
                <a:lnTo>
                  <a:pt x="11645898" y="5790104"/>
                </a:lnTo>
                <a:lnTo>
                  <a:pt x="11645898" y="2"/>
                </a:lnTo>
                <a:close/>
                <a:moveTo>
                  <a:pt x="0" y="0"/>
                </a:moveTo>
                <a:lnTo>
                  <a:pt x="12193200" y="0"/>
                </a:lnTo>
                <a:lnTo>
                  <a:pt x="12193200" y="6861600"/>
                </a:lnTo>
                <a:lnTo>
                  <a:pt x="0" y="6861600"/>
                </a:lnTo>
                <a:close/>
              </a:path>
            </a:pathLst>
          </a:custGeom>
          <a:solidFill>
            <a:schemeClr val="bg2"/>
          </a:solidFill>
          <a:ln w="0">
            <a:solidFill>
              <a:schemeClr val="bg1">
                <a:alpha val="0"/>
              </a:schemeClr>
            </a:solidFill>
          </a:ln>
        </p:spPr>
        <p:txBody>
          <a:bodyPr wrap="square" lIns="144000" tIns="108000">
            <a:noAutofit/>
          </a:bodyPr>
          <a:lstStyle>
            <a:lvl1pPr marL="0" indent="0" algn="l">
              <a:buNone/>
              <a:defRPr sz="1600"/>
            </a:lvl1pPr>
          </a:lstStyle>
          <a:p>
            <a:r>
              <a:rPr lang="en-GB" dirty="0"/>
              <a:t>Click on frame and insert picture using the Insert tab, Pictures</a:t>
            </a:r>
          </a:p>
          <a:p>
            <a:endParaRPr lang="en-GB" dirty="0"/>
          </a:p>
        </p:txBody>
      </p:sp>
      <p:sp>
        <p:nvSpPr>
          <p:cNvPr id="21" name="Logo">
            <a:extLst>
              <a:ext uri="{FF2B5EF4-FFF2-40B4-BE49-F238E27FC236}">
                <a16:creationId xmlns:a16="http://schemas.microsoft.com/office/drawing/2014/main" id="{4364C69F-B627-43F4-9980-9729CA3C6C83}"/>
              </a:ext>
            </a:extLst>
          </p:cNvPr>
          <p:cNvSpPr>
            <a:spLocks noChangeArrowheads="1"/>
          </p:cNvSpPr>
          <p:nvPr userDrawn="1"/>
        </p:nvSpPr>
        <p:spPr bwMode="auto">
          <a:xfrm>
            <a:off x="9793486" y="5689495"/>
            <a:ext cx="1670252" cy="347393"/>
          </a:xfrm>
          <a:custGeom>
            <a:avLst/>
            <a:gdLst>
              <a:gd name="T0" fmla="*/ 3133 w 3201"/>
              <a:gd name="T1" fmla="*/ 97 h 664"/>
              <a:gd name="T2" fmla="*/ 3148 w 3201"/>
              <a:gd name="T3" fmla="*/ 81 h 664"/>
              <a:gd name="T4" fmla="*/ 3120 w 3201"/>
              <a:gd name="T5" fmla="*/ 77 h 664"/>
              <a:gd name="T6" fmla="*/ 3109 w 3201"/>
              <a:gd name="T7" fmla="*/ 135 h 664"/>
              <a:gd name="T8" fmla="*/ 3150 w 3201"/>
              <a:gd name="T9" fmla="*/ 69 h 664"/>
              <a:gd name="T10" fmla="*/ 3156 w 3201"/>
              <a:gd name="T11" fmla="*/ 99 h 664"/>
              <a:gd name="T12" fmla="*/ 3158 w 3201"/>
              <a:gd name="T13" fmla="*/ 122 h 664"/>
              <a:gd name="T14" fmla="*/ 3147 w 3201"/>
              <a:gd name="T15" fmla="*/ 124 h 664"/>
              <a:gd name="T16" fmla="*/ 3120 w 3201"/>
              <a:gd name="T17" fmla="*/ 106 h 664"/>
              <a:gd name="T18" fmla="*/ 2276 w 3201"/>
              <a:gd name="T19" fmla="*/ 420 h 664"/>
              <a:gd name="T20" fmla="*/ 2391 w 3201"/>
              <a:gd name="T21" fmla="*/ 562 h 664"/>
              <a:gd name="T22" fmla="*/ 2473 w 3201"/>
              <a:gd name="T23" fmla="*/ 314 h 664"/>
              <a:gd name="T24" fmla="*/ 2276 w 3201"/>
              <a:gd name="T25" fmla="*/ 420 h 664"/>
              <a:gd name="T26" fmla="*/ 2178 w 3201"/>
              <a:gd name="T27" fmla="*/ 294 h 664"/>
              <a:gd name="T28" fmla="*/ 2567 w 3201"/>
              <a:gd name="T29" fmla="*/ 245 h 664"/>
              <a:gd name="T30" fmla="*/ 2392 w 3201"/>
              <a:gd name="T31" fmla="*/ 662 h 664"/>
              <a:gd name="T32" fmla="*/ 2147 w 3201"/>
              <a:gd name="T33" fmla="*/ 413 h 664"/>
              <a:gd name="T34" fmla="*/ 649 w 3201"/>
              <a:gd name="T35" fmla="*/ 526 h 664"/>
              <a:gd name="T36" fmla="*/ 847 w 3201"/>
              <a:gd name="T37" fmla="*/ 419 h 664"/>
              <a:gd name="T38" fmla="*/ 649 w 3201"/>
              <a:gd name="T39" fmla="*/ 314 h 664"/>
              <a:gd name="T40" fmla="*/ 488 w 3201"/>
              <a:gd name="T41" fmla="*/ 413 h 664"/>
              <a:gd name="T42" fmla="*/ 731 w 3201"/>
              <a:gd name="T43" fmla="*/ 177 h 664"/>
              <a:gd name="T44" fmla="*/ 906 w 3201"/>
              <a:gd name="T45" fmla="*/ 593 h 664"/>
              <a:gd name="T46" fmla="*/ 518 w 3201"/>
              <a:gd name="T47" fmla="*/ 549 h 664"/>
              <a:gd name="T48" fmla="*/ 3137 w 3201"/>
              <a:gd name="T49" fmla="*/ 48 h 664"/>
              <a:gd name="T50" fmla="*/ 3084 w 3201"/>
              <a:gd name="T51" fmla="*/ 100 h 664"/>
              <a:gd name="T52" fmla="*/ 3137 w 3201"/>
              <a:gd name="T53" fmla="*/ 152 h 664"/>
              <a:gd name="T54" fmla="*/ 3190 w 3201"/>
              <a:gd name="T55" fmla="*/ 100 h 664"/>
              <a:gd name="T56" fmla="*/ 3137 w 3201"/>
              <a:gd name="T57" fmla="*/ 48 h 664"/>
              <a:gd name="T58" fmla="*/ 3168 w 3201"/>
              <a:gd name="T59" fmla="*/ 46 h 664"/>
              <a:gd name="T60" fmla="*/ 3192 w 3201"/>
              <a:gd name="T61" fmla="*/ 131 h 664"/>
              <a:gd name="T62" fmla="*/ 3105 w 3201"/>
              <a:gd name="T63" fmla="*/ 154 h 664"/>
              <a:gd name="T64" fmla="*/ 3082 w 3201"/>
              <a:gd name="T65" fmla="*/ 69 h 664"/>
              <a:gd name="T66" fmla="*/ 2809 w 3201"/>
              <a:gd name="T67" fmla="*/ 652 h 664"/>
              <a:gd name="T68" fmla="*/ 2749 w 3201"/>
              <a:gd name="T69" fmla="*/ 187 h 664"/>
              <a:gd name="T70" fmla="*/ 2877 w 3201"/>
              <a:gd name="T71" fmla="*/ 464 h 664"/>
              <a:gd name="T72" fmla="*/ 3109 w 3201"/>
              <a:gd name="T73" fmla="*/ 187 h 664"/>
              <a:gd name="T74" fmla="*/ 1826 w 3201"/>
              <a:gd name="T75" fmla="*/ 416 h 664"/>
              <a:gd name="T76" fmla="*/ 2110 w 3201"/>
              <a:gd name="T77" fmla="*/ 308 h 664"/>
              <a:gd name="T78" fmla="*/ 1831 w 3201"/>
              <a:gd name="T79" fmla="*/ 663 h 664"/>
              <a:gd name="T80" fmla="*/ 1500 w 3201"/>
              <a:gd name="T81" fmla="*/ 329 h 664"/>
              <a:gd name="T82" fmla="*/ 1824 w 3201"/>
              <a:gd name="T83" fmla="*/ 0 h 664"/>
              <a:gd name="T84" fmla="*/ 1971 w 3201"/>
              <a:gd name="T85" fmla="*/ 212 h 664"/>
              <a:gd name="T86" fmla="*/ 1686 w 3201"/>
              <a:gd name="T87" fmla="*/ 164 h 664"/>
              <a:gd name="T88" fmla="*/ 1822 w 3201"/>
              <a:gd name="T89" fmla="*/ 552 h 664"/>
              <a:gd name="T90" fmla="*/ 1977 w 3201"/>
              <a:gd name="T91" fmla="*/ 416 h 664"/>
              <a:gd name="T92" fmla="*/ 1330 w 3201"/>
              <a:gd name="T93" fmla="*/ 652 h 664"/>
              <a:gd name="T94" fmla="*/ 1174 w 3201"/>
              <a:gd name="T95" fmla="*/ 662 h 664"/>
              <a:gd name="T96" fmla="*/ 1016 w 3201"/>
              <a:gd name="T97" fmla="*/ 481 h 664"/>
              <a:gd name="T98" fmla="*/ 1141 w 3201"/>
              <a:gd name="T99" fmla="*/ 401 h 664"/>
              <a:gd name="T100" fmla="*/ 1220 w 3201"/>
              <a:gd name="T101" fmla="*/ 569 h 664"/>
              <a:gd name="T102" fmla="*/ 1321 w 3201"/>
              <a:gd name="T103" fmla="*/ 383 h 664"/>
              <a:gd name="T104" fmla="*/ 1447 w 3201"/>
              <a:gd name="T105" fmla="*/ 652 h 664"/>
              <a:gd name="T106" fmla="*/ 239 w 3201"/>
              <a:gd name="T107" fmla="*/ 382 h 664"/>
              <a:gd name="T108" fmla="*/ 308 w 3201"/>
              <a:gd name="T109" fmla="*/ 264 h 664"/>
              <a:gd name="T110" fmla="*/ 371 w 3201"/>
              <a:gd name="T111" fmla="*/ 383 h 664"/>
              <a:gd name="T112" fmla="*/ 239 w 3201"/>
              <a:gd name="T113" fmla="*/ 382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201" h="664">
                <a:moveTo>
                  <a:pt x="3120" y="97"/>
                </a:moveTo>
                <a:lnTo>
                  <a:pt x="3120" y="97"/>
                </a:lnTo>
                <a:cubicBezTo>
                  <a:pt x="3133" y="97"/>
                  <a:pt x="3133" y="97"/>
                  <a:pt x="3133" y="97"/>
                </a:cubicBezTo>
                <a:cubicBezTo>
                  <a:pt x="3140" y="97"/>
                  <a:pt x="3144" y="96"/>
                  <a:pt x="3146" y="94"/>
                </a:cubicBezTo>
                <a:cubicBezTo>
                  <a:pt x="3149" y="92"/>
                  <a:pt x="3150" y="90"/>
                  <a:pt x="3150" y="87"/>
                </a:cubicBezTo>
                <a:cubicBezTo>
                  <a:pt x="3150" y="85"/>
                  <a:pt x="3149" y="83"/>
                  <a:pt x="3148" y="81"/>
                </a:cubicBezTo>
                <a:cubicBezTo>
                  <a:pt x="3147" y="80"/>
                  <a:pt x="3145" y="79"/>
                  <a:pt x="3143" y="78"/>
                </a:cubicBezTo>
                <a:cubicBezTo>
                  <a:pt x="3141" y="77"/>
                  <a:pt x="3138" y="77"/>
                  <a:pt x="3132" y="77"/>
                </a:cubicBezTo>
                <a:cubicBezTo>
                  <a:pt x="3120" y="77"/>
                  <a:pt x="3120" y="77"/>
                  <a:pt x="3120" y="77"/>
                </a:cubicBezTo>
                <a:lnTo>
                  <a:pt x="3120" y="97"/>
                </a:lnTo>
                <a:close/>
                <a:moveTo>
                  <a:pt x="3109" y="135"/>
                </a:moveTo>
                <a:lnTo>
                  <a:pt x="3109" y="135"/>
                </a:lnTo>
                <a:cubicBezTo>
                  <a:pt x="3109" y="68"/>
                  <a:pt x="3109" y="68"/>
                  <a:pt x="3109" y="68"/>
                </a:cubicBezTo>
                <a:cubicBezTo>
                  <a:pt x="3132" y="68"/>
                  <a:pt x="3132" y="68"/>
                  <a:pt x="3132" y="68"/>
                </a:cubicBezTo>
                <a:cubicBezTo>
                  <a:pt x="3140" y="68"/>
                  <a:pt x="3146" y="68"/>
                  <a:pt x="3150" y="69"/>
                </a:cubicBezTo>
                <a:cubicBezTo>
                  <a:pt x="3153" y="71"/>
                  <a:pt x="3156" y="73"/>
                  <a:pt x="3158" y="76"/>
                </a:cubicBezTo>
                <a:cubicBezTo>
                  <a:pt x="3160" y="79"/>
                  <a:pt x="3161" y="82"/>
                  <a:pt x="3161" y="86"/>
                </a:cubicBezTo>
                <a:cubicBezTo>
                  <a:pt x="3161" y="91"/>
                  <a:pt x="3160" y="95"/>
                  <a:pt x="3156" y="99"/>
                </a:cubicBezTo>
                <a:cubicBezTo>
                  <a:pt x="3153" y="102"/>
                  <a:pt x="3148" y="104"/>
                  <a:pt x="3142" y="105"/>
                </a:cubicBezTo>
                <a:cubicBezTo>
                  <a:pt x="3144" y="106"/>
                  <a:pt x="3146" y="107"/>
                  <a:pt x="3148" y="108"/>
                </a:cubicBezTo>
                <a:cubicBezTo>
                  <a:pt x="3150" y="111"/>
                  <a:pt x="3154" y="115"/>
                  <a:pt x="3158" y="122"/>
                </a:cubicBezTo>
                <a:cubicBezTo>
                  <a:pt x="3166" y="135"/>
                  <a:pt x="3166" y="135"/>
                  <a:pt x="3166" y="135"/>
                </a:cubicBezTo>
                <a:cubicBezTo>
                  <a:pt x="3153" y="135"/>
                  <a:pt x="3153" y="135"/>
                  <a:pt x="3153" y="135"/>
                </a:cubicBezTo>
                <a:cubicBezTo>
                  <a:pt x="3147" y="124"/>
                  <a:pt x="3147" y="124"/>
                  <a:pt x="3147" y="124"/>
                </a:cubicBezTo>
                <a:cubicBezTo>
                  <a:pt x="3142" y="116"/>
                  <a:pt x="3138" y="111"/>
                  <a:pt x="3135" y="109"/>
                </a:cubicBezTo>
                <a:cubicBezTo>
                  <a:pt x="3133" y="107"/>
                  <a:pt x="3130" y="106"/>
                  <a:pt x="3126" y="106"/>
                </a:cubicBezTo>
                <a:cubicBezTo>
                  <a:pt x="3120" y="106"/>
                  <a:pt x="3120" y="106"/>
                  <a:pt x="3120" y="106"/>
                </a:cubicBezTo>
                <a:cubicBezTo>
                  <a:pt x="3120" y="135"/>
                  <a:pt x="3120" y="135"/>
                  <a:pt x="3120" y="135"/>
                </a:cubicBezTo>
                <a:lnTo>
                  <a:pt x="3109" y="135"/>
                </a:lnTo>
                <a:close/>
                <a:moveTo>
                  <a:pt x="2276" y="420"/>
                </a:moveTo>
                <a:lnTo>
                  <a:pt x="2276" y="420"/>
                </a:lnTo>
                <a:cubicBezTo>
                  <a:pt x="2276" y="466"/>
                  <a:pt x="2287" y="501"/>
                  <a:pt x="2309" y="526"/>
                </a:cubicBezTo>
                <a:cubicBezTo>
                  <a:pt x="2331" y="550"/>
                  <a:pt x="2359" y="562"/>
                  <a:pt x="2391" y="562"/>
                </a:cubicBezTo>
                <a:cubicBezTo>
                  <a:pt x="2424" y="562"/>
                  <a:pt x="2451" y="550"/>
                  <a:pt x="2473" y="526"/>
                </a:cubicBezTo>
                <a:cubicBezTo>
                  <a:pt x="2495" y="501"/>
                  <a:pt x="2507" y="465"/>
                  <a:pt x="2507" y="419"/>
                </a:cubicBezTo>
                <a:cubicBezTo>
                  <a:pt x="2507" y="373"/>
                  <a:pt x="2495" y="338"/>
                  <a:pt x="2473" y="314"/>
                </a:cubicBezTo>
                <a:cubicBezTo>
                  <a:pt x="2451" y="289"/>
                  <a:pt x="2424" y="277"/>
                  <a:pt x="2391" y="277"/>
                </a:cubicBezTo>
                <a:cubicBezTo>
                  <a:pt x="2359" y="277"/>
                  <a:pt x="2331" y="289"/>
                  <a:pt x="2309" y="314"/>
                </a:cubicBezTo>
                <a:cubicBezTo>
                  <a:pt x="2287" y="338"/>
                  <a:pt x="2276" y="374"/>
                  <a:pt x="2276" y="420"/>
                </a:cubicBezTo>
                <a:close/>
                <a:moveTo>
                  <a:pt x="2147" y="413"/>
                </a:moveTo>
                <a:lnTo>
                  <a:pt x="2147" y="413"/>
                </a:lnTo>
                <a:cubicBezTo>
                  <a:pt x="2147" y="372"/>
                  <a:pt x="2157" y="333"/>
                  <a:pt x="2178" y="294"/>
                </a:cubicBezTo>
                <a:cubicBezTo>
                  <a:pt x="2198" y="256"/>
                  <a:pt x="2228" y="227"/>
                  <a:pt x="2265" y="207"/>
                </a:cubicBezTo>
                <a:cubicBezTo>
                  <a:pt x="2302" y="187"/>
                  <a:pt x="2344" y="177"/>
                  <a:pt x="2391" y="177"/>
                </a:cubicBezTo>
                <a:cubicBezTo>
                  <a:pt x="2462" y="177"/>
                  <a:pt x="2521" y="200"/>
                  <a:pt x="2567" y="245"/>
                </a:cubicBezTo>
                <a:cubicBezTo>
                  <a:pt x="2613" y="291"/>
                  <a:pt x="2635" y="349"/>
                  <a:pt x="2635" y="418"/>
                </a:cubicBezTo>
                <a:cubicBezTo>
                  <a:pt x="2635" y="489"/>
                  <a:pt x="2612" y="547"/>
                  <a:pt x="2566" y="593"/>
                </a:cubicBezTo>
                <a:cubicBezTo>
                  <a:pt x="2520" y="639"/>
                  <a:pt x="2462" y="662"/>
                  <a:pt x="2392" y="662"/>
                </a:cubicBezTo>
                <a:cubicBezTo>
                  <a:pt x="2348" y="662"/>
                  <a:pt x="2307" y="653"/>
                  <a:pt x="2268" y="634"/>
                </a:cubicBezTo>
                <a:cubicBezTo>
                  <a:pt x="2228" y="614"/>
                  <a:pt x="2198" y="586"/>
                  <a:pt x="2178" y="549"/>
                </a:cubicBezTo>
                <a:cubicBezTo>
                  <a:pt x="2157" y="512"/>
                  <a:pt x="2147" y="466"/>
                  <a:pt x="2147" y="413"/>
                </a:cubicBezTo>
                <a:close/>
                <a:moveTo>
                  <a:pt x="616" y="420"/>
                </a:moveTo>
                <a:lnTo>
                  <a:pt x="616" y="420"/>
                </a:lnTo>
                <a:cubicBezTo>
                  <a:pt x="616" y="466"/>
                  <a:pt x="627" y="501"/>
                  <a:pt x="649" y="526"/>
                </a:cubicBezTo>
                <a:cubicBezTo>
                  <a:pt x="671" y="550"/>
                  <a:pt x="699" y="562"/>
                  <a:pt x="732" y="562"/>
                </a:cubicBezTo>
                <a:cubicBezTo>
                  <a:pt x="764" y="562"/>
                  <a:pt x="792" y="550"/>
                  <a:pt x="814" y="526"/>
                </a:cubicBezTo>
                <a:cubicBezTo>
                  <a:pt x="836" y="501"/>
                  <a:pt x="847" y="465"/>
                  <a:pt x="847" y="419"/>
                </a:cubicBezTo>
                <a:cubicBezTo>
                  <a:pt x="847" y="373"/>
                  <a:pt x="836" y="338"/>
                  <a:pt x="814" y="314"/>
                </a:cubicBezTo>
                <a:cubicBezTo>
                  <a:pt x="792" y="289"/>
                  <a:pt x="764" y="277"/>
                  <a:pt x="732" y="277"/>
                </a:cubicBezTo>
                <a:cubicBezTo>
                  <a:pt x="699" y="277"/>
                  <a:pt x="671" y="289"/>
                  <a:pt x="649" y="314"/>
                </a:cubicBezTo>
                <a:cubicBezTo>
                  <a:pt x="627" y="338"/>
                  <a:pt x="616" y="374"/>
                  <a:pt x="616" y="420"/>
                </a:cubicBezTo>
                <a:close/>
                <a:moveTo>
                  <a:pt x="488" y="413"/>
                </a:moveTo>
                <a:lnTo>
                  <a:pt x="488" y="413"/>
                </a:lnTo>
                <a:cubicBezTo>
                  <a:pt x="488" y="372"/>
                  <a:pt x="498" y="333"/>
                  <a:pt x="518" y="294"/>
                </a:cubicBezTo>
                <a:cubicBezTo>
                  <a:pt x="539" y="256"/>
                  <a:pt x="568" y="227"/>
                  <a:pt x="605" y="207"/>
                </a:cubicBezTo>
                <a:cubicBezTo>
                  <a:pt x="643" y="187"/>
                  <a:pt x="685" y="177"/>
                  <a:pt x="731" y="177"/>
                </a:cubicBezTo>
                <a:cubicBezTo>
                  <a:pt x="803" y="177"/>
                  <a:pt x="861" y="200"/>
                  <a:pt x="907" y="245"/>
                </a:cubicBezTo>
                <a:cubicBezTo>
                  <a:pt x="953" y="291"/>
                  <a:pt x="976" y="349"/>
                  <a:pt x="976" y="418"/>
                </a:cubicBezTo>
                <a:cubicBezTo>
                  <a:pt x="976" y="489"/>
                  <a:pt x="953" y="547"/>
                  <a:pt x="906" y="593"/>
                </a:cubicBezTo>
                <a:cubicBezTo>
                  <a:pt x="860" y="639"/>
                  <a:pt x="802" y="662"/>
                  <a:pt x="732" y="662"/>
                </a:cubicBezTo>
                <a:cubicBezTo>
                  <a:pt x="689" y="662"/>
                  <a:pt x="647" y="653"/>
                  <a:pt x="608" y="634"/>
                </a:cubicBezTo>
                <a:cubicBezTo>
                  <a:pt x="569" y="614"/>
                  <a:pt x="539" y="586"/>
                  <a:pt x="518" y="549"/>
                </a:cubicBezTo>
                <a:cubicBezTo>
                  <a:pt x="498" y="512"/>
                  <a:pt x="488" y="466"/>
                  <a:pt x="488" y="413"/>
                </a:cubicBezTo>
                <a:close/>
                <a:moveTo>
                  <a:pt x="3137" y="48"/>
                </a:moveTo>
                <a:lnTo>
                  <a:pt x="3137" y="48"/>
                </a:lnTo>
                <a:cubicBezTo>
                  <a:pt x="3128" y="48"/>
                  <a:pt x="3119" y="51"/>
                  <a:pt x="3111" y="55"/>
                </a:cubicBezTo>
                <a:cubicBezTo>
                  <a:pt x="3102" y="60"/>
                  <a:pt x="3096" y="66"/>
                  <a:pt x="3091" y="74"/>
                </a:cubicBezTo>
                <a:cubicBezTo>
                  <a:pt x="3086" y="83"/>
                  <a:pt x="3084" y="91"/>
                  <a:pt x="3084" y="100"/>
                </a:cubicBezTo>
                <a:cubicBezTo>
                  <a:pt x="3084" y="109"/>
                  <a:pt x="3086" y="118"/>
                  <a:pt x="3091" y="126"/>
                </a:cubicBezTo>
                <a:cubicBezTo>
                  <a:pt x="3095" y="134"/>
                  <a:pt x="3102" y="141"/>
                  <a:pt x="3110" y="145"/>
                </a:cubicBezTo>
                <a:cubicBezTo>
                  <a:pt x="3119" y="150"/>
                  <a:pt x="3128" y="152"/>
                  <a:pt x="3137" y="152"/>
                </a:cubicBezTo>
                <a:cubicBezTo>
                  <a:pt x="3146" y="152"/>
                  <a:pt x="3155" y="150"/>
                  <a:pt x="3163" y="145"/>
                </a:cubicBezTo>
                <a:cubicBezTo>
                  <a:pt x="3171" y="141"/>
                  <a:pt x="3178" y="134"/>
                  <a:pt x="3182" y="126"/>
                </a:cubicBezTo>
                <a:cubicBezTo>
                  <a:pt x="3187" y="118"/>
                  <a:pt x="3190" y="109"/>
                  <a:pt x="3190" y="100"/>
                </a:cubicBezTo>
                <a:cubicBezTo>
                  <a:pt x="3190" y="91"/>
                  <a:pt x="3187" y="83"/>
                  <a:pt x="3182" y="74"/>
                </a:cubicBezTo>
                <a:cubicBezTo>
                  <a:pt x="3178" y="66"/>
                  <a:pt x="3171" y="60"/>
                  <a:pt x="3163" y="55"/>
                </a:cubicBezTo>
                <a:cubicBezTo>
                  <a:pt x="3154" y="51"/>
                  <a:pt x="3145" y="48"/>
                  <a:pt x="3137" y="48"/>
                </a:cubicBezTo>
                <a:close/>
                <a:moveTo>
                  <a:pt x="3137" y="38"/>
                </a:moveTo>
                <a:lnTo>
                  <a:pt x="3137" y="38"/>
                </a:lnTo>
                <a:cubicBezTo>
                  <a:pt x="3147" y="38"/>
                  <a:pt x="3158" y="41"/>
                  <a:pt x="3168" y="46"/>
                </a:cubicBezTo>
                <a:cubicBezTo>
                  <a:pt x="3178" y="51"/>
                  <a:pt x="3186" y="59"/>
                  <a:pt x="3191" y="69"/>
                </a:cubicBezTo>
                <a:cubicBezTo>
                  <a:pt x="3197" y="79"/>
                  <a:pt x="3200" y="89"/>
                  <a:pt x="3200" y="100"/>
                </a:cubicBezTo>
                <a:cubicBezTo>
                  <a:pt x="3200" y="111"/>
                  <a:pt x="3197" y="121"/>
                  <a:pt x="3192" y="131"/>
                </a:cubicBezTo>
                <a:cubicBezTo>
                  <a:pt x="3186" y="141"/>
                  <a:pt x="3178" y="149"/>
                  <a:pt x="3168" y="154"/>
                </a:cubicBezTo>
                <a:cubicBezTo>
                  <a:pt x="3158" y="160"/>
                  <a:pt x="3148" y="162"/>
                  <a:pt x="3137" y="162"/>
                </a:cubicBezTo>
                <a:cubicBezTo>
                  <a:pt x="3126" y="162"/>
                  <a:pt x="3115" y="160"/>
                  <a:pt x="3105" y="154"/>
                </a:cubicBezTo>
                <a:cubicBezTo>
                  <a:pt x="3095" y="149"/>
                  <a:pt x="3087" y="141"/>
                  <a:pt x="3082" y="131"/>
                </a:cubicBezTo>
                <a:cubicBezTo>
                  <a:pt x="3076" y="121"/>
                  <a:pt x="3073" y="111"/>
                  <a:pt x="3073" y="100"/>
                </a:cubicBezTo>
                <a:cubicBezTo>
                  <a:pt x="3073" y="89"/>
                  <a:pt x="3076" y="79"/>
                  <a:pt x="3082" y="69"/>
                </a:cubicBezTo>
                <a:cubicBezTo>
                  <a:pt x="3087" y="59"/>
                  <a:pt x="3095" y="51"/>
                  <a:pt x="3106" y="46"/>
                </a:cubicBezTo>
                <a:cubicBezTo>
                  <a:pt x="3116" y="41"/>
                  <a:pt x="3126" y="38"/>
                  <a:pt x="3137" y="38"/>
                </a:cubicBezTo>
                <a:close/>
                <a:moveTo>
                  <a:pt x="2809" y="652"/>
                </a:moveTo>
                <a:lnTo>
                  <a:pt x="2809" y="652"/>
                </a:lnTo>
                <a:cubicBezTo>
                  <a:pt x="2618" y="187"/>
                  <a:pt x="2618" y="187"/>
                  <a:pt x="2618" y="187"/>
                </a:cubicBezTo>
                <a:cubicBezTo>
                  <a:pt x="2749" y="187"/>
                  <a:pt x="2749" y="187"/>
                  <a:pt x="2749" y="187"/>
                </a:cubicBezTo>
                <a:cubicBezTo>
                  <a:pt x="2839" y="425"/>
                  <a:pt x="2839" y="425"/>
                  <a:pt x="2839" y="425"/>
                </a:cubicBezTo>
                <a:cubicBezTo>
                  <a:pt x="2864" y="504"/>
                  <a:pt x="2864" y="504"/>
                  <a:pt x="2864" y="504"/>
                </a:cubicBezTo>
                <a:cubicBezTo>
                  <a:pt x="2871" y="483"/>
                  <a:pt x="2875" y="470"/>
                  <a:pt x="2877" y="464"/>
                </a:cubicBezTo>
                <a:cubicBezTo>
                  <a:pt x="2881" y="451"/>
                  <a:pt x="2886" y="438"/>
                  <a:pt x="2891" y="425"/>
                </a:cubicBezTo>
                <a:cubicBezTo>
                  <a:pt x="2981" y="187"/>
                  <a:pt x="2981" y="187"/>
                  <a:pt x="2981" y="187"/>
                </a:cubicBezTo>
                <a:cubicBezTo>
                  <a:pt x="3109" y="187"/>
                  <a:pt x="3109" y="187"/>
                  <a:pt x="3109" y="187"/>
                </a:cubicBezTo>
                <a:cubicBezTo>
                  <a:pt x="2921" y="652"/>
                  <a:pt x="2921" y="652"/>
                  <a:pt x="2921" y="652"/>
                </a:cubicBezTo>
                <a:lnTo>
                  <a:pt x="2809" y="652"/>
                </a:lnTo>
                <a:close/>
                <a:moveTo>
                  <a:pt x="1826" y="416"/>
                </a:moveTo>
                <a:lnTo>
                  <a:pt x="1826" y="416"/>
                </a:lnTo>
                <a:cubicBezTo>
                  <a:pt x="1826" y="308"/>
                  <a:pt x="1826" y="308"/>
                  <a:pt x="1826" y="308"/>
                </a:cubicBezTo>
                <a:cubicBezTo>
                  <a:pt x="2110" y="308"/>
                  <a:pt x="2110" y="308"/>
                  <a:pt x="2110" y="308"/>
                </a:cubicBezTo>
                <a:cubicBezTo>
                  <a:pt x="2110" y="563"/>
                  <a:pt x="2110" y="563"/>
                  <a:pt x="2110" y="563"/>
                </a:cubicBezTo>
                <a:cubicBezTo>
                  <a:pt x="2083" y="590"/>
                  <a:pt x="2043" y="613"/>
                  <a:pt x="1990" y="633"/>
                </a:cubicBezTo>
                <a:cubicBezTo>
                  <a:pt x="1938" y="653"/>
                  <a:pt x="1885" y="663"/>
                  <a:pt x="1831" y="663"/>
                </a:cubicBezTo>
                <a:cubicBezTo>
                  <a:pt x="1763" y="663"/>
                  <a:pt x="1703" y="649"/>
                  <a:pt x="1652" y="621"/>
                </a:cubicBezTo>
                <a:cubicBezTo>
                  <a:pt x="1602" y="593"/>
                  <a:pt x="1563" y="552"/>
                  <a:pt x="1538" y="500"/>
                </a:cubicBezTo>
                <a:cubicBezTo>
                  <a:pt x="1512" y="448"/>
                  <a:pt x="1500" y="391"/>
                  <a:pt x="1500" y="329"/>
                </a:cubicBezTo>
                <a:cubicBezTo>
                  <a:pt x="1500" y="262"/>
                  <a:pt x="1514" y="203"/>
                  <a:pt x="1542" y="151"/>
                </a:cubicBezTo>
                <a:cubicBezTo>
                  <a:pt x="1571" y="99"/>
                  <a:pt x="1613" y="59"/>
                  <a:pt x="1668" y="32"/>
                </a:cubicBezTo>
                <a:cubicBezTo>
                  <a:pt x="1709" y="10"/>
                  <a:pt x="1762" y="0"/>
                  <a:pt x="1824" y="0"/>
                </a:cubicBezTo>
                <a:cubicBezTo>
                  <a:pt x="1905" y="0"/>
                  <a:pt x="1968" y="16"/>
                  <a:pt x="2014" y="50"/>
                </a:cubicBezTo>
                <a:cubicBezTo>
                  <a:pt x="2059" y="83"/>
                  <a:pt x="2089" y="129"/>
                  <a:pt x="2102" y="188"/>
                </a:cubicBezTo>
                <a:cubicBezTo>
                  <a:pt x="1971" y="212"/>
                  <a:pt x="1971" y="212"/>
                  <a:pt x="1971" y="212"/>
                </a:cubicBezTo>
                <a:cubicBezTo>
                  <a:pt x="1961" y="181"/>
                  <a:pt x="1944" y="156"/>
                  <a:pt x="1919" y="138"/>
                </a:cubicBezTo>
                <a:cubicBezTo>
                  <a:pt x="1894" y="119"/>
                  <a:pt x="1862" y="110"/>
                  <a:pt x="1824" y="110"/>
                </a:cubicBezTo>
                <a:cubicBezTo>
                  <a:pt x="1766" y="110"/>
                  <a:pt x="1720" y="128"/>
                  <a:pt x="1686" y="164"/>
                </a:cubicBezTo>
                <a:cubicBezTo>
                  <a:pt x="1652" y="200"/>
                  <a:pt x="1635" y="253"/>
                  <a:pt x="1635" y="324"/>
                </a:cubicBezTo>
                <a:cubicBezTo>
                  <a:pt x="1635" y="400"/>
                  <a:pt x="1653" y="457"/>
                  <a:pt x="1687" y="495"/>
                </a:cubicBezTo>
                <a:cubicBezTo>
                  <a:pt x="1722" y="533"/>
                  <a:pt x="1767" y="552"/>
                  <a:pt x="1822" y="552"/>
                </a:cubicBezTo>
                <a:cubicBezTo>
                  <a:pt x="1850" y="552"/>
                  <a:pt x="1878" y="547"/>
                  <a:pt x="1906" y="536"/>
                </a:cubicBezTo>
                <a:cubicBezTo>
                  <a:pt x="1933" y="526"/>
                  <a:pt x="1957" y="513"/>
                  <a:pt x="1977" y="497"/>
                </a:cubicBezTo>
                <a:cubicBezTo>
                  <a:pt x="1977" y="416"/>
                  <a:pt x="1977" y="416"/>
                  <a:pt x="1977" y="416"/>
                </a:cubicBezTo>
                <a:lnTo>
                  <a:pt x="1826" y="416"/>
                </a:lnTo>
                <a:close/>
                <a:moveTo>
                  <a:pt x="1330" y="652"/>
                </a:moveTo>
                <a:lnTo>
                  <a:pt x="1330" y="652"/>
                </a:lnTo>
                <a:cubicBezTo>
                  <a:pt x="1330" y="583"/>
                  <a:pt x="1330" y="583"/>
                  <a:pt x="1330" y="583"/>
                </a:cubicBezTo>
                <a:cubicBezTo>
                  <a:pt x="1313" y="607"/>
                  <a:pt x="1290" y="627"/>
                  <a:pt x="1262" y="641"/>
                </a:cubicBezTo>
                <a:cubicBezTo>
                  <a:pt x="1234" y="655"/>
                  <a:pt x="1205" y="662"/>
                  <a:pt x="1174" y="662"/>
                </a:cubicBezTo>
                <a:cubicBezTo>
                  <a:pt x="1142" y="662"/>
                  <a:pt x="1113" y="656"/>
                  <a:pt x="1088" y="642"/>
                </a:cubicBezTo>
                <a:cubicBezTo>
                  <a:pt x="1063" y="628"/>
                  <a:pt x="1045" y="609"/>
                  <a:pt x="1033" y="584"/>
                </a:cubicBezTo>
                <a:cubicBezTo>
                  <a:pt x="1022" y="559"/>
                  <a:pt x="1016" y="525"/>
                  <a:pt x="1016" y="481"/>
                </a:cubicBezTo>
                <a:cubicBezTo>
                  <a:pt x="1016" y="187"/>
                  <a:pt x="1016" y="187"/>
                  <a:pt x="1016" y="187"/>
                </a:cubicBezTo>
                <a:cubicBezTo>
                  <a:pt x="1141" y="187"/>
                  <a:pt x="1141" y="187"/>
                  <a:pt x="1141" y="187"/>
                </a:cubicBezTo>
                <a:cubicBezTo>
                  <a:pt x="1141" y="401"/>
                  <a:pt x="1141" y="401"/>
                  <a:pt x="1141" y="401"/>
                </a:cubicBezTo>
                <a:cubicBezTo>
                  <a:pt x="1141" y="466"/>
                  <a:pt x="1144" y="506"/>
                  <a:pt x="1148" y="521"/>
                </a:cubicBezTo>
                <a:cubicBezTo>
                  <a:pt x="1153" y="536"/>
                  <a:pt x="1161" y="547"/>
                  <a:pt x="1174" y="556"/>
                </a:cubicBezTo>
                <a:cubicBezTo>
                  <a:pt x="1186" y="564"/>
                  <a:pt x="1201" y="569"/>
                  <a:pt x="1220" y="569"/>
                </a:cubicBezTo>
                <a:cubicBezTo>
                  <a:pt x="1241" y="569"/>
                  <a:pt x="1260" y="563"/>
                  <a:pt x="1277" y="552"/>
                </a:cubicBezTo>
                <a:cubicBezTo>
                  <a:pt x="1294" y="540"/>
                  <a:pt x="1306" y="526"/>
                  <a:pt x="1312" y="509"/>
                </a:cubicBezTo>
                <a:cubicBezTo>
                  <a:pt x="1318" y="492"/>
                  <a:pt x="1321" y="450"/>
                  <a:pt x="1321" y="383"/>
                </a:cubicBezTo>
                <a:cubicBezTo>
                  <a:pt x="1321" y="187"/>
                  <a:pt x="1321" y="187"/>
                  <a:pt x="1321" y="187"/>
                </a:cubicBezTo>
                <a:cubicBezTo>
                  <a:pt x="1447" y="187"/>
                  <a:pt x="1447" y="187"/>
                  <a:pt x="1447" y="187"/>
                </a:cubicBezTo>
                <a:cubicBezTo>
                  <a:pt x="1447" y="652"/>
                  <a:pt x="1447" y="652"/>
                  <a:pt x="1447" y="652"/>
                </a:cubicBezTo>
                <a:lnTo>
                  <a:pt x="1330" y="652"/>
                </a:lnTo>
                <a:close/>
                <a:moveTo>
                  <a:pt x="239" y="382"/>
                </a:moveTo>
                <a:lnTo>
                  <a:pt x="239" y="382"/>
                </a:lnTo>
                <a:cubicBezTo>
                  <a:pt x="0" y="10"/>
                  <a:pt x="0" y="10"/>
                  <a:pt x="0" y="10"/>
                </a:cubicBezTo>
                <a:cubicBezTo>
                  <a:pt x="154" y="10"/>
                  <a:pt x="154" y="10"/>
                  <a:pt x="154" y="10"/>
                </a:cubicBezTo>
                <a:cubicBezTo>
                  <a:pt x="308" y="264"/>
                  <a:pt x="308" y="264"/>
                  <a:pt x="308" y="264"/>
                </a:cubicBezTo>
                <a:cubicBezTo>
                  <a:pt x="459" y="10"/>
                  <a:pt x="459" y="10"/>
                  <a:pt x="459" y="10"/>
                </a:cubicBezTo>
                <a:cubicBezTo>
                  <a:pt x="611" y="10"/>
                  <a:pt x="611" y="10"/>
                  <a:pt x="611" y="10"/>
                </a:cubicBezTo>
                <a:cubicBezTo>
                  <a:pt x="371" y="383"/>
                  <a:pt x="371" y="383"/>
                  <a:pt x="371" y="383"/>
                </a:cubicBezTo>
                <a:cubicBezTo>
                  <a:pt x="371" y="652"/>
                  <a:pt x="371" y="652"/>
                  <a:pt x="371" y="652"/>
                </a:cubicBezTo>
                <a:cubicBezTo>
                  <a:pt x="239" y="652"/>
                  <a:pt x="239" y="652"/>
                  <a:pt x="239" y="652"/>
                </a:cubicBezTo>
                <a:lnTo>
                  <a:pt x="239" y="382"/>
                </a:lnTo>
                <a:close/>
              </a:path>
            </a:pathLst>
          </a:custGeom>
          <a:solidFill>
            <a:schemeClr val="accent1"/>
          </a:solidFill>
          <a:ln>
            <a:noFill/>
          </a:ln>
          <a:effectLst/>
        </p:spPr>
        <p:txBody>
          <a:bodyPr wrap="none" anchor="ctr"/>
          <a:lstStyle/>
          <a:p>
            <a:endParaRPr lang="en-GB" dirty="0"/>
          </a:p>
        </p:txBody>
      </p:sp>
      <p:sp>
        <p:nvSpPr>
          <p:cNvPr id="15" name="Rectangle 14">
            <a:extLst>
              <a:ext uri="{FF2B5EF4-FFF2-40B4-BE49-F238E27FC236}">
                <a16:creationId xmlns:a16="http://schemas.microsoft.com/office/drawing/2014/main" id="{358B9EA3-EF62-4C48-9565-374E01785CC7}"/>
              </a:ext>
            </a:extLst>
          </p:cNvPr>
          <p:cNvSpPr/>
          <p:nvPr userDrawn="1"/>
        </p:nvSpPr>
        <p:spPr bwMode="white">
          <a:xfrm>
            <a:off x="540000" y="5580000"/>
            <a:ext cx="1710000" cy="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2" name="Title 1"/>
          <p:cNvSpPr>
            <a:spLocks noGrp="1"/>
          </p:cNvSpPr>
          <p:nvPr userDrawn="1">
            <p:ph type="ctrTitle" hasCustomPrompt="1"/>
          </p:nvPr>
        </p:nvSpPr>
        <p:spPr bwMode="white">
          <a:xfrm>
            <a:off x="539749" y="1979999"/>
            <a:ext cx="7347600" cy="1836000"/>
          </a:xfrm>
        </p:spPr>
        <p:txBody>
          <a:bodyPr anchor="t" anchorCtr="0"/>
          <a:lstStyle>
            <a:lvl1pPr algn="l">
              <a:defRPr sz="6000">
                <a:solidFill>
                  <a:schemeClr val="bg1"/>
                </a:solidFill>
              </a:defRPr>
            </a:lvl1pPr>
          </a:lstStyle>
          <a:p>
            <a:r>
              <a:rPr lang="en-GB" dirty="0"/>
              <a:t>Click to add title</a:t>
            </a:r>
          </a:p>
        </p:txBody>
      </p:sp>
      <p:sp>
        <p:nvSpPr>
          <p:cNvPr id="3" name="Subtitle 2"/>
          <p:cNvSpPr>
            <a:spLocks noGrp="1"/>
          </p:cNvSpPr>
          <p:nvPr userDrawn="1">
            <p:ph type="subTitle" idx="1" hasCustomPrompt="1"/>
          </p:nvPr>
        </p:nvSpPr>
        <p:spPr bwMode="white">
          <a:xfrm>
            <a:off x="539749" y="4320000"/>
            <a:ext cx="7347600" cy="910800"/>
          </a:xfrm>
        </p:spPr>
        <p:txBody>
          <a:bodyPr/>
          <a:lstStyle>
            <a:lvl1pPr marL="0" indent="0" algn="l">
              <a:spcBef>
                <a:spcPts val="0"/>
              </a:spcBef>
              <a:buFont typeface="Arial" panose="020B0604020202020204" pitchFamily="34" charset="0"/>
              <a:buChar char="​"/>
              <a:defRPr sz="1800" b="1">
                <a:solidFill>
                  <a:schemeClr val="bg1"/>
                </a:solidFill>
                <a:latin typeface="+mn-lt"/>
              </a:defRPr>
            </a:lvl1pPr>
            <a:lvl2pPr marL="0" indent="0" algn="l">
              <a:buFont typeface="Arial" panose="020B0604020202020204" pitchFamily="34" charset="0"/>
              <a:buNone/>
              <a:defRPr sz="1800" b="1">
                <a:solidFill>
                  <a:schemeClr val="bg1"/>
                </a:solidFill>
                <a:latin typeface="+mn-lt"/>
              </a:defRPr>
            </a:lvl2pPr>
            <a:lvl3pPr marL="0" indent="0" algn="l">
              <a:buFont typeface="Arial" panose="020B0604020202020204" pitchFamily="34" charset="0"/>
              <a:buChar char="​"/>
              <a:defRPr sz="1800" b="1">
                <a:solidFill>
                  <a:schemeClr val="bg1"/>
                </a:solidFill>
                <a:latin typeface="+mn-lt"/>
              </a:defRPr>
            </a:lvl3pPr>
            <a:lvl4pPr marL="0" indent="0" algn="l">
              <a:buFont typeface="Arial" panose="020B0604020202020204" pitchFamily="34" charset="0"/>
              <a:buChar char="​"/>
              <a:defRPr sz="1800" b="1">
                <a:solidFill>
                  <a:schemeClr val="bg1"/>
                </a:solidFill>
                <a:latin typeface="+mn-lt"/>
              </a:defRPr>
            </a:lvl4pPr>
            <a:lvl5pPr marL="0" indent="0" algn="l">
              <a:buFont typeface="Arial" panose="020B0604020202020204" pitchFamily="34" charset="0"/>
              <a:buChar char="​"/>
              <a:defRPr sz="1800" b="1">
                <a:solidFill>
                  <a:schemeClr val="bg1"/>
                </a:solidFill>
                <a:latin typeface="+mn-lt"/>
              </a:defRPr>
            </a:lvl5pPr>
            <a:lvl6pPr marL="0" indent="0" algn="l">
              <a:buFont typeface="Arial" panose="020B0604020202020204" pitchFamily="34" charset="0"/>
              <a:buChar char="​"/>
              <a:defRPr sz="1800" b="1">
                <a:solidFill>
                  <a:schemeClr val="bg1"/>
                </a:solidFill>
                <a:latin typeface="+mn-lt"/>
              </a:defRPr>
            </a:lvl6pPr>
            <a:lvl7pPr marL="0" indent="0" algn="l">
              <a:buFont typeface="Arial" panose="020B0604020202020204" pitchFamily="34" charset="0"/>
              <a:buChar char="​"/>
              <a:defRPr sz="1800" b="1">
                <a:solidFill>
                  <a:schemeClr val="bg1"/>
                </a:solidFill>
                <a:latin typeface="+mn-lt"/>
              </a:defRPr>
            </a:lvl7pPr>
            <a:lvl8pPr marL="0" indent="0" algn="l">
              <a:buFont typeface="Arial" panose="020B0604020202020204" pitchFamily="34" charset="0"/>
              <a:buChar char="​"/>
              <a:defRPr sz="1800" b="1">
                <a:solidFill>
                  <a:schemeClr val="bg1"/>
                </a:solidFill>
                <a:latin typeface="+mn-lt"/>
              </a:defRPr>
            </a:lvl8pPr>
            <a:lvl9pPr marL="0" indent="0" algn="l">
              <a:buFont typeface="Arial" panose="020B0604020202020204" pitchFamily="34" charset="0"/>
              <a:buChar char="​"/>
              <a:defRPr sz="1800" b="1">
                <a:solidFill>
                  <a:schemeClr val="bg1"/>
                </a:solidFill>
                <a:latin typeface="+mn-lt"/>
              </a:defRPr>
            </a:lvl9pPr>
          </a:lstStyle>
          <a:p>
            <a:r>
              <a:rPr lang="en-GB" dirty="0"/>
              <a:t>Click to add subtitle</a:t>
            </a:r>
          </a:p>
        </p:txBody>
      </p:sp>
      <p:sp>
        <p:nvSpPr>
          <p:cNvPr id="16" name="Text Placeholder 4">
            <a:extLst>
              <a:ext uri="{FF2B5EF4-FFF2-40B4-BE49-F238E27FC236}">
                <a16:creationId xmlns:a16="http://schemas.microsoft.com/office/drawing/2014/main" id="{5D130A77-D151-4861-9F9C-993AE198595B}"/>
              </a:ext>
            </a:extLst>
          </p:cNvPr>
          <p:cNvSpPr>
            <a:spLocks noGrp="1"/>
          </p:cNvSpPr>
          <p:nvPr>
            <p:ph type="body" sz="quarter" idx="18" hasCustomPrompt="1"/>
          </p:nvPr>
        </p:nvSpPr>
        <p:spPr>
          <a:xfrm>
            <a:off x="540000" y="5760000"/>
            <a:ext cx="7347600" cy="252000"/>
          </a:xfrm>
        </p:spPr>
        <p:txBody>
          <a:bodyPr/>
          <a:lstStyle>
            <a:lvl1pPr marL="0" indent="0">
              <a:lnSpc>
                <a:spcPct val="100000"/>
              </a:lnSpc>
              <a:spcBef>
                <a:spcPts val="0"/>
              </a:spcBef>
              <a:spcAft>
                <a:spcPts val="0"/>
              </a:spcAft>
              <a:buFontTx/>
              <a:buNone/>
              <a:defRPr lang="en-US" sz="1400" b="1" kern="1200" dirty="0" smtClean="0">
                <a:solidFill>
                  <a:schemeClr val="bg1"/>
                </a:solidFill>
                <a:latin typeface="+mn-lt"/>
                <a:ea typeface="+mn-ea"/>
                <a:cs typeface="+mn-cs"/>
              </a:defRPr>
            </a:lvl1pPr>
            <a:lvl2pPr marL="0" indent="0">
              <a:lnSpc>
                <a:spcPct val="100000"/>
              </a:lnSpc>
              <a:spcBef>
                <a:spcPts val="0"/>
              </a:spcBef>
              <a:spcAft>
                <a:spcPts val="0"/>
              </a:spcAft>
              <a:buFontTx/>
              <a:buNone/>
              <a:defRPr lang="en-US" sz="1400" b="0" kern="1200" dirty="0" smtClean="0">
                <a:solidFill>
                  <a:schemeClr val="bg1"/>
                </a:solidFill>
                <a:latin typeface="+mn-lt"/>
                <a:ea typeface="+mn-ea"/>
                <a:cs typeface="+mn-cs"/>
              </a:defRPr>
            </a:lvl2pPr>
            <a:lvl3pPr marL="0" indent="0">
              <a:lnSpc>
                <a:spcPct val="100000"/>
              </a:lnSpc>
              <a:spcBef>
                <a:spcPts val="0"/>
              </a:spcBef>
              <a:spcAft>
                <a:spcPts val="0"/>
              </a:spcAft>
              <a:buFontTx/>
              <a:buNone/>
              <a:defRPr lang="en-US" sz="1400" b="0" kern="1200" dirty="0" smtClean="0">
                <a:solidFill>
                  <a:schemeClr val="bg1"/>
                </a:solidFill>
                <a:latin typeface="+mn-lt"/>
                <a:ea typeface="+mn-ea"/>
                <a:cs typeface="+mn-cs"/>
              </a:defRPr>
            </a:lvl3pPr>
            <a:lvl4pPr marL="0">
              <a:lnSpc>
                <a:spcPct val="100000"/>
              </a:lnSpc>
              <a:spcBef>
                <a:spcPts val="0"/>
              </a:spcBef>
              <a:spcAft>
                <a:spcPts val="0"/>
              </a:spcAft>
              <a:buFontTx/>
              <a:buNone/>
              <a:defRPr lang="en-US" sz="1400" b="0" kern="1200" dirty="0" smtClean="0">
                <a:solidFill>
                  <a:schemeClr val="bg1"/>
                </a:solidFill>
                <a:latin typeface="+mn-lt"/>
                <a:ea typeface="+mn-ea"/>
                <a:cs typeface="+mn-cs"/>
              </a:defRPr>
            </a:lvl4pPr>
            <a:lvl5pPr marL="0">
              <a:lnSpc>
                <a:spcPct val="100000"/>
              </a:lnSpc>
              <a:spcBef>
                <a:spcPts val="0"/>
              </a:spcBef>
              <a:spcAft>
                <a:spcPts val="0"/>
              </a:spcAft>
              <a:buFontTx/>
              <a:buNone/>
              <a:defRPr lang="en-GB" sz="1400" b="0" kern="1200" dirty="0">
                <a:solidFill>
                  <a:schemeClr val="bg1"/>
                </a:solidFill>
                <a:latin typeface="+mn-lt"/>
                <a:ea typeface="+mn-ea"/>
                <a:cs typeface="+mn-cs"/>
              </a:defRPr>
            </a:lvl5pPr>
            <a:lvl6pPr>
              <a:lnSpc>
                <a:spcPct val="100000"/>
              </a:lnSpc>
              <a:spcBef>
                <a:spcPts val="0"/>
              </a:spcBef>
              <a:spcAft>
                <a:spcPts val="0"/>
              </a:spcAft>
              <a:buNone/>
              <a:defRPr lang="en-US" sz="1400" b="0" kern="1200" cap="none" baseline="0" dirty="0" smtClean="0">
                <a:solidFill>
                  <a:schemeClr val="bg1"/>
                </a:solidFill>
                <a:latin typeface="+mn-lt"/>
                <a:ea typeface="+mn-ea"/>
                <a:cs typeface="+mn-cs"/>
              </a:defRPr>
            </a:lvl6pPr>
            <a:lvl7pPr>
              <a:lnSpc>
                <a:spcPct val="100000"/>
              </a:lnSpc>
              <a:spcBef>
                <a:spcPts val="0"/>
              </a:spcBef>
              <a:spcAft>
                <a:spcPts val="0"/>
              </a:spcAft>
              <a:buNone/>
              <a:defRPr lang="en-US" sz="1400" b="0" kern="1200" cap="none" baseline="0" dirty="0" smtClean="0">
                <a:solidFill>
                  <a:schemeClr val="bg1"/>
                </a:solidFill>
                <a:latin typeface="+mn-lt"/>
                <a:ea typeface="+mn-ea"/>
                <a:cs typeface="+mn-cs"/>
              </a:defRPr>
            </a:lvl7pPr>
            <a:lvl8pPr marL="0" indent="0">
              <a:lnSpc>
                <a:spcPct val="100000"/>
              </a:lnSpc>
              <a:spcBef>
                <a:spcPts val="0"/>
              </a:spcBef>
              <a:spcAft>
                <a:spcPts val="0"/>
              </a:spcAft>
              <a:buNone/>
              <a:defRPr lang="en-US" sz="1400" b="0" kern="1200" cap="none" baseline="0" dirty="0" smtClean="0">
                <a:solidFill>
                  <a:schemeClr val="bg1"/>
                </a:solidFill>
                <a:latin typeface="+mn-lt"/>
                <a:ea typeface="+mn-ea"/>
                <a:cs typeface="+mn-cs"/>
              </a:defRPr>
            </a:lvl8pPr>
            <a:lvl9pPr>
              <a:lnSpc>
                <a:spcPct val="100000"/>
              </a:lnSpc>
              <a:spcBef>
                <a:spcPts val="0"/>
              </a:spcBef>
              <a:spcAft>
                <a:spcPts val="0"/>
              </a:spcAft>
              <a:buNone/>
              <a:defRPr lang="en-GB" sz="1400" b="0" kern="1200" cap="none" baseline="0" dirty="0" smtClean="0">
                <a:solidFill>
                  <a:schemeClr val="bg1"/>
                </a:solidFill>
                <a:latin typeface="+mn-lt"/>
                <a:ea typeface="+mn-ea"/>
                <a:cs typeface="+mn-cs"/>
              </a:defRPr>
            </a:lvl9pPr>
          </a:lstStyle>
          <a:p>
            <a:pPr lvl="0"/>
            <a:r>
              <a:rPr lang="en-GB" dirty="0"/>
              <a:t>Click to add text</a:t>
            </a:r>
          </a:p>
        </p:txBody>
      </p:sp>
      <p:sp>
        <p:nvSpPr>
          <p:cNvPr id="17" name="Date Placeholder 1">
            <a:extLst>
              <a:ext uri="{FF2B5EF4-FFF2-40B4-BE49-F238E27FC236}">
                <a16:creationId xmlns:a16="http://schemas.microsoft.com/office/drawing/2014/main" id="{6D60C9B8-54EB-4CAF-B33B-5CBD629B423C}"/>
              </a:ext>
            </a:extLst>
          </p:cNvPr>
          <p:cNvSpPr>
            <a:spLocks noGrp="1"/>
          </p:cNvSpPr>
          <p:nvPr userDrawn="1">
            <p:ph type="dt" sz="half" idx="2"/>
          </p:nvPr>
        </p:nvSpPr>
        <p:spPr bwMode="white">
          <a:xfrm>
            <a:off x="540000" y="882000"/>
            <a:ext cx="3582000" cy="216000"/>
          </a:xfrm>
          <a:prstGeom prst="rect">
            <a:avLst/>
          </a:prstGeom>
        </p:spPr>
        <p:txBody>
          <a:bodyPr vert="horz" lIns="0" tIns="0" rIns="0" bIns="0" rtlCol="0" anchor="t" anchorCtr="0"/>
          <a:lstStyle>
            <a:lvl1pPr algn="l">
              <a:defRPr sz="1200">
                <a:solidFill>
                  <a:schemeClr val="bg1"/>
                </a:solidFill>
              </a:defRPr>
            </a:lvl1pPr>
          </a:lstStyle>
          <a:p>
            <a:fld id="{F5882D6D-7BB7-4ACB-A228-959E4B09666F}" type="datetime4">
              <a:rPr lang="en-GB" smtClean="0"/>
              <a:t>31 October 2023</a:t>
            </a:fld>
            <a:endParaRPr lang="en-GB" dirty="0"/>
          </a:p>
        </p:txBody>
      </p:sp>
      <p:sp>
        <p:nvSpPr>
          <p:cNvPr id="20" name="TextBox 19">
            <a:extLst>
              <a:ext uri="{FF2B5EF4-FFF2-40B4-BE49-F238E27FC236}">
                <a16:creationId xmlns:a16="http://schemas.microsoft.com/office/drawing/2014/main" id="{F6ECB2A5-6A22-4F17-A80A-BDDC075A8638}"/>
              </a:ext>
            </a:extLst>
          </p:cNvPr>
          <p:cNvSpPr txBox="1"/>
          <p:nvPr userDrawn="1"/>
        </p:nvSpPr>
        <p:spPr>
          <a:xfrm>
            <a:off x="7990702" y="-256666"/>
            <a:ext cx="4201298" cy="184666"/>
          </a:xfrm>
          <a:prstGeom prst="rect">
            <a:avLst/>
          </a:prstGeom>
          <a:noFill/>
        </p:spPr>
        <p:txBody>
          <a:bodyPr wrap="square" lIns="0" tIns="0" rIns="0" bIns="0" rtlCol="0" anchor="b" anchorCtr="0">
            <a:spAutoFit/>
          </a:bodyPr>
          <a:lstStyle/>
          <a:p>
            <a:pPr algn="ctr"/>
            <a:r>
              <a:rPr lang="en-GB" sz="1200" dirty="0">
                <a:solidFill>
                  <a:srgbClr val="000000"/>
                </a:solidFill>
                <a:effectLst/>
                <a:latin typeface="Calibri" panose="020F0502020204030204" pitchFamily="34" charset="0"/>
                <a:ea typeface="Times New Roman" panose="02020603050405020304" pitchFamily="18" charset="0"/>
              </a:rPr>
              <a:t>Client logo must not appear larger than the YouGov logo </a:t>
            </a:r>
            <a:endParaRPr lang="en-GB" sz="1050" dirty="0"/>
          </a:p>
        </p:txBody>
      </p:sp>
      <p:sp>
        <p:nvSpPr>
          <p:cNvPr id="18" name="TextBox 17">
            <a:extLst>
              <a:ext uri="{FF2B5EF4-FFF2-40B4-BE49-F238E27FC236}">
                <a16:creationId xmlns:a16="http://schemas.microsoft.com/office/drawing/2014/main" id="{67A04529-E3AC-49E0-8FF0-3291EED48CF9}"/>
              </a:ext>
            </a:extLst>
          </p:cNvPr>
          <p:cNvSpPr txBox="1"/>
          <p:nvPr userDrawn="1"/>
        </p:nvSpPr>
        <p:spPr>
          <a:xfrm>
            <a:off x="539750" y="6480000"/>
            <a:ext cx="2822575" cy="169277"/>
          </a:xfrm>
          <a:prstGeom prst="rect">
            <a:avLst/>
          </a:prstGeom>
          <a:noFill/>
        </p:spPr>
        <p:txBody>
          <a:bodyPr wrap="square" lIns="0" tIns="0" rIns="0" bIns="0" rtlCol="0">
            <a:spAutoFit/>
          </a:bodyPr>
          <a:lstStyle/>
          <a:p>
            <a:pPr algn="l"/>
            <a:r>
              <a:rPr lang="en-GB" sz="1100" dirty="0">
                <a:solidFill>
                  <a:schemeClr val="bg1"/>
                </a:solidFill>
                <a:latin typeface="+mj-lt"/>
                <a:hlinkClick r:id="rId2">
                  <a:extLst>
                    <a:ext uri="{A12FA001-AC4F-418D-AE19-62706E023703}">
                      <ahyp:hlinkClr xmlns:ahyp="http://schemas.microsoft.com/office/drawing/2018/hyperlinkcolor" val="tx"/>
                    </a:ext>
                  </a:extLst>
                </a:hlinkClick>
              </a:rPr>
              <a:t>business.yougov.com</a:t>
            </a:r>
            <a:endParaRPr lang="en-GB" sz="1100" dirty="0">
              <a:solidFill>
                <a:schemeClr val="bg1"/>
              </a:solidFill>
              <a:latin typeface="+mj-lt"/>
            </a:endParaRPr>
          </a:p>
        </p:txBody>
      </p:sp>
    </p:spTree>
    <p:extLst>
      <p:ext uri="{BB962C8B-B14F-4D97-AF65-F5344CB8AC3E}">
        <p14:creationId xmlns:p14="http://schemas.microsoft.com/office/powerpoint/2010/main" val="307460352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QUOTE Blueberry">
    <p:bg>
      <p:bgPr>
        <a:solidFill>
          <a:schemeClr val="accent3"/>
        </a:solidFill>
        <a:effectLst/>
      </p:bgPr>
    </p:bg>
    <p:spTree>
      <p:nvGrpSpPr>
        <p:cNvPr id="1" name=""/>
        <p:cNvGrpSpPr/>
        <p:nvPr/>
      </p:nvGrpSpPr>
      <p:grpSpPr>
        <a:xfrm>
          <a:off x="0" y="0"/>
          <a:ext cx="0" cy="0"/>
          <a:chOff x="0" y="0"/>
          <a:chExt cx="0" cy="0"/>
        </a:xfrm>
      </p:grpSpPr>
      <p:sp>
        <p:nvSpPr>
          <p:cNvPr id="17" name="Date Placeholder 3" hidden="1">
            <a:extLst>
              <a:ext uri="{FF2B5EF4-FFF2-40B4-BE49-F238E27FC236}">
                <a16:creationId xmlns:a16="http://schemas.microsoft.com/office/drawing/2014/main" id="{D7DED80F-8D6D-4058-9C87-12B07C186E7F}"/>
              </a:ext>
            </a:extLst>
          </p:cNvPr>
          <p:cNvSpPr>
            <a:spLocks noGrp="1"/>
          </p:cNvSpPr>
          <p:nvPr>
            <p:ph type="dt" sz="half" idx="10"/>
          </p:nvPr>
        </p:nvSpPr>
        <p:spPr>
          <a:xfrm>
            <a:off x="12193200" y="6858000"/>
            <a:ext cx="0" cy="0"/>
          </a:xfrm>
        </p:spPr>
        <p:txBody>
          <a:bodyPr/>
          <a:lstStyle/>
          <a:p>
            <a:fld id="{E74BD407-94E5-4C7A-9521-ACA277CA1CD1}" type="datetime4">
              <a:rPr lang="en-GB" smtClean="0"/>
              <a:t>31 October 2023</a:t>
            </a:fld>
            <a:endParaRPr lang="en-GB" dirty="0"/>
          </a:p>
        </p:txBody>
      </p:sp>
      <p:sp>
        <p:nvSpPr>
          <p:cNvPr id="16" name="Background">
            <a:extLst>
              <a:ext uri="{FF2B5EF4-FFF2-40B4-BE49-F238E27FC236}">
                <a16:creationId xmlns:a16="http://schemas.microsoft.com/office/drawing/2014/main" id="{A21AA381-8113-4EE7-B58D-F5ED00E5EE41}"/>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10" name="Logo">
            <a:extLst>
              <a:ext uri="{FF2B5EF4-FFF2-40B4-BE49-F238E27FC236}">
                <a16:creationId xmlns:a16="http://schemas.microsoft.com/office/drawing/2014/main" id="{85A140AF-9500-46B6-B1FC-4547A69D895F}"/>
              </a:ext>
            </a:extLst>
          </p:cNvPr>
          <p:cNvSpPr>
            <a:spLocks noChangeArrowheads="1"/>
          </p:cNvSpPr>
          <p:nvPr userDrawn="1"/>
        </p:nvSpPr>
        <p:spPr bwMode="white">
          <a:xfrm>
            <a:off x="539750" y="6062679"/>
            <a:ext cx="1221148" cy="253984"/>
          </a:xfrm>
          <a:custGeom>
            <a:avLst/>
            <a:gdLst>
              <a:gd name="T0" fmla="*/ 3133 w 3201"/>
              <a:gd name="T1" fmla="*/ 97 h 664"/>
              <a:gd name="T2" fmla="*/ 3148 w 3201"/>
              <a:gd name="T3" fmla="*/ 81 h 664"/>
              <a:gd name="T4" fmla="*/ 3120 w 3201"/>
              <a:gd name="T5" fmla="*/ 77 h 664"/>
              <a:gd name="T6" fmla="*/ 3109 w 3201"/>
              <a:gd name="T7" fmla="*/ 135 h 664"/>
              <a:gd name="T8" fmla="*/ 3150 w 3201"/>
              <a:gd name="T9" fmla="*/ 69 h 664"/>
              <a:gd name="T10" fmla="*/ 3156 w 3201"/>
              <a:gd name="T11" fmla="*/ 99 h 664"/>
              <a:gd name="T12" fmla="*/ 3158 w 3201"/>
              <a:gd name="T13" fmla="*/ 122 h 664"/>
              <a:gd name="T14" fmla="*/ 3147 w 3201"/>
              <a:gd name="T15" fmla="*/ 124 h 664"/>
              <a:gd name="T16" fmla="*/ 3120 w 3201"/>
              <a:gd name="T17" fmla="*/ 106 h 664"/>
              <a:gd name="T18" fmla="*/ 2276 w 3201"/>
              <a:gd name="T19" fmla="*/ 420 h 664"/>
              <a:gd name="T20" fmla="*/ 2391 w 3201"/>
              <a:gd name="T21" fmla="*/ 562 h 664"/>
              <a:gd name="T22" fmla="*/ 2473 w 3201"/>
              <a:gd name="T23" fmla="*/ 314 h 664"/>
              <a:gd name="T24" fmla="*/ 2276 w 3201"/>
              <a:gd name="T25" fmla="*/ 420 h 664"/>
              <a:gd name="T26" fmla="*/ 2178 w 3201"/>
              <a:gd name="T27" fmla="*/ 294 h 664"/>
              <a:gd name="T28" fmla="*/ 2567 w 3201"/>
              <a:gd name="T29" fmla="*/ 245 h 664"/>
              <a:gd name="T30" fmla="*/ 2392 w 3201"/>
              <a:gd name="T31" fmla="*/ 662 h 664"/>
              <a:gd name="T32" fmla="*/ 2147 w 3201"/>
              <a:gd name="T33" fmla="*/ 413 h 664"/>
              <a:gd name="T34" fmla="*/ 649 w 3201"/>
              <a:gd name="T35" fmla="*/ 526 h 664"/>
              <a:gd name="T36" fmla="*/ 847 w 3201"/>
              <a:gd name="T37" fmla="*/ 419 h 664"/>
              <a:gd name="T38" fmla="*/ 649 w 3201"/>
              <a:gd name="T39" fmla="*/ 314 h 664"/>
              <a:gd name="T40" fmla="*/ 488 w 3201"/>
              <a:gd name="T41" fmla="*/ 413 h 664"/>
              <a:gd name="T42" fmla="*/ 731 w 3201"/>
              <a:gd name="T43" fmla="*/ 177 h 664"/>
              <a:gd name="T44" fmla="*/ 906 w 3201"/>
              <a:gd name="T45" fmla="*/ 593 h 664"/>
              <a:gd name="T46" fmla="*/ 518 w 3201"/>
              <a:gd name="T47" fmla="*/ 549 h 664"/>
              <a:gd name="T48" fmla="*/ 3137 w 3201"/>
              <a:gd name="T49" fmla="*/ 48 h 664"/>
              <a:gd name="T50" fmla="*/ 3084 w 3201"/>
              <a:gd name="T51" fmla="*/ 100 h 664"/>
              <a:gd name="T52" fmla="*/ 3137 w 3201"/>
              <a:gd name="T53" fmla="*/ 152 h 664"/>
              <a:gd name="T54" fmla="*/ 3190 w 3201"/>
              <a:gd name="T55" fmla="*/ 100 h 664"/>
              <a:gd name="T56" fmla="*/ 3137 w 3201"/>
              <a:gd name="T57" fmla="*/ 48 h 664"/>
              <a:gd name="T58" fmla="*/ 3168 w 3201"/>
              <a:gd name="T59" fmla="*/ 46 h 664"/>
              <a:gd name="T60" fmla="*/ 3192 w 3201"/>
              <a:gd name="T61" fmla="*/ 131 h 664"/>
              <a:gd name="T62" fmla="*/ 3105 w 3201"/>
              <a:gd name="T63" fmla="*/ 154 h 664"/>
              <a:gd name="T64" fmla="*/ 3082 w 3201"/>
              <a:gd name="T65" fmla="*/ 69 h 664"/>
              <a:gd name="T66" fmla="*/ 2809 w 3201"/>
              <a:gd name="T67" fmla="*/ 652 h 664"/>
              <a:gd name="T68" fmla="*/ 2749 w 3201"/>
              <a:gd name="T69" fmla="*/ 187 h 664"/>
              <a:gd name="T70" fmla="*/ 2877 w 3201"/>
              <a:gd name="T71" fmla="*/ 464 h 664"/>
              <a:gd name="T72" fmla="*/ 3109 w 3201"/>
              <a:gd name="T73" fmla="*/ 187 h 664"/>
              <a:gd name="T74" fmla="*/ 1826 w 3201"/>
              <a:gd name="T75" fmla="*/ 416 h 664"/>
              <a:gd name="T76" fmla="*/ 2110 w 3201"/>
              <a:gd name="T77" fmla="*/ 308 h 664"/>
              <a:gd name="T78" fmla="*/ 1831 w 3201"/>
              <a:gd name="T79" fmla="*/ 663 h 664"/>
              <a:gd name="T80" fmla="*/ 1500 w 3201"/>
              <a:gd name="T81" fmla="*/ 329 h 664"/>
              <a:gd name="T82" fmla="*/ 1824 w 3201"/>
              <a:gd name="T83" fmla="*/ 0 h 664"/>
              <a:gd name="T84" fmla="*/ 1971 w 3201"/>
              <a:gd name="T85" fmla="*/ 212 h 664"/>
              <a:gd name="T86" fmla="*/ 1686 w 3201"/>
              <a:gd name="T87" fmla="*/ 164 h 664"/>
              <a:gd name="T88" fmla="*/ 1822 w 3201"/>
              <a:gd name="T89" fmla="*/ 552 h 664"/>
              <a:gd name="T90" fmla="*/ 1977 w 3201"/>
              <a:gd name="T91" fmla="*/ 416 h 664"/>
              <a:gd name="T92" fmla="*/ 1330 w 3201"/>
              <a:gd name="T93" fmla="*/ 652 h 664"/>
              <a:gd name="T94" fmla="*/ 1174 w 3201"/>
              <a:gd name="T95" fmla="*/ 662 h 664"/>
              <a:gd name="T96" fmla="*/ 1016 w 3201"/>
              <a:gd name="T97" fmla="*/ 481 h 664"/>
              <a:gd name="T98" fmla="*/ 1141 w 3201"/>
              <a:gd name="T99" fmla="*/ 401 h 664"/>
              <a:gd name="T100" fmla="*/ 1220 w 3201"/>
              <a:gd name="T101" fmla="*/ 569 h 664"/>
              <a:gd name="T102" fmla="*/ 1321 w 3201"/>
              <a:gd name="T103" fmla="*/ 383 h 664"/>
              <a:gd name="T104" fmla="*/ 1447 w 3201"/>
              <a:gd name="T105" fmla="*/ 652 h 664"/>
              <a:gd name="T106" fmla="*/ 239 w 3201"/>
              <a:gd name="T107" fmla="*/ 382 h 664"/>
              <a:gd name="T108" fmla="*/ 308 w 3201"/>
              <a:gd name="T109" fmla="*/ 264 h 664"/>
              <a:gd name="T110" fmla="*/ 371 w 3201"/>
              <a:gd name="T111" fmla="*/ 383 h 664"/>
              <a:gd name="T112" fmla="*/ 239 w 3201"/>
              <a:gd name="T113" fmla="*/ 382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201" h="664">
                <a:moveTo>
                  <a:pt x="3120" y="97"/>
                </a:moveTo>
                <a:lnTo>
                  <a:pt x="3120" y="97"/>
                </a:lnTo>
                <a:cubicBezTo>
                  <a:pt x="3133" y="97"/>
                  <a:pt x="3133" y="97"/>
                  <a:pt x="3133" y="97"/>
                </a:cubicBezTo>
                <a:cubicBezTo>
                  <a:pt x="3140" y="97"/>
                  <a:pt x="3144" y="96"/>
                  <a:pt x="3146" y="94"/>
                </a:cubicBezTo>
                <a:cubicBezTo>
                  <a:pt x="3149" y="92"/>
                  <a:pt x="3150" y="90"/>
                  <a:pt x="3150" y="87"/>
                </a:cubicBezTo>
                <a:cubicBezTo>
                  <a:pt x="3150" y="85"/>
                  <a:pt x="3149" y="83"/>
                  <a:pt x="3148" y="81"/>
                </a:cubicBezTo>
                <a:cubicBezTo>
                  <a:pt x="3147" y="80"/>
                  <a:pt x="3145" y="79"/>
                  <a:pt x="3143" y="78"/>
                </a:cubicBezTo>
                <a:cubicBezTo>
                  <a:pt x="3141" y="77"/>
                  <a:pt x="3138" y="77"/>
                  <a:pt x="3132" y="77"/>
                </a:cubicBezTo>
                <a:cubicBezTo>
                  <a:pt x="3120" y="77"/>
                  <a:pt x="3120" y="77"/>
                  <a:pt x="3120" y="77"/>
                </a:cubicBezTo>
                <a:lnTo>
                  <a:pt x="3120" y="97"/>
                </a:lnTo>
                <a:close/>
                <a:moveTo>
                  <a:pt x="3109" y="135"/>
                </a:moveTo>
                <a:lnTo>
                  <a:pt x="3109" y="135"/>
                </a:lnTo>
                <a:cubicBezTo>
                  <a:pt x="3109" y="68"/>
                  <a:pt x="3109" y="68"/>
                  <a:pt x="3109" y="68"/>
                </a:cubicBezTo>
                <a:cubicBezTo>
                  <a:pt x="3132" y="68"/>
                  <a:pt x="3132" y="68"/>
                  <a:pt x="3132" y="68"/>
                </a:cubicBezTo>
                <a:cubicBezTo>
                  <a:pt x="3140" y="68"/>
                  <a:pt x="3146" y="68"/>
                  <a:pt x="3150" y="69"/>
                </a:cubicBezTo>
                <a:cubicBezTo>
                  <a:pt x="3153" y="71"/>
                  <a:pt x="3156" y="73"/>
                  <a:pt x="3158" y="76"/>
                </a:cubicBezTo>
                <a:cubicBezTo>
                  <a:pt x="3160" y="79"/>
                  <a:pt x="3161" y="82"/>
                  <a:pt x="3161" y="86"/>
                </a:cubicBezTo>
                <a:cubicBezTo>
                  <a:pt x="3161" y="91"/>
                  <a:pt x="3160" y="95"/>
                  <a:pt x="3156" y="99"/>
                </a:cubicBezTo>
                <a:cubicBezTo>
                  <a:pt x="3153" y="102"/>
                  <a:pt x="3148" y="104"/>
                  <a:pt x="3142" y="105"/>
                </a:cubicBezTo>
                <a:cubicBezTo>
                  <a:pt x="3144" y="106"/>
                  <a:pt x="3146" y="107"/>
                  <a:pt x="3148" y="108"/>
                </a:cubicBezTo>
                <a:cubicBezTo>
                  <a:pt x="3150" y="111"/>
                  <a:pt x="3154" y="115"/>
                  <a:pt x="3158" y="122"/>
                </a:cubicBezTo>
                <a:cubicBezTo>
                  <a:pt x="3166" y="135"/>
                  <a:pt x="3166" y="135"/>
                  <a:pt x="3166" y="135"/>
                </a:cubicBezTo>
                <a:cubicBezTo>
                  <a:pt x="3153" y="135"/>
                  <a:pt x="3153" y="135"/>
                  <a:pt x="3153" y="135"/>
                </a:cubicBezTo>
                <a:cubicBezTo>
                  <a:pt x="3147" y="124"/>
                  <a:pt x="3147" y="124"/>
                  <a:pt x="3147" y="124"/>
                </a:cubicBezTo>
                <a:cubicBezTo>
                  <a:pt x="3142" y="116"/>
                  <a:pt x="3138" y="111"/>
                  <a:pt x="3135" y="109"/>
                </a:cubicBezTo>
                <a:cubicBezTo>
                  <a:pt x="3133" y="107"/>
                  <a:pt x="3130" y="106"/>
                  <a:pt x="3126" y="106"/>
                </a:cubicBezTo>
                <a:cubicBezTo>
                  <a:pt x="3120" y="106"/>
                  <a:pt x="3120" y="106"/>
                  <a:pt x="3120" y="106"/>
                </a:cubicBezTo>
                <a:cubicBezTo>
                  <a:pt x="3120" y="135"/>
                  <a:pt x="3120" y="135"/>
                  <a:pt x="3120" y="135"/>
                </a:cubicBezTo>
                <a:lnTo>
                  <a:pt x="3109" y="135"/>
                </a:lnTo>
                <a:close/>
                <a:moveTo>
                  <a:pt x="2276" y="420"/>
                </a:moveTo>
                <a:lnTo>
                  <a:pt x="2276" y="420"/>
                </a:lnTo>
                <a:cubicBezTo>
                  <a:pt x="2276" y="466"/>
                  <a:pt x="2287" y="501"/>
                  <a:pt x="2309" y="526"/>
                </a:cubicBezTo>
                <a:cubicBezTo>
                  <a:pt x="2331" y="550"/>
                  <a:pt x="2359" y="562"/>
                  <a:pt x="2391" y="562"/>
                </a:cubicBezTo>
                <a:cubicBezTo>
                  <a:pt x="2424" y="562"/>
                  <a:pt x="2451" y="550"/>
                  <a:pt x="2473" y="526"/>
                </a:cubicBezTo>
                <a:cubicBezTo>
                  <a:pt x="2495" y="501"/>
                  <a:pt x="2507" y="465"/>
                  <a:pt x="2507" y="419"/>
                </a:cubicBezTo>
                <a:cubicBezTo>
                  <a:pt x="2507" y="373"/>
                  <a:pt x="2495" y="338"/>
                  <a:pt x="2473" y="314"/>
                </a:cubicBezTo>
                <a:cubicBezTo>
                  <a:pt x="2451" y="289"/>
                  <a:pt x="2424" y="277"/>
                  <a:pt x="2391" y="277"/>
                </a:cubicBezTo>
                <a:cubicBezTo>
                  <a:pt x="2359" y="277"/>
                  <a:pt x="2331" y="289"/>
                  <a:pt x="2309" y="314"/>
                </a:cubicBezTo>
                <a:cubicBezTo>
                  <a:pt x="2287" y="338"/>
                  <a:pt x="2276" y="374"/>
                  <a:pt x="2276" y="420"/>
                </a:cubicBezTo>
                <a:close/>
                <a:moveTo>
                  <a:pt x="2147" y="413"/>
                </a:moveTo>
                <a:lnTo>
                  <a:pt x="2147" y="413"/>
                </a:lnTo>
                <a:cubicBezTo>
                  <a:pt x="2147" y="372"/>
                  <a:pt x="2157" y="333"/>
                  <a:pt x="2178" y="294"/>
                </a:cubicBezTo>
                <a:cubicBezTo>
                  <a:pt x="2198" y="256"/>
                  <a:pt x="2228" y="227"/>
                  <a:pt x="2265" y="207"/>
                </a:cubicBezTo>
                <a:cubicBezTo>
                  <a:pt x="2302" y="187"/>
                  <a:pt x="2344" y="177"/>
                  <a:pt x="2391" y="177"/>
                </a:cubicBezTo>
                <a:cubicBezTo>
                  <a:pt x="2462" y="177"/>
                  <a:pt x="2521" y="200"/>
                  <a:pt x="2567" y="245"/>
                </a:cubicBezTo>
                <a:cubicBezTo>
                  <a:pt x="2613" y="291"/>
                  <a:pt x="2635" y="349"/>
                  <a:pt x="2635" y="418"/>
                </a:cubicBezTo>
                <a:cubicBezTo>
                  <a:pt x="2635" y="489"/>
                  <a:pt x="2612" y="547"/>
                  <a:pt x="2566" y="593"/>
                </a:cubicBezTo>
                <a:cubicBezTo>
                  <a:pt x="2520" y="639"/>
                  <a:pt x="2462" y="662"/>
                  <a:pt x="2392" y="662"/>
                </a:cubicBezTo>
                <a:cubicBezTo>
                  <a:pt x="2348" y="662"/>
                  <a:pt x="2307" y="653"/>
                  <a:pt x="2268" y="634"/>
                </a:cubicBezTo>
                <a:cubicBezTo>
                  <a:pt x="2228" y="614"/>
                  <a:pt x="2198" y="586"/>
                  <a:pt x="2178" y="549"/>
                </a:cubicBezTo>
                <a:cubicBezTo>
                  <a:pt x="2157" y="512"/>
                  <a:pt x="2147" y="466"/>
                  <a:pt x="2147" y="413"/>
                </a:cubicBezTo>
                <a:close/>
                <a:moveTo>
                  <a:pt x="616" y="420"/>
                </a:moveTo>
                <a:lnTo>
                  <a:pt x="616" y="420"/>
                </a:lnTo>
                <a:cubicBezTo>
                  <a:pt x="616" y="466"/>
                  <a:pt x="627" y="501"/>
                  <a:pt x="649" y="526"/>
                </a:cubicBezTo>
                <a:cubicBezTo>
                  <a:pt x="671" y="550"/>
                  <a:pt x="699" y="562"/>
                  <a:pt x="732" y="562"/>
                </a:cubicBezTo>
                <a:cubicBezTo>
                  <a:pt x="764" y="562"/>
                  <a:pt x="792" y="550"/>
                  <a:pt x="814" y="526"/>
                </a:cubicBezTo>
                <a:cubicBezTo>
                  <a:pt x="836" y="501"/>
                  <a:pt x="847" y="465"/>
                  <a:pt x="847" y="419"/>
                </a:cubicBezTo>
                <a:cubicBezTo>
                  <a:pt x="847" y="373"/>
                  <a:pt x="836" y="338"/>
                  <a:pt x="814" y="314"/>
                </a:cubicBezTo>
                <a:cubicBezTo>
                  <a:pt x="792" y="289"/>
                  <a:pt x="764" y="277"/>
                  <a:pt x="732" y="277"/>
                </a:cubicBezTo>
                <a:cubicBezTo>
                  <a:pt x="699" y="277"/>
                  <a:pt x="671" y="289"/>
                  <a:pt x="649" y="314"/>
                </a:cubicBezTo>
                <a:cubicBezTo>
                  <a:pt x="627" y="338"/>
                  <a:pt x="616" y="374"/>
                  <a:pt x="616" y="420"/>
                </a:cubicBezTo>
                <a:close/>
                <a:moveTo>
                  <a:pt x="488" y="413"/>
                </a:moveTo>
                <a:lnTo>
                  <a:pt x="488" y="413"/>
                </a:lnTo>
                <a:cubicBezTo>
                  <a:pt x="488" y="372"/>
                  <a:pt x="498" y="333"/>
                  <a:pt x="518" y="294"/>
                </a:cubicBezTo>
                <a:cubicBezTo>
                  <a:pt x="539" y="256"/>
                  <a:pt x="568" y="227"/>
                  <a:pt x="605" y="207"/>
                </a:cubicBezTo>
                <a:cubicBezTo>
                  <a:pt x="643" y="187"/>
                  <a:pt x="685" y="177"/>
                  <a:pt x="731" y="177"/>
                </a:cubicBezTo>
                <a:cubicBezTo>
                  <a:pt x="803" y="177"/>
                  <a:pt x="861" y="200"/>
                  <a:pt x="907" y="245"/>
                </a:cubicBezTo>
                <a:cubicBezTo>
                  <a:pt x="953" y="291"/>
                  <a:pt x="976" y="349"/>
                  <a:pt x="976" y="418"/>
                </a:cubicBezTo>
                <a:cubicBezTo>
                  <a:pt x="976" y="489"/>
                  <a:pt x="953" y="547"/>
                  <a:pt x="906" y="593"/>
                </a:cubicBezTo>
                <a:cubicBezTo>
                  <a:pt x="860" y="639"/>
                  <a:pt x="802" y="662"/>
                  <a:pt x="732" y="662"/>
                </a:cubicBezTo>
                <a:cubicBezTo>
                  <a:pt x="689" y="662"/>
                  <a:pt x="647" y="653"/>
                  <a:pt x="608" y="634"/>
                </a:cubicBezTo>
                <a:cubicBezTo>
                  <a:pt x="569" y="614"/>
                  <a:pt x="539" y="586"/>
                  <a:pt x="518" y="549"/>
                </a:cubicBezTo>
                <a:cubicBezTo>
                  <a:pt x="498" y="512"/>
                  <a:pt x="488" y="466"/>
                  <a:pt x="488" y="413"/>
                </a:cubicBezTo>
                <a:close/>
                <a:moveTo>
                  <a:pt x="3137" y="48"/>
                </a:moveTo>
                <a:lnTo>
                  <a:pt x="3137" y="48"/>
                </a:lnTo>
                <a:cubicBezTo>
                  <a:pt x="3128" y="48"/>
                  <a:pt x="3119" y="51"/>
                  <a:pt x="3111" y="55"/>
                </a:cubicBezTo>
                <a:cubicBezTo>
                  <a:pt x="3102" y="60"/>
                  <a:pt x="3096" y="66"/>
                  <a:pt x="3091" y="74"/>
                </a:cubicBezTo>
                <a:cubicBezTo>
                  <a:pt x="3086" y="83"/>
                  <a:pt x="3084" y="91"/>
                  <a:pt x="3084" y="100"/>
                </a:cubicBezTo>
                <a:cubicBezTo>
                  <a:pt x="3084" y="109"/>
                  <a:pt x="3086" y="118"/>
                  <a:pt x="3091" y="126"/>
                </a:cubicBezTo>
                <a:cubicBezTo>
                  <a:pt x="3095" y="134"/>
                  <a:pt x="3102" y="141"/>
                  <a:pt x="3110" y="145"/>
                </a:cubicBezTo>
                <a:cubicBezTo>
                  <a:pt x="3119" y="150"/>
                  <a:pt x="3128" y="152"/>
                  <a:pt x="3137" y="152"/>
                </a:cubicBezTo>
                <a:cubicBezTo>
                  <a:pt x="3146" y="152"/>
                  <a:pt x="3155" y="150"/>
                  <a:pt x="3163" y="145"/>
                </a:cubicBezTo>
                <a:cubicBezTo>
                  <a:pt x="3171" y="141"/>
                  <a:pt x="3178" y="134"/>
                  <a:pt x="3182" y="126"/>
                </a:cubicBezTo>
                <a:cubicBezTo>
                  <a:pt x="3187" y="118"/>
                  <a:pt x="3190" y="109"/>
                  <a:pt x="3190" y="100"/>
                </a:cubicBezTo>
                <a:cubicBezTo>
                  <a:pt x="3190" y="91"/>
                  <a:pt x="3187" y="83"/>
                  <a:pt x="3182" y="74"/>
                </a:cubicBezTo>
                <a:cubicBezTo>
                  <a:pt x="3178" y="66"/>
                  <a:pt x="3171" y="60"/>
                  <a:pt x="3163" y="55"/>
                </a:cubicBezTo>
                <a:cubicBezTo>
                  <a:pt x="3154" y="51"/>
                  <a:pt x="3145" y="48"/>
                  <a:pt x="3137" y="48"/>
                </a:cubicBezTo>
                <a:close/>
                <a:moveTo>
                  <a:pt x="3137" y="38"/>
                </a:moveTo>
                <a:lnTo>
                  <a:pt x="3137" y="38"/>
                </a:lnTo>
                <a:cubicBezTo>
                  <a:pt x="3147" y="38"/>
                  <a:pt x="3158" y="41"/>
                  <a:pt x="3168" y="46"/>
                </a:cubicBezTo>
                <a:cubicBezTo>
                  <a:pt x="3178" y="51"/>
                  <a:pt x="3186" y="59"/>
                  <a:pt x="3191" y="69"/>
                </a:cubicBezTo>
                <a:cubicBezTo>
                  <a:pt x="3197" y="79"/>
                  <a:pt x="3200" y="89"/>
                  <a:pt x="3200" y="100"/>
                </a:cubicBezTo>
                <a:cubicBezTo>
                  <a:pt x="3200" y="111"/>
                  <a:pt x="3197" y="121"/>
                  <a:pt x="3192" y="131"/>
                </a:cubicBezTo>
                <a:cubicBezTo>
                  <a:pt x="3186" y="141"/>
                  <a:pt x="3178" y="149"/>
                  <a:pt x="3168" y="154"/>
                </a:cubicBezTo>
                <a:cubicBezTo>
                  <a:pt x="3158" y="160"/>
                  <a:pt x="3148" y="162"/>
                  <a:pt x="3137" y="162"/>
                </a:cubicBezTo>
                <a:cubicBezTo>
                  <a:pt x="3126" y="162"/>
                  <a:pt x="3115" y="160"/>
                  <a:pt x="3105" y="154"/>
                </a:cubicBezTo>
                <a:cubicBezTo>
                  <a:pt x="3095" y="149"/>
                  <a:pt x="3087" y="141"/>
                  <a:pt x="3082" y="131"/>
                </a:cubicBezTo>
                <a:cubicBezTo>
                  <a:pt x="3076" y="121"/>
                  <a:pt x="3073" y="111"/>
                  <a:pt x="3073" y="100"/>
                </a:cubicBezTo>
                <a:cubicBezTo>
                  <a:pt x="3073" y="89"/>
                  <a:pt x="3076" y="79"/>
                  <a:pt x="3082" y="69"/>
                </a:cubicBezTo>
                <a:cubicBezTo>
                  <a:pt x="3087" y="59"/>
                  <a:pt x="3095" y="51"/>
                  <a:pt x="3106" y="46"/>
                </a:cubicBezTo>
                <a:cubicBezTo>
                  <a:pt x="3116" y="41"/>
                  <a:pt x="3126" y="38"/>
                  <a:pt x="3137" y="38"/>
                </a:cubicBezTo>
                <a:close/>
                <a:moveTo>
                  <a:pt x="2809" y="652"/>
                </a:moveTo>
                <a:lnTo>
                  <a:pt x="2809" y="652"/>
                </a:lnTo>
                <a:cubicBezTo>
                  <a:pt x="2618" y="187"/>
                  <a:pt x="2618" y="187"/>
                  <a:pt x="2618" y="187"/>
                </a:cubicBezTo>
                <a:cubicBezTo>
                  <a:pt x="2749" y="187"/>
                  <a:pt x="2749" y="187"/>
                  <a:pt x="2749" y="187"/>
                </a:cubicBezTo>
                <a:cubicBezTo>
                  <a:pt x="2839" y="425"/>
                  <a:pt x="2839" y="425"/>
                  <a:pt x="2839" y="425"/>
                </a:cubicBezTo>
                <a:cubicBezTo>
                  <a:pt x="2864" y="504"/>
                  <a:pt x="2864" y="504"/>
                  <a:pt x="2864" y="504"/>
                </a:cubicBezTo>
                <a:cubicBezTo>
                  <a:pt x="2871" y="483"/>
                  <a:pt x="2875" y="470"/>
                  <a:pt x="2877" y="464"/>
                </a:cubicBezTo>
                <a:cubicBezTo>
                  <a:pt x="2881" y="451"/>
                  <a:pt x="2886" y="438"/>
                  <a:pt x="2891" y="425"/>
                </a:cubicBezTo>
                <a:cubicBezTo>
                  <a:pt x="2981" y="187"/>
                  <a:pt x="2981" y="187"/>
                  <a:pt x="2981" y="187"/>
                </a:cubicBezTo>
                <a:cubicBezTo>
                  <a:pt x="3109" y="187"/>
                  <a:pt x="3109" y="187"/>
                  <a:pt x="3109" y="187"/>
                </a:cubicBezTo>
                <a:cubicBezTo>
                  <a:pt x="2921" y="652"/>
                  <a:pt x="2921" y="652"/>
                  <a:pt x="2921" y="652"/>
                </a:cubicBezTo>
                <a:lnTo>
                  <a:pt x="2809" y="652"/>
                </a:lnTo>
                <a:close/>
                <a:moveTo>
                  <a:pt x="1826" y="416"/>
                </a:moveTo>
                <a:lnTo>
                  <a:pt x="1826" y="416"/>
                </a:lnTo>
                <a:cubicBezTo>
                  <a:pt x="1826" y="308"/>
                  <a:pt x="1826" y="308"/>
                  <a:pt x="1826" y="308"/>
                </a:cubicBezTo>
                <a:cubicBezTo>
                  <a:pt x="2110" y="308"/>
                  <a:pt x="2110" y="308"/>
                  <a:pt x="2110" y="308"/>
                </a:cubicBezTo>
                <a:cubicBezTo>
                  <a:pt x="2110" y="563"/>
                  <a:pt x="2110" y="563"/>
                  <a:pt x="2110" y="563"/>
                </a:cubicBezTo>
                <a:cubicBezTo>
                  <a:pt x="2083" y="590"/>
                  <a:pt x="2043" y="613"/>
                  <a:pt x="1990" y="633"/>
                </a:cubicBezTo>
                <a:cubicBezTo>
                  <a:pt x="1938" y="653"/>
                  <a:pt x="1885" y="663"/>
                  <a:pt x="1831" y="663"/>
                </a:cubicBezTo>
                <a:cubicBezTo>
                  <a:pt x="1763" y="663"/>
                  <a:pt x="1703" y="649"/>
                  <a:pt x="1652" y="621"/>
                </a:cubicBezTo>
                <a:cubicBezTo>
                  <a:pt x="1602" y="593"/>
                  <a:pt x="1563" y="552"/>
                  <a:pt x="1538" y="500"/>
                </a:cubicBezTo>
                <a:cubicBezTo>
                  <a:pt x="1512" y="448"/>
                  <a:pt x="1500" y="391"/>
                  <a:pt x="1500" y="329"/>
                </a:cubicBezTo>
                <a:cubicBezTo>
                  <a:pt x="1500" y="262"/>
                  <a:pt x="1514" y="203"/>
                  <a:pt x="1542" y="151"/>
                </a:cubicBezTo>
                <a:cubicBezTo>
                  <a:pt x="1571" y="99"/>
                  <a:pt x="1613" y="59"/>
                  <a:pt x="1668" y="32"/>
                </a:cubicBezTo>
                <a:cubicBezTo>
                  <a:pt x="1709" y="10"/>
                  <a:pt x="1762" y="0"/>
                  <a:pt x="1824" y="0"/>
                </a:cubicBezTo>
                <a:cubicBezTo>
                  <a:pt x="1905" y="0"/>
                  <a:pt x="1968" y="16"/>
                  <a:pt x="2014" y="50"/>
                </a:cubicBezTo>
                <a:cubicBezTo>
                  <a:pt x="2059" y="83"/>
                  <a:pt x="2089" y="129"/>
                  <a:pt x="2102" y="188"/>
                </a:cubicBezTo>
                <a:cubicBezTo>
                  <a:pt x="1971" y="212"/>
                  <a:pt x="1971" y="212"/>
                  <a:pt x="1971" y="212"/>
                </a:cubicBezTo>
                <a:cubicBezTo>
                  <a:pt x="1961" y="181"/>
                  <a:pt x="1944" y="156"/>
                  <a:pt x="1919" y="138"/>
                </a:cubicBezTo>
                <a:cubicBezTo>
                  <a:pt x="1894" y="119"/>
                  <a:pt x="1862" y="110"/>
                  <a:pt x="1824" y="110"/>
                </a:cubicBezTo>
                <a:cubicBezTo>
                  <a:pt x="1766" y="110"/>
                  <a:pt x="1720" y="128"/>
                  <a:pt x="1686" y="164"/>
                </a:cubicBezTo>
                <a:cubicBezTo>
                  <a:pt x="1652" y="200"/>
                  <a:pt x="1635" y="253"/>
                  <a:pt x="1635" y="324"/>
                </a:cubicBezTo>
                <a:cubicBezTo>
                  <a:pt x="1635" y="400"/>
                  <a:pt x="1653" y="457"/>
                  <a:pt x="1687" y="495"/>
                </a:cubicBezTo>
                <a:cubicBezTo>
                  <a:pt x="1722" y="533"/>
                  <a:pt x="1767" y="552"/>
                  <a:pt x="1822" y="552"/>
                </a:cubicBezTo>
                <a:cubicBezTo>
                  <a:pt x="1850" y="552"/>
                  <a:pt x="1878" y="547"/>
                  <a:pt x="1906" y="536"/>
                </a:cubicBezTo>
                <a:cubicBezTo>
                  <a:pt x="1933" y="526"/>
                  <a:pt x="1957" y="513"/>
                  <a:pt x="1977" y="497"/>
                </a:cubicBezTo>
                <a:cubicBezTo>
                  <a:pt x="1977" y="416"/>
                  <a:pt x="1977" y="416"/>
                  <a:pt x="1977" y="416"/>
                </a:cubicBezTo>
                <a:lnTo>
                  <a:pt x="1826" y="416"/>
                </a:lnTo>
                <a:close/>
                <a:moveTo>
                  <a:pt x="1330" y="652"/>
                </a:moveTo>
                <a:lnTo>
                  <a:pt x="1330" y="652"/>
                </a:lnTo>
                <a:cubicBezTo>
                  <a:pt x="1330" y="583"/>
                  <a:pt x="1330" y="583"/>
                  <a:pt x="1330" y="583"/>
                </a:cubicBezTo>
                <a:cubicBezTo>
                  <a:pt x="1313" y="607"/>
                  <a:pt x="1290" y="627"/>
                  <a:pt x="1262" y="641"/>
                </a:cubicBezTo>
                <a:cubicBezTo>
                  <a:pt x="1234" y="655"/>
                  <a:pt x="1205" y="662"/>
                  <a:pt x="1174" y="662"/>
                </a:cubicBezTo>
                <a:cubicBezTo>
                  <a:pt x="1142" y="662"/>
                  <a:pt x="1113" y="656"/>
                  <a:pt x="1088" y="642"/>
                </a:cubicBezTo>
                <a:cubicBezTo>
                  <a:pt x="1063" y="628"/>
                  <a:pt x="1045" y="609"/>
                  <a:pt x="1033" y="584"/>
                </a:cubicBezTo>
                <a:cubicBezTo>
                  <a:pt x="1022" y="559"/>
                  <a:pt x="1016" y="525"/>
                  <a:pt x="1016" y="481"/>
                </a:cubicBezTo>
                <a:cubicBezTo>
                  <a:pt x="1016" y="187"/>
                  <a:pt x="1016" y="187"/>
                  <a:pt x="1016" y="187"/>
                </a:cubicBezTo>
                <a:cubicBezTo>
                  <a:pt x="1141" y="187"/>
                  <a:pt x="1141" y="187"/>
                  <a:pt x="1141" y="187"/>
                </a:cubicBezTo>
                <a:cubicBezTo>
                  <a:pt x="1141" y="401"/>
                  <a:pt x="1141" y="401"/>
                  <a:pt x="1141" y="401"/>
                </a:cubicBezTo>
                <a:cubicBezTo>
                  <a:pt x="1141" y="466"/>
                  <a:pt x="1144" y="506"/>
                  <a:pt x="1148" y="521"/>
                </a:cubicBezTo>
                <a:cubicBezTo>
                  <a:pt x="1153" y="536"/>
                  <a:pt x="1161" y="547"/>
                  <a:pt x="1174" y="556"/>
                </a:cubicBezTo>
                <a:cubicBezTo>
                  <a:pt x="1186" y="564"/>
                  <a:pt x="1201" y="569"/>
                  <a:pt x="1220" y="569"/>
                </a:cubicBezTo>
                <a:cubicBezTo>
                  <a:pt x="1241" y="569"/>
                  <a:pt x="1260" y="563"/>
                  <a:pt x="1277" y="552"/>
                </a:cubicBezTo>
                <a:cubicBezTo>
                  <a:pt x="1294" y="540"/>
                  <a:pt x="1306" y="526"/>
                  <a:pt x="1312" y="509"/>
                </a:cubicBezTo>
                <a:cubicBezTo>
                  <a:pt x="1318" y="492"/>
                  <a:pt x="1321" y="450"/>
                  <a:pt x="1321" y="383"/>
                </a:cubicBezTo>
                <a:cubicBezTo>
                  <a:pt x="1321" y="187"/>
                  <a:pt x="1321" y="187"/>
                  <a:pt x="1321" y="187"/>
                </a:cubicBezTo>
                <a:cubicBezTo>
                  <a:pt x="1447" y="187"/>
                  <a:pt x="1447" y="187"/>
                  <a:pt x="1447" y="187"/>
                </a:cubicBezTo>
                <a:cubicBezTo>
                  <a:pt x="1447" y="652"/>
                  <a:pt x="1447" y="652"/>
                  <a:pt x="1447" y="652"/>
                </a:cubicBezTo>
                <a:lnTo>
                  <a:pt x="1330" y="652"/>
                </a:lnTo>
                <a:close/>
                <a:moveTo>
                  <a:pt x="239" y="382"/>
                </a:moveTo>
                <a:lnTo>
                  <a:pt x="239" y="382"/>
                </a:lnTo>
                <a:cubicBezTo>
                  <a:pt x="0" y="10"/>
                  <a:pt x="0" y="10"/>
                  <a:pt x="0" y="10"/>
                </a:cubicBezTo>
                <a:cubicBezTo>
                  <a:pt x="154" y="10"/>
                  <a:pt x="154" y="10"/>
                  <a:pt x="154" y="10"/>
                </a:cubicBezTo>
                <a:cubicBezTo>
                  <a:pt x="308" y="264"/>
                  <a:pt x="308" y="264"/>
                  <a:pt x="308" y="264"/>
                </a:cubicBezTo>
                <a:cubicBezTo>
                  <a:pt x="459" y="10"/>
                  <a:pt x="459" y="10"/>
                  <a:pt x="459" y="10"/>
                </a:cubicBezTo>
                <a:cubicBezTo>
                  <a:pt x="611" y="10"/>
                  <a:pt x="611" y="10"/>
                  <a:pt x="611" y="10"/>
                </a:cubicBezTo>
                <a:cubicBezTo>
                  <a:pt x="371" y="383"/>
                  <a:pt x="371" y="383"/>
                  <a:pt x="371" y="383"/>
                </a:cubicBezTo>
                <a:cubicBezTo>
                  <a:pt x="371" y="652"/>
                  <a:pt x="371" y="652"/>
                  <a:pt x="371" y="652"/>
                </a:cubicBezTo>
                <a:cubicBezTo>
                  <a:pt x="239" y="652"/>
                  <a:pt x="239" y="652"/>
                  <a:pt x="239" y="652"/>
                </a:cubicBezTo>
                <a:lnTo>
                  <a:pt x="239" y="382"/>
                </a:lnTo>
                <a:close/>
              </a:path>
            </a:pathLst>
          </a:custGeom>
          <a:solidFill>
            <a:schemeClr val="tx1"/>
          </a:solidFill>
          <a:ln>
            <a:noFill/>
          </a:ln>
          <a:effectLst/>
        </p:spPr>
        <p:txBody>
          <a:bodyPr wrap="none" anchor="ctr"/>
          <a:lstStyle/>
          <a:p>
            <a:endParaRPr lang="en-GB" noProof="0" dirty="0"/>
          </a:p>
        </p:txBody>
      </p:sp>
      <p:sp>
        <p:nvSpPr>
          <p:cNvPr id="14" name="Triangle 9">
            <a:extLst>
              <a:ext uri="{FF2B5EF4-FFF2-40B4-BE49-F238E27FC236}">
                <a16:creationId xmlns:a16="http://schemas.microsoft.com/office/drawing/2014/main" id="{E131A983-7355-4968-873A-A98E7BE44F84}"/>
              </a:ext>
            </a:extLst>
          </p:cNvPr>
          <p:cNvSpPr/>
          <p:nvPr userDrawn="1"/>
        </p:nvSpPr>
        <p:spPr bwMode="white">
          <a:xfrm rot="10800000">
            <a:off x="5981698" y="-1"/>
            <a:ext cx="228599" cy="179924"/>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15" name="Triangle 10">
            <a:extLst>
              <a:ext uri="{FF2B5EF4-FFF2-40B4-BE49-F238E27FC236}">
                <a16:creationId xmlns:a16="http://schemas.microsoft.com/office/drawing/2014/main" id="{B6B2EA61-2813-4D0C-8B6C-B43D6E6A3622}"/>
              </a:ext>
            </a:extLst>
          </p:cNvPr>
          <p:cNvSpPr/>
          <p:nvPr userDrawn="1"/>
        </p:nvSpPr>
        <p:spPr bwMode="white">
          <a:xfrm>
            <a:off x="5981698" y="6678076"/>
            <a:ext cx="228599" cy="179924"/>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2" name="Title 1"/>
          <p:cNvSpPr>
            <a:spLocks noGrp="1"/>
          </p:cNvSpPr>
          <p:nvPr>
            <p:ph type="ctrTitle" hasCustomPrompt="1"/>
          </p:nvPr>
        </p:nvSpPr>
        <p:spPr bwMode="white">
          <a:xfrm>
            <a:off x="1479600" y="1980000"/>
            <a:ext cx="9230400" cy="2217600"/>
          </a:xfrm>
        </p:spPr>
        <p:txBody>
          <a:bodyPr anchor="t" anchorCtr="0"/>
          <a:lstStyle>
            <a:lvl1pPr algn="ctr">
              <a:lnSpc>
                <a:spcPct val="90000"/>
              </a:lnSpc>
              <a:defRPr sz="8000">
                <a:solidFill>
                  <a:schemeClr val="tx1"/>
                </a:solidFill>
              </a:defRPr>
            </a:lvl1pPr>
          </a:lstStyle>
          <a:p>
            <a:r>
              <a:rPr lang="en-GB" noProof="0" dirty="0"/>
              <a:t>Click to add quote</a:t>
            </a:r>
            <a:endParaRPr lang="en-GB" dirty="0"/>
          </a:p>
        </p:txBody>
      </p:sp>
      <p:sp>
        <p:nvSpPr>
          <p:cNvPr id="13" name="Text Placeholder 4">
            <a:extLst>
              <a:ext uri="{FF2B5EF4-FFF2-40B4-BE49-F238E27FC236}">
                <a16:creationId xmlns:a16="http://schemas.microsoft.com/office/drawing/2014/main" id="{E32BF7FA-AAC4-4BE6-B823-630050EFF500}"/>
              </a:ext>
            </a:extLst>
          </p:cNvPr>
          <p:cNvSpPr>
            <a:spLocks noGrp="1"/>
          </p:cNvSpPr>
          <p:nvPr>
            <p:ph type="body" sz="quarter" idx="13" hasCustomPrompt="1"/>
          </p:nvPr>
        </p:nvSpPr>
        <p:spPr>
          <a:xfrm>
            <a:off x="1481138" y="4320000"/>
            <a:ext cx="9230400" cy="576000"/>
          </a:xfrm>
        </p:spPr>
        <p:txBody>
          <a:bodyPr/>
          <a:lstStyle>
            <a:lvl1pPr marL="0" indent="0" algn="ctr">
              <a:lnSpc>
                <a:spcPct val="120000"/>
              </a:lnSpc>
              <a:spcBef>
                <a:spcPts val="0"/>
              </a:spcBef>
              <a:spcAft>
                <a:spcPts val="500"/>
              </a:spcAft>
              <a:buNone/>
              <a:defRPr sz="1200" cap="none" spc="0" baseline="0"/>
            </a:lvl1pPr>
            <a:lvl2pPr marL="0" indent="0" algn="ctr">
              <a:lnSpc>
                <a:spcPct val="120000"/>
              </a:lnSpc>
              <a:spcBef>
                <a:spcPts val="0"/>
              </a:spcBef>
              <a:spcAft>
                <a:spcPts val="500"/>
              </a:spcAft>
              <a:buNone/>
              <a:defRPr sz="1200" b="0" cap="all" spc="600"/>
            </a:lvl2pPr>
            <a:lvl3pPr marL="0" indent="0" algn="ctr">
              <a:lnSpc>
                <a:spcPct val="120000"/>
              </a:lnSpc>
              <a:spcBef>
                <a:spcPts val="0"/>
              </a:spcBef>
              <a:spcAft>
                <a:spcPts val="500"/>
              </a:spcAft>
              <a:buNone/>
              <a:defRPr sz="1200" b="0" cap="all" spc="600"/>
            </a:lvl3pPr>
            <a:lvl4pPr marL="0" algn="ctr">
              <a:lnSpc>
                <a:spcPct val="120000"/>
              </a:lnSpc>
              <a:spcBef>
                <a:spcPts val="0"/>
              </a:spcBef>
              <a:spcAft>
                <a:spcPts val="500"/>
              </a:spcAft>
              <a:buNone/>
              <a:defRPr sz="1200" b="0" cap="all" spc="600"/>
            </a:lvl4pPr>
            <a:lvl5pPr marL="0" algn="ctr">
              <a:lnSpc>
                <a:spcPct val="120000"/>
              </a:lnSpc>
              <a:spcBef>
                <a:spcPts val="0"/>
              </a:spcBef>
              <a:spcAft>
                <a:spcPts val="500"/>
              </a:spcAft>
              <a:buNone/>
              <a:defRPr sz="1200" b="0" cap="all" spc="600"/>
            </a:lvl5pPr>
          </a:lstStyle>
          <a:p>
            <a:r>
              <a:rPr lang="en-GB" dirty="0"/>
              <a:t>Click to add text</a:t>
            </a:r>
          </a:p>
        </p:txBody>
      </p:sp>
      <p:sp>
        <p:nvSpPr>
          <p:cNvPr id="11" name="Subtitle Eyebrow">
            <a:extLst>
              <a:ext uri="{FF2B5EF4-FFF2-40B4-BE49-F238E27FC236}">
                <a16:creationId xmlns:a16="http://schemas.microsoft.com/office/drawing/2014/main" id="{16FD5993-E986-4047-B9C2-2D25D071B7D8}"/>
              </a:ext>
            </a:extLst>
          </p:cNvPr>
          <p:cNvSpPr>
            <a:spLocks noGrp="1"/>
          </p:cNvSpPr>
          <p:nvPr>
            <p:ph type="subTitle" idx="33" hasCustomPrompt="1"/>
          </p:nvPr>
        </p:nvSpPr>
        <p:spPr>
          <a:xfrm>
            <a:off x="539999" y="481818"/>
            <a:ext cx="2642400" cy="154800"/>
          </a:xfrm>
        </p:spPr>
        <p:txBody>
          <a:bodyPr/>
          <a:lstStyle>
            <a:lvl1pPr marL="0" indent="0" algn="l">
              <a:lnSpc>
                <a:spcPct val="100000"/>
              </a:lnSpc>
              <a:spcBef>
                <a:spcPts val="0"/>
              </a:spcBef>
              <a:spcAft>
                <a:spcPts val="0"/>
              </a:spcAft>
              <a:buFont typeface="Arial" panose="020B0604020202020204" pitchFamily="34" charset="0"/>
              <a:buChar char="​"/>
              <a:defRPr sz="900" b="0">
                <a:solidFill>
                  <a:schemeClr val="tx1"/>
                </a:solidFill>
                <a:latin typeface="+mn-lt"/>
              </a:defRPr>
            </a:lvl1pPr>
            <a:lvl2pPr marL="0" indent="0" algn="l">
              <a:buFont typeface="Arial" panose="020B0604020202020204" pitchFamily="34" charset="0"/>
              <a:buNone/>
              <a:defRPr sz="1800" b="1">
                <a:solidFill>
                  <a:schemeClr val="bg1"/>
                </a:solidFill>
                <a:latin typeface="+mn-lt"/>
              </a:defRPr>
            </a:lvl2pPr>
            <a:lvl3pPr marL="0" indent="0" algn="l">
              <a:buFont typeface="Arial" panose="020B0604020202020204" pitchFamily="34" charset="0"/>
              <a:buChar char="​"/>
              <a:defRPr sz="1800" b="1">
                <a:solidFill>
                  <a:schemeClr val="bg1"/>
                </a:solidFill>
                <a:latin typeface="+mn-lt"/>
              </a:defRPr>
            </a:lvl3pPr>
            <a:lvl4pPr marL="0" indent="0" algn="l">
              <a:buFont typeface="Arial" panose="020B0604020202020204" pitchFamily="34" charset="0"/>
              <a:buChar char="​"/>
              <a:defRPr sz="1800" b="1">
                <a:solidFill>
                  <a:schemeClr val="bg1"/>
                </a:solidFill>
                <a:latin typeface="+mn-lt"/>
              </a:defRPr>
            </a:lvl4pPr>
            <a:lvl5pPr marL="0" indent="0" algn="l">
              <a:buFont typeface="Arial" panose="020B0604020202020204" pitchFamily="34" charset="0"/>
              <a:buChar char="​"/>
              <a:defRPr sz="1800" b="1">
                <a:solidFill>
                  <a:schemeClr val="bg1"/>
                </a:solidFill>
                <a:latin typeface="+mn-lt"/>
              </a:defRPr>
            </a:lvl5pPr>
            <a:lvl6pPr marL="0" indent="0" algn="l">
              <a:buFont typeface="Arial" panose="020B0604020202020204" pitchFamily="34" charset="0"/>
              <a:buChar char="​"/>
              <a:defRPr sz="1800" b="1">
                <a:solidFill>
                  <a:schemeClr val="bg1"/>
                </a:solidFill>
                <a:latin typeface="+mn-lt"/>
              </a:defRPr>
            </a:lvl6pPr>
            <a:lvl7pPr marL="0" indent="0" algn="l">
              <a:buFont typeface="Arial" panose="020B0604020202020204" pitchFamily="34" charset="0"/>
              <a:buChar char="​"/>
              <a:defRPr sz="1800" b="1">
                <a:solidFill>
                  <a:schemeClr val="bg1"/>
                </a:solidFill>
                <a:latin typeface="+mn-lt"/>
              </a:defRPr>
            </a:lvl7pPr>
            <a:lvl8pPr marL="0" indent="0" algn="l">
              <a:buFont typeface="Arial" panose="020B0604020202020204" pitchFamily="34" charset="0"/>
              <a:buChar char="​"/>
              <a:defRPr sz="1800" b="1">
                <a:solidFill>
                  <a:schemeClr val="bg1"/>
                </a:solidFill>
                <a:latin typeface="+mn-lt"/>
              </a:defRPr>
            </a:lvl8pPr>
            <a:lvl9pPr marL="0" indent="0" algn="l">
              <a:buFont typeface="Arial" panose="020B0604020202020204" pitchFamily="34" charset="0"/>
              <a:buChar char="​"/>
              <a:defRPr sz="1800" b="1">
                <a:solidFill>
                  <a:schemeClr val="bg1"/>
                </a:solidFill>
                <a:latin typeface="+mn-lt"/>
              </a:defRPr>
            </a:lvl9pPr>
          </a:lstStyle>
          <a:p>
            <a:r>
              <a:rPr lang="en-GB" dirty="0"/>
              <a:t>Click to add Eyebrow text</a:t>
            </a:r>
          </a:p>
        </p:txBody>
      </p:sp>
      <p:sp>
        <p:nvSpPr>
          <p:cNvPr id="18" name="Footer Placeholder 4">
            <a:extLst>
              <a:ext uri="{FF2B5EF4-FFF2-40B4-BE49-F238E27FC236}">
                <a16:creationId xmlns:a16="http://schemas.microsoft.com/office/drawing/2014/main" id="{28ED43FE-7036-4188-84A4-8F2DD394B2CE}"/>
              </a:ext>
            </a:extLst>
          </p:cNvPr>
          <p:cNvSpPr>
            <a:spLocks noGrp="1"/>
          </p:cNvSpPr>
          <p:nvPr>
            <p:ph type="ftr" sz="quarter" idx="11"/>
          </p:nvPr>
        </p:nvSpPr>
        <p:spPr>
          <a:xfrm>
            <a:off x="3693599" y="481818"/>
            <a:ext cx="5135612" cy="154800"/>
          </a:xfrm>
        </p:spPr>
        <p:txBody>
          <a:bodyPr/>
          <a:lstStyle>
            <a:lvl1pPr>
              <a:defRPr>
                <a:solidFill>
                  <a:schemeClr val="tx1"/>
                </a:solidFill>
              </a:defRPr>
            </a:lvl1pPr>
          </a:lstStyle>
          <a:p>
            <a:endParaRPr lang="en-GB" dirty="0"/>
          </a:p>
        </p:txBody>
      </p:sp>
      <p:sp>
        <p:nvSpPr>
          <p:cNvPr id="19" name="Slide Number Placeholder 5">
            <a:extLst>
              <a:ext uri="{FF2B5EF4-FFF2-40B4-BE49-F238E27FC236}">
                <a16:creationId xmlns:a16="http://schemas.microsoft.com/office/drawing/2014/main" id="{5D669283-B2C7-4D49-A205-9D55FE1C30C2}"/>
              </a:ext>
            </a:extLst>
          </p:cNvPr>
          <p:cNvSpPr>
            <a:spLocks noGrp="1"/>
          </p:cNvSpPr>
          <p:nvPr>
            <p:ph type="sldNum" sz="quarter" idx="12"/>
          </p:nvPr>
        </p:nvSpPr>
        <p:spPr>
          <a:xfrm>
            <a:off x="3362400" y="481818"/>
            <a:ext cx="270000" cy="154800"/>
          </a:xfrm>
        </p:spPr>
        <p:txBody>
          <a:bodyPr/>
          <a:lstStyle>
            <a:lvl1pPr>
              <a:defRPr>
                <a:solidFill>
                  <a:schemeClr val="tx1"/>
                </a:solidFill>
              </a:defRPr>
            </a:lvl1p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2007761880"/>
      </p:ext>
    </p:extLst>
  </p:cSld>
  <p:clrMapOvr>
    <a:overrideClrMapping bg1="dk1" tx1="lt1" bg2="dk2" tx2="lt2" accent1="accent1" accent2="accent2" accent3="accent3" accent4="accent4" accent5="accent5" accent6="accent6" hlink="hlink" folHlink="folHlink"/>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QUOTE Avocado">
    <p:bg>
      <p:bgPr>
        <a:solidFill>
          <a:schemeClr val="accent4"/>
        </a:solidFill>
        <a:effectLst/>
      </p:bgPr>
    </p:bg>
    <p:spTree>
      <p:nvGrpSpPr>
        <p:cNvPr id="1" name=""/>
        <p:cNvGrpSpPr/>
        <p:nvPr/>
      </p:nvGrpSpPr>
      <p:grpSpPr>
        <a:xfrm>
          <a:off x="0" y="0"/>
          <a:ext cx="0" cy="0"/>
          <a:chOff x="0" y="0"/>
          <a:chExt cx="0" cy="0"/>
        </a:xfrm>
      </p:grpSpPr>
      <p:sp>
        <p:nvSpPr>
          <p:cNvPr id="4" name="Date Placeholder 3" hidden="1">
            <a:extLst>
              <a:ext uri="{FF2B5EF4-FFF2-40B4-BE49-F238E27FC236}">
                <a16:creationId xmlns:a16="http://schemas.microsoft.com/office/drawing/2014/main" id="{E5F9EBC9-6D16-41B9-888E-56D4CEF5F3DC}"/>
              </a:ext>
            </a:extLst>
          </p:cNvPr>
          <p:cNvSpPr>
            <a:spLocks noGrp="1"/>
          </p:cNvSpPr>
          <p:nvPr>
            <p:ph type="dt" sz="half" idx="34"/>
          </p:nvPr>
        </p:nvSpPr>
        <p:spPr/>
        <p:txBody>
          <a:bodyPr/>
          <a:lstStyle/>
          <a:p>
            <a:fld id="{221B9DF5-CDEF-4CCF-9D82-8104D7EEA7ED}" type="datetime4">
              <a:rPr lang="en-GB" smtClean="0"/>
              <a:t>31 October 2023</a:t>
            </a:fld>
            <a:endParaRPr lang="en-GB" dirty="0"/>
          </a:p>
        </p:txBody>
      </p:sp>
      <p:sp>
        <p:nvSpPr>
          <p:cNvPr id="16" name="Background">
            <a:extLst>
              <a:ext uri="{FF2B5EF4-FFF2-40B4-BE49-F238E27FC236}">
                <a16:creationId xmlns:a16="http://schemas.microsoft.com/office/drawing/2014/main" id="{A21AA381-8113-4EE7-B58D-F5ED00E5EE41}"/>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10" name="Logo">
            <a:extLst>
              <a:ext uri="{FF2B5EF4-FFF2-40B4-BE49-F238E27FC236}">
                <a16:creationId xmlns:a16="http://schemas.microsoft.com/office/drawing/2014/main" id="{85A140AF-9500-46B6-B1FC-4547A69D895F}"/>
              </a:ext>
            </a:extLst>
          </p:cNvPr>
          <p:cNvSpPr>
            <a:spLocks noChangeArrowheads="1"/>
          </p:cNvSpPr>
          <p:nvPr userDrawn="1"/>
        </p:nvSpPr>
        <p:spPr bwMode="white">
          <a:xfrm>
            <a:off x="539750" y="6062679"/>
            <a:ext cx="1221148" cy="253984"/>
          </a:xfrm>
          <a:custGeom>
            <a:avLst/>
            <a:gdLst>
              <a:gd name="T0" fmla="*/ 3133 w 3201"/>
              <a:gd name="T1" fmla="*/ 97 h 664"/>
              <a:gd name="T2" fmla="*/ 3148 w 3201"/>
              <a:gd name="T3" fmla="*/ 81 h 664"/>
              <a:gd name="T4" fmla="*/ 3120 w 3201"/>
              <a:gd name="T5" fmla="*/ 77 h 664"/>
              <a:gd name="T6" fmla="*/ 3109 w 3201"/>
              <a:gd name="T7" fmla="*/ 135 h 664"/>
              <a:gd name="T8" fmla="*/ 3150 w 3201"/>
              <a:gd name="T9" fmla="*/ 69 h 664"/>
              <a:gd name="T10" fmla="*/ 3156 w 3201"/>
              <a:gd name="T11" fmla="*/ 99 h 664"/>
              <a:gd name="T12" fmla="*/ 3158 w 3201"/>
              <a:gd name="T13" fmla="*/ 122 h 664"/>
              <a:gd name="T14" fmla="*/ 3147 w 3201"/>
              <a:gd name="T15" fmla="*/ 124 h 664"/>
              <a:gd name="T16" fmla="*/ 3120 w 3201"/>
              <a:gd name="T17" fmla="*/ 106 h 664"/>
              <a:gd name="T18" fmla="*/ 2276 w 3201"/>
              <a:gd name="T19" fmla="*/ 420 h 664"/>
              <a:gd name="T20" fmla="*/ 2391 w 3201"/>
              <a:gd name="T21" fmla="*/ 562 h 664"/>
              <a:gd name="T22" fmla="*/ 2473 w 3201"/>
              <a:gd name="T23" fmla="*/ 314 h 664"/>
              <a:gd name="T24" fmla="*/ 2276 w 3201"/>
              <a:gd name="T25" fmla="*/ 420 h 664"/>
              <a:gd name="T26" fmla="*/ 2178 w 3201"/>
              <a:gd name="T27" fmla="*/ 294 h 664"/>
              <a:gd name="T28" fmla="*/ 2567 w 3201"/>
              <a:gd name="T29" fmla="*/ 245 h 664"/>
              <a:gd name="T30" fmla="*/ 2392 w 3201"/>
              <a:gd name="T31" fmla="*/ 662 h 664"/>
              <a:gd name="T32" fmla="*/ 2147 w 3201"/>
              <a:gd name="T33" fmla="*/ 413 h 664"/>
              <a:gd name="T34" fmla="*/ 649 w 3201"/>
              <a:gd name="T35" fmla="*/ 526 h 664"/>
              <a:gd name="T36" fmla="*/ 847 w 3201"/>
              <a:gd name="T37" fmla="*/ 419 h 664"/>
              <a:gd name="T38" fmla="*/ 649 w 3201"/>
              <a:gd name="T39" fmla="*/ 314 h 664"/>
              <a:gd name="T40" fmla="*/ 488 w 3201"/>
              <a:gd name="T41" fmla="*/ 413 h 664"/>
              <a:gd name="T42" fmla="*/ 731 w 3201"/>
              <a:gd name="T43" fmla="*/ 177 h 664"/>
              <a:gd name="T44" fmla="*/ 906 w 3201"/>
              <a:gd name="T45" fmla="*/ 593 h 664"/>
              <a:gd name="T46" fmla="*/ 518 w 3201"/>
              <a:gd name="T47" fmla="*/ 549 h 664"/>
              <a:gd name="T48" fmla="*/ 3137 w 3201"/>
              <a:gd name="T49" fmla="*/ 48 h 664"/>
              <a:gd name="T50" fmla="*/ 3084 w 3201"/>
              <a:gd name="T51" fmla="*/ 100 h 664"/>
              <a:gd name="T52" fmla="*/ 3137 w 3201"/>
              <a:gd name="T53" fmla="*/ 152 h 664"/>
              <a:gd name="T54" fmla="*/ 3190 w 3201"/>
              <a:gd name="T55" fmla="*/ 100 h 664"/>
              <a:gd name="T56" fmla="*/ 3137 w 3201"/>
              <a:gd name="T57" fmla="*/ 48 h 664"/>
              <a:gd name="T58" fmla="*/ 3168 w 3201"/>
              <a:gd name="T59" fmla="*/ 46 h 664"/>
              <a:gd name="T60" fmla="*/ 3192 w 3201"/>
              <a:gd name="T61" fmla="*/ 131 h 664"/>
              <a:gd name="T62" fmla="*/ 3105 w 3201"/>
              <a:gd name="T63" fmla="*/ 154 h 664"/>
              <a:gd name="T64" fmla="*/ 3082 w 3201"/>
              <a:gd name="T65" fmla="*/ 69 h 664"/>
              <a:gd name="T66" fmla="*/ 2809 w 3201"/>
              <a:gd name="T67" fmla="*/ 652 h 664"/>
              <a:gd name="T68" fmla="*/ 2749 w 3201"/>
              <a:gd name="T69" fmla="*/ 187 h 664"/>
              <a:gd name="T70" fmla="*/ 2877 w 3201"/>
              <a:gd name="T71" fmla="*/ 464 h 664"/>
              <a:gd name="T72" fmla="*/ 3109 w 3201"/>
              <a:gd name="T73" fmla="*/ 187 h 664"/>
              <a:gd name="T74" fmla="*/ 1826 w 3201"/>
              <a:gd name="T75" fmla="*/ 416 h 664"/>
              <a:gd name="T76" fmla="*/ 2110 w 3201"/>
              <a:gd name="T77" fmla="*/ 308 h 664"/>
              <a:gd name="T78" fmla="*/ 1831 w 3201"/>
              <a:gd name="T79" fmla="*/ 663 h 664"/>
              <a:gd name="T80" fmla="*/ 1500 w 3201"/>
              <a:gd name="T81" fmla="*/ 329 h 664"/>
              <a:gd name="T82" fmla="*/ 1824 w 3201"/>
              <a:gd name="T83" fmla="*/ 0 h 664"/>
              <a:gd name="T84" fmla="*/ 1971 w 3201"/>
              <a:gd name="T85" fmla="*/ 212 h 664"/>
              <a:gd name="T86" fmla="*/ 1686 w 3201"/>
              <a:gd name="T87" fmla="*/ 164 h 664"/>
              <a:gd name="T88" fmla="*/ 1822 w 3201"/>
              <a:gd name="T89" fmla="*/ 552 h 664"/>
              <a:gd name="T90" fmla="*/ 1977 w 3201"/>
              <a:gd name="T91" fmla="*/ 416 h 664"/>
              <a:gd name="T92" fmla="*/ 1330 w 3201"/>
              <a:gd name="T93" fmla="*/ 652 h 664"/>
              <a:gd name="T94" fmla="*/ 1174 w 3201"/>
              <a:gd name="T95" fmla="*/ 662 h 664"/>
              <a:gd name="T96" fmla="*/ 1016 w 3201"/>
              <a:gd name="T97" fmla="*/ 481 h 664"/>
              <a:gd name="T98" fmla="*/ 1141 w 3201"/>
              <a:gd name="T99" fmla="*/ 401 h 664"/>
              <a:gd name="T100" fmla="*/ 1220 w 3201"/>
              <a:gd name="T101" fmla="*/ 569 h 664"/>
              <a:gd name="T102" fmla="*/ 1321 w 3201"/>
              <a:gd name="T103" fmla="*/ 383 h 664"/>
              <a:gd name="T104" fmla="*/ 1447 w 3201"/>
              <a:gd name="T105" fmla="*/ 652 h 664"/>
              <a:gd name="T106" fmla="*/ 239 w 3201"/>
              <a:gd name="T107" fmla="*/ 382 h 664"/>
              <a:gd name="T108" fmla="*/ 308 w 3201"/>
              <a:gd name="T109" fmla="*/ 264 h 664"/>
              <a:gd name="T110" fmla="*/ 371 w 3201"/>
              <a:gd name="T111" fmla="*/ 383 h 664"/>
              <a:gd name="T112" fmla="*/ 239 w 3201"/>
              <a:gd name="T113" fmla="*/ 382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201" h="664">
                <a:moveTo>
                  <a:pt x="3120" y="97"/>
                </a:moveTo>
                <a:lnTo>
                  <a:pt x="3120" y="97"/>
                </a:lnTo>
                <a:cubicBezTo>
                  <a:pt x="3133" y="97"/>
                  <a:pt x="3133" y="97"/>
                  <a:pt x="3133" y="97"/>
                </a:cubicBezTo>
                <a:cubicBezTo>
                  <a:pt x="3140" y="97"/>
                  <a:pt x="3144" y="96"/>
                  <a:pt x="3146" y="94"/>
                </a:cubicBezTo>
                <a:cubicBezTo>
                  <a:pt x="3149" y="92"/>
                  <a:pt x="3150" y="90"/>
                  <a:pt x="3150" y="87"/>
                </a:cubicBezTo>
                <a:cubicBezTo>
                  <a:pt x="3150" y="85"/>
                  <a:pt x="3149" y="83"/>
                  <a:pt x="3148" y="81"/>
                </a:cubicBezTo>
                <a:cubicBezTo>
                  <a:pt x="3147" y="80"/>
                  <a:pt x="3145" y="79"/>
                  <a:pt x="3143" y="78"/>
                </a:cubicBezTo>
                <a:cubicBezTo>
                  <a:pt x="3141" y="77"/>
                  <a:pt x="3138" y="77"/>
                  <a:pt x="3132" y="77"/>
                </a:cubicBezTo>
                <a:cubicBezTo>
                  <a:pt x="3120" y="77"/>
                  <a:pt x="3120" y="77"/>
                  <a:pt x="3120" y="77"/>
                </a:cubicBezTo>
                <a:lnTo>
                  <a:pt x="3120" y="97"/>
                </a:lnTo>
                <a:close/>
                <a:moveTo>
                  <a:pt x="3109" y="135"/>
                </a:moveTo>
                <a:lnTo>
                  <a:pt x="3109" y="135"/>
                </a:lnTo>
                <a:cubicBezTo>
                  <a:pt x="3109" y="68"/>
                  <a:pt x="3109" y="68"/>
                  <a:pt x="3109" y="68"/>
                </a:cubicBezTo>
                <a:cubicBezTo>
                  <a:pt x="3132" y="68"/>
                  <a:pt x="3132" y="68"/>
                  <a:pt x="3132" y="68"/>
                </a:cubicBezTo>
                <a:cubicBezTo>
                  <a:pt x="3140" y="68"/>
                  <a:pt x="3146" y="68"/>
                  <a:pt x="3150" y="69"/>
                </a:cubicBezTo>
                <a:cubicBezTo>
                  <a:pt x="3153" y="71"/>
                  <a:pt x="3156" y="73"/>
                  <a:pt x="3158" y="76"/>
                </a:cubicBezTo>
                <a:cubicBezTo>
                  <a:pt x="3160" y="79"/>
                  <a:pt x="3161" y="82"/>
                  <a:pt x="3161" y="86"/>
                </a:cubicBezTo>
                <a:cubicBezTo>
                  <a:pt x="3161" y="91"/>
                  <a:pt x="3160" y="95"/>
                  <a:pt x="3156" y="99"/>
                </a:cubicBezTo>
                <a:cubicBezTo>
                  <a:pt x="3153" y="102"/>
                  <a:pt x="3148" y="104"/>
                  <a:pt x="3142" y="105"/>
                </a:cubicBezTo>
                <a:cubicBezTo>
                  <a:pt x="3144" y="106"/>
                  <a:pt x="3146" y="107"/>
                  <a:pt x="3148" y="108"/>
                </a:cubicBezTo>
                <a:cubicBezTo>
                  <a:pt x="3150" y="111"/>
                  <a:pt x="3154" y="115"/>
                  <a:pt x="3158" y="122"/>
                </a:cubicBezTo>
                <a:cubicBezTo>
                  <a:pt x="3166" y="135"/>
                  <a:pt x="3166" y="135"/>
                  <a:pt x="3166" y="135"/>
                </a:cubicBezTo>
                <a:cubicBezTo>
                  <a:pt x="3153" y="135"/>
                  <a:pt x="3153" y="135"/>
                  <a:pt x="3153" y="135"/>
                </a:cubicBezTo>
                <a:cubicBezTo>
                  <a:pt x="3147" y="124"/>
                  <a:pt x="3147" y="124"/>
                  <a:pt x="3147" y="124"/>
                </a:cubicBezTo>
                <a:cubicBezTo>
                  <a:pt x="3142" y="116"/>
                  <a:pt x="3138" y="111"/>
                  <a:pt x="3135" y="109"/>
                </a:cubicBezTo>
                <a:cubicBezTo>
                  <a:pt x="3133" y="107"/>
                  <a:pt x="3130" y="106"/>
                  <a:pt x="3126" y="106"/>
                </a:cubicBezTo>
                <a:cubicBezTo>
                  <a:pt x="3120" y="106"/>
                  <a:pt x="3120" y="106"/>
                  <a:pt x="3120" y="106"/>
                </a:cubicBezTo>
                <a:cubicBezTo>
                  <a:pt x="3120" y="135"/>
                  <a:pt x="3120" y="135"/>
                  <a:pt x="3120" y="135"/>
                </a:cubicBezTo>
                <a:lnTo>
                  <a:pt x="3109" y="135"/>
                </a:lnTo>
                <a:close/>
                <a:moveTo>
                  <a:pt x="2276" y="420"/>
                </a:moveTo>
                <a:lnTo>
                  <a:pt x="2276" y="420"/>
                </a:lnTo>
                <a:cubicBezTo>
                  <a:pt x="2276" y="466"/>
                  <a:pt x="2287" y="501"/>
                  <a:pt x="2309" y="526"/>
                </a:cubicBezTo>
                <a:cubicBezTo>
                  <a:pt x="2331" y="550"/>
                  <a:pt x="2359" y="562"/>
                  <a:pt x="2391" y="562"/>
                </a:cubicBezTo>
                <a:cubicBezTo>
                  <a:pt x="2424" y="562"/>
                  <a:pt x="2451" y="550"/>
                  <a:pt x="2473" y="526"/>
                </a:cubicBezTo>
                <a:cubicBezTo>
                  <a:pt x="2495" y="501"/>
                  <a:pt x="2507" y="465"/>
                  <a:pt x="2507" y="419"/>
                </a:cubicBezTo>
                <a:cubicBezTo>
                  <a:pt x="2507" y="373"/>
                  <a:pt x="2495" y="338"/>
                  <a:pt x="2473" y="314"/>
                </a:cubicBezTo>
                <a:cubicBezTo>
                  <a:pt x="2451" y="289"/>
                  <a:pt x="2424" y="277"/>
                  <a:pt x="2391" y="277"/>
                </a:cubicBezTo>
                <a:cubicBezTo>
                  <a:pt x="2359" y="277"/>
                  <a:pt x="2331" y="289"/>
                  <a:pt x="2309" y="314"/>
                </a:cubicBezTo>
                <a:cubicBezTo>
                  <a:pt x="2287" y="338"/>
                  <a:pt x="2276" y="374"/>
                  <a:pt x="2276" y="420"/>
                </a:cubicBezTo>
                <a:close/>
                <a:moveTo>
                  <a:pt x="2147" y="413"/>
                </a:moveTo>
                <a:lnTo>
                  <a:pt x="2147" y="413"/>
                </a:lnTo>
                <a:cubicBezTo>
                  <a:pt x="2147" y="372"/>
                  <a:pt x="2157" y="333"/>
                  <a:pt x="2178" y="294"/>
                </a:cubicBezTo>
                <a:cubicBezTo>
                  <a:pt x="2198" y="256"/>
                  <a:pt x="2228" y="227"/>
                  <a:pt x="2265" y="207"/>
                </a:cubicBezTo>
                <a:cubicBezTo>
                  <a:pt x="2302" y="187"/>
                  <a:pt x="2344" y="177"/>
                  <a:pt x="2391" y="177"/>
                </a:cubicBezTo>
                <a:cubicBezTo>
                  <a:pt x="2462" y="177"/>
                  <a:pt x="2521" y="200"/>
                  <a:pt x="2567" y="245"/>
                </a:cubicBezTo>
                <a:cubicBezTo>
                  <a:pt x="2613" y="291"/>
                  <a:pt x="2635" y="349"/>
                  <a:pt x="2635" y="418"/>
                </a:cubicBezTo>
                <a:cubicBezTo>
                  <a:pt x="2635" y="489"/>
                  <a:pt x="2612" y="547"/>
                  <a:pt x="2566" y="593"/>
                </a:cubicBezTo>
                <a:cubicBezTo>
                  <a:pt x="2520" y="639"/>
                  <a:pt x="2462" y="662"/>
                  <a:pt x="2392" y="662"/>
                </a:cubicBezTo>
                <a:cubicBezTo>
                  <a:pt x="2348" y="662"/>
                  <a:pt x="2307" y="653"/>
                  <a:pt x="2268" y="634"/>
                </a:cubicBezTo>
                <a:cubicBezTo>
                  <a:pt x="2228" y="614"/>
                  <a:pt x="2198" y="586"/>
                  <a:pt x="2178" y="549"/>
                </a:cubicBezTo>
                <a:cubicBezTo>
                  <a:pt x="2157" y="512"/>
                  <a:pt x="2147" y="466"/>
                  <a:pt x="2147" y="413"/>
                </a:cubicBezTo>
                <a:close/>
                <a:moveTo>
                  <a:pt x="616" y="420"/>
                </a:moveTo>
                <a:lnTo>
                  <a:pt x="616" y="420"/>
                </a:lnTo>
                <a:cubicBezTo>
                  <a:pt x="616" y="466"/>
                  <a:pt x="627" y="501"/>
                  <a:pt x="649" y="526"/>
                </a:cubicBezTo>
                <a:cubicBezTo>
                  <a:pt x="671" y="550"/>
                  <a:pt x="699" y="562"/>
                  <a:pt x="732" y="562"/>
                </a:cubicBezTo>
                <a:cubicBezTo>
                  <a:pt x="764" y="562"/>
                  <a:pt x="792" y="550"/>
                  <a:pt x="814" y="526"/>
                </a:cubicBezTo>
                <a:cubicBezTo>
                  <a:pt x="836" y="501"/>
                  <a:pt x="847" y="465"/>
                  <a:pt x="847" y="419"/>
                </a:cubicBezTo>
                <a:cubicBezTo>
                  <a:pt x="847" y="373"/>
                  <a:pt x="836" y="338"/>
                  <a:pt x="814" y="314"/>
                </a:cubicBezTo>
                <a:cubicBezTo>
                  <a:pt x="792" y="289"/>
                  <a:pt x="764" y="277"/>
                  <a:pt x="732" y="277"/>
                </a:cubicBezTo>
                <a:cubicBezTo>
                  <a:pt x="699" y="277"/>
                  <a:pt x="671" y="289"/>
                  <a:pt x="649" y="314"/>
                </a:cubicBezTo>
                <a:cubicBezTo>
                  <a:pt x="627" y="338"/>
                  <a:pt x="616" y="374"/>
                  <a:pt x="616" y="420"/>
                </a:cubicBezTo>
                <a:close/>
                <a:moveTo>
                  <a:pt x="488" y="413"/>
                </a:moveTo>
                <a:lnTo>
                  <a:pt x="488" y="413"/>
                </a:lnTo>
                <a:cubicBezTo>
                  <a:pt x="488" y="372"/>
                  <a:pt x="498" y="333"/>
                  <a:pt x="518" y="294"/>
                </a:cubicBezTo>
                <a:cubicBezTo>
                  <a:pt x="539" y="256"/>
                  <a:pt x="568" y="227"/>
                  <a:pt x="605" y="207"/>
                </a:cubicBezTo>
                <a:cubicBezTo>
                  <a:pt x="643" y="187"/>
                  <a:pt x="685" y="177"/>
                  <a:pt x="731" y="177"/>
                </a:cubicBezTo>
                <a:cubicBezTo>
                  <a:pt x="803" y="177"/>
                  <a:pt x="861" y="200"/>
                  <a:pt x="907" y="245"/>
                </a:cubicBezTo>
                <a:cubicBezTo>
                  <a:pt x="953" y="291"/>
                  <a:pt x="976" y="349"/>
                  <a:pt x="976" y="418"/>
                </a:cubicBezTo>
                <a:cubicBezTo>
                  <a:pt x="976" y="489"/>
                  <a:pt x="953" y="547"/>
                  <a:pt x="906" y="593"/>
                </a:cubicBezTo>
                <a:cubicBezTo>
                  <a:pt x="860" y="639"/>
                  <a:pt x="802" y="662"/>
                  <a:pt x="732" y="662"/>
                </a:cubicBezTo>
                <a:cubicBezTo>
                  <a:pt x="689" y="662"/>
                  <a:pt x="647" y="653"/>
                  <a:pt x="608" y="634"/>
                </a:cubicBezTo>
                <a:cubicBezTo>
                  <a:pt x="569" y="614"/>
                  <a:pt x="539" y="586"/>
                  <a:pt x="518" y="549"/>
                </a:cubicBezTo>
                <a:cubicBezTo>
                  <a:pt x="498" y="512"/>
                  <a:pt x="488" y="466"/>
                  <a:pt x="488" y="413"/>
                </a:cubicBezTo>
                <a:close/>
                <a:moveTo>
                  <a:pt x="3137" y="48"/>
                </a:moveTo>
                <a:lnTo>
                  <a:pt x="3137" y="48"/>
                </a:lnTo>
                <a:cubicBezTo>
                  <a:pt x="3128" y="48"/>
                  <a:pt x="3119" y="51"/>
                  <a:pt x="3111" y="55"/>
                </a:cubicBezTo>
                <a:cubicBezTo>
                  <a:pt x="3102" y="60"/>
                  <a:pt x="3096" y="66"/>
                  <a:pt x="3091" y="74"/>
                </a:cubicBezTo>
                <a:cubicBezTo>
                  <a:pt x="3086" y="83"/>
                  <a:pt x="3084" y="91"/>
                  <a:pt x="3084" y="100"/>
                </a:cubicBezTo>
                <a:cubicBezTo>
                  <a:pt x="3084" y="109"/>
                  <a:pt x="3086" y="118"/>
                  <a:pt x="3091" y="126"/>
                </a:cubicBezTo>
                <a:cubicBezTo>
                  <a:pt x="3095" y="134"/>
                  <a:pt x="3102" y="141"/>
                  <a:pt x="3110" y="145"/>
                </a:cubicBezTo>
                <a:cubicBezTo>
                  <a:pt x="3119" y="150"/>
                  <a:pt x="3128" y="152"/>
                  <a:pt x="3137" y="152"/>
                </a:cubicBezTo>
                <a:cubicBezTo>
                  <a:pt x="3146" y="152"/>
                  <a:pt x="3155" y="150"/>
                  <a:pt x="3163" y="145"/>
                </a:cubicBezTo>
                <a:cubicBezTo>
                  <a:pt x="3171" y="141"/>
                  <a:pt x="3178" y="134"/>
                  <a:pt x="3182" y="126"/>
                </a:cubicBezTo>
                <a:cubicBezTo>
                  <a:pt x="3187" y="118"/>
                  <a:pt x="3190" y="109"/>
                  <a:pt x="3190" y="100"/>
                </a:cubicBezTo>
                <a:cubicBezTo>
                  <a:pt x="3190" y="91"/>
                  <a:pt x="3187" y="83"/>
                  <a:pt x="3182" y="74"/>
                </a:cubicBezTo>
                <a:cubicBezTo>
                  <a:pt x="3178" y="66"/>
                  <a:pt x="3171" y="60"/>
                  <a:pt x="3163" y="55"/>
                </a:cubicBezTo>
                <a:cubicBezTo>
                  <a:pt x="3154" y="51"/>
                  <a:pt x="3145" y="48"/>
                  <a:pt x="3137" y="48"/>
                </a:cubicBezTo>
                <a:close/>
                <a:moveTo>
                  <a:pt x="3137" y="38"/>
                </a:moveTo>
                <a:lnTo>
                  <a:pt x="3137" y="38"/>
                </a:lnTo>
                <a:cubicBezTo>
                  <a:pt x="3147" y="38"/>
                  <a:pt x="3158" y="41"/>
                  <a:pt x="3168" y="46"/>
                </a:cubicBezTo>
                <a:cubicBezTo>
                  <a:pt x="3178" y="51"/>
                  <a:pt x="3186" y="59"/>
                  <a:pt x="3191" y="69"/>
                </a:cubicBezTo>
                <a:cubicBezTo>
                  <a:pt x="3197" y="79"/>
                  <a:pt x="3200" y="89"/>
                  <a:pt x="3200" y="100"/>
                </a:cubicBezTo>
                <a:cubicBezTo>
                  <a:pt x="3200" y="111"/>
                  <a:pt x="3197" y="121"/>
                  <a:pt x="3192" y="131"/>
                </a:cubicBezTo>
                <a:cubicBezTo>
                  <a:pt x="3186" y="141"/>
                  <a:pt x="3178" y="149"/>
                  <a:pt x="3168" y="154"/>
                </a:cubicBezTo>
                <a:cubicBezTo>
                  <a:pt x="3158" y="160"/>
                  <a:pt x="3148" y="162"/>
                  <a:pt x="3137" y="162"/>
                </a:cubicBezTo>
                <a:cubicBezTo>
                  <a:pt x="3126" y="162"/>
                  <a:pt x="3115" y="160"/>
                  <a:pt x="3105" y="154"/>
                </a:cubicBezTo>
                <a:cubicBezTo>
                  <a:pt x="3095" y="149"/>
                  <a:pt x="3087" y="141"/>
                  <a:pt x="3082" y="131"/>
                </a:cubicBezTo>
                <a:cubicBezTo>
                  <a:pt x="3076" y="121"/>
                  <a:pt x="3073" y="111"/>
                  <a:pt x="3073" y="100"/>
                </a:cubicBezTo>
                <a:cubicBezTo>
                  <a:pt x="3073" y="89"/>
                  <a:pt x="3076" y="79"/>
                  <a:pt x="3082" y="69"/>
                </a:cubicBezTo>
                <a:cubicBezTo>
                  <a:pt x="3087" y="59"/>
                  <a:pt x="3095" y="51"/>
                  <a:pt x="3106" y="46"/>
                </a:cubicBezTo>
                <a:cubicBezTo>
                  <a:pt x="3116" y="41"/>
                  <a:pt x="3126" y="38"/>
                  <a:pt x="3137" y="38"/>
                </a:cubicBezTo>
                <a:close/>
                <a:moveTo>
                  <a:pt x="2809" y="652"/>
                </a:moveTo>
                <a:lnTo>
                  <a:pt x="2809" y="652"/>
                </a:lnTo>
                <a:cubicBezTo>
                  <a:pt x="2618" y="187"/>
                  <a:pt x="2618" y="187"/>
                  <a:pt x="2618" y="187"/>
                </a:cubicBezTo>
                <a:cubicBezTo>
                  <a:pt x="2749" y="187"/>
                  <a:pt x="2749" y="187"/>
                  <a:pt x="2749" y="187"/>
                </a:cubicBezTo>
                <a:cubicBezTo>
                  <a:pt x="2839" y="425"/>
                  <a:pt x="2839" y="425"/>
                  <a:pt x="2839" y="425"/>
                </a:cubicBezTo>
                <a:cubicBezTo>
                  <a:pt x="2864" y="504"/>
                  <a:pt x="2864" y="504"/>
                  <a:pt x="2864" y="504"/>
                </a:cubicBezTo>
                <a:cubicBezTo>
                  <a:pt x="2871" y="483"/>
                  <a:pt x="2875" y="470"/>
                  <a:pt x="2877" y="464"/>
                </a:cubicBezTo>
                <a:cubicBezTo>
                  <a:pt x="2881" y="451"/>
                  <a:pt x="2886" y="438"/>
                  <a:pt x="2891" y="425"/>
                </a:cubicBezTo>
                <a:cubicBezTo>
                  <a:pt x="2981" y="187"/>
                  <a:pt x="2981" y="187"/>
                  <a:pt x="2981" y="187"/>
                </a:cubicBezTo>
                <a:cubicBezTo>
                  <a:pt x="3109" y="187"/>
                  <a:pt x="3109" y="187"/>
                  <a:pt x="3109" y="187"/>
                </a:cubicBezTo>
                <a:cubicBezTo>
                  <a:pt x="2921" y="652"/>
                  <a:pt x="2921" y="652"/>
                  <a:pt x="2921" y="652"/>
                </a:cubicBezTo>
                <a:lnTo>
                  <a:pt x="2809" y="652"/>
                </a:lnTo>
                <a:close/>
                <a:moveTo>
                  <a:pt x="1826" y="416"/>
                </a:moveTo>
                <a:lnTo>
                  <a:pt x="1826" y="416"/>
                </a:lnTo>
                <a:cubicBezTo>
                  <a:pt x="1826" y="308"/>
                  <a:pt x="1826" y="308"/>
                  <a:pt x="1826" y="308"/>
                </a:cubicBezTo>
                <a:cubicBezTo>
                  <a:pt x="2110" y="308"/>
                  <a:pt x="2110" y="308"/>
                  <a:pt x="2110" y="308"/>
                </a:cubicBezTo>
                <a:cubicBezTo>
                  <a:pt x="2110" y="563"/>
                  <a:pt x="2110" y="563"/>
                  <a:pt x="2110" y="563"/>
                </a:cubicBezTo>
                <a:cubicBezTo>
                  <a:pt x="2083" y="590"/>
                  <a:pt x="2043" y="613"/>
                  <a:pt x="1990" y="633"/>
                </a:cubicBezTo>
                <a:cubicBezTo>
                  <a:pt x="1938" y="653"/>
                  <a:pt x="1885" y="663"/>
                  <a:pt x="1831" y="663"/>
                </a:cubicBezTo>
                <a:cubicBezTo>
                  <a:pt x="1763" y="663"/>
                  <a:pt x="1703" y="649"/>
                  <a:pt x="1652" y="621"/>
                </a:cubicBezTo>
                <a:cubicBezTo>
                  <a:pt x="1602" y="593"/>
                  <a:pt x="1563" y="552"/>
                  <a:pt x="1538" y="500"/>
                </a:cubicBezTo>
                <a:cubicBezTo>
                  <a:pt x="1512" y="448"/>
                  <a:pt x="1500" y="391"/>
                  <a:pt x="1500" y="329"/>
                </a:cubicBezTo>
                <a:cubicBezTo>
                  <a:pt x="1500" y="262"/>
                  <a:pt x="1514" y="203"/>
                  <a:pt x="1542" y="151"/>
                </a:cubicBezTo>
                <a:cubicBezTo>
                  <a:pt x="1571" y="99"/>
                  <a:pt x="1613" y="59"/>
                  <a:pt x="1668" y="32"/>
                </a:cubicBezTo>
                <a:cubicBezTo>
                  <a:pt x="1709" y="10"/>
                  <a:pt x="1762" y="0"/>
                  <a:pt x="1824" y="0"/>
                </a:cubicBezTo>
                <a:cubicBezTo>
                  <a:pt x="1905" y="0"/>
                  <a:pt x="1968" y="16"/>
                  <a:pt x="2014" y="50"/>
                </a:cubicBezTo>
                <a:cubicBezTo>
                  <a:pt x="2059" y="83"/>
                  <a:pt x="2089" y="129"/>
                  <a:pt x="2102" y="188"/>
                </a:cubicBezTo>
                <a:cubicBezTo>
                  <a:pt x="1971" y="212"/>
                  <a:pt x="1971" y="212"/>
                  <a:pt x="1971" y="212"/>
                </a:cubicBezTo>
                <a:cubicBezTo>
                  <a:pt x="1961" y="181"/>
                  <a:pt x="1944" y="156"/>
                  <a:pt x="1919" y="138"/>
                </a:cubicBezTo>
                <a:cubicBezTo>
                  <a:pt x="1894" y="119"/>
                  <a:pt x="1862" y="110"/>
                  <a:pt x="1824" y="110"/>
                </a:cubicBezTo>
                <a:cubicBezTo>
                  <a:pt x="1766" y="110"/>
                  <a:pt x="1720" y="128"/>
                  <a:pt x="1686" y="164"/>
                </a:cubicBezTo>
                <a:cubicBezTo>
                  <a:pt x="1652" y="200"/>
                  <a:pt x="1635" y="253"/>
                  <a:pt x="1635" y="324"/>
                </a:cubicBezTo>
                <a:cubicBezTo>
                  <a:pt x="1635" y="400"/>
                  <a:pt x="1653" y="457"/>
                  <a:pt x="1687" y="495"/>
                </a:cubicBezTo>
                <a:cubicBezTo>
                  <a:pt x="1722" y="533"/>
                  <a:pt x="1767" y="552"/>
                  <a:pt x="1822" y="552"/>
                </a:cubicBezTo>
                <a:cubicBezTo>
                  <a:pt x="1850" y="552"/>
                  <a:pt x="1878" y="547"/>
                  <a:pt x="1906" y="536"/>
                </a:cubicBezTo>
                <a:cubicBezTo>
                  <a:pt x="1933" y="526"/>
                  <a:pt x="1957" y="513"/>
                  <a:pt x="1977" y="497"/>
                </a:cubicBezTo>
                <a:cubicBezTo>
                  <a:pt x="1977" y="416"/>
                  <a:pt x="1977" y="416"/>
                  <a:pt x="1977" y="416"/>
                </a:cubicBezTo>
                <a:lnTo>
                  <a:pt x="1826" y="416"/>
                </a:lnTo>
                <a:close/>
                <a:moveTo>
                  <a:pt x="1330" y="652"/>
                </a:moveTo>
                <a:lnTo>
                  <a:pt x="1330" y="652"/>
                </a:lnTo>
                <a:cubicBezTo>
                  <a:pt x="1330" y="583"/>
                  <a:pt x="1330" y="583"/>
                  <a:pt x="1330" y="583"/>
                </a:cubicBezTo>
                <a:cubicBezTo>
                  <a:pt x="1313" y="607"/>
                  <a:pt x="1290" y="627"/>
                  <a:pt x="1262" y="641"/>
                </a:cubicBezTo>
                <a:cubicBezTo>
                  <a:pt x="1234" y="655"/>
                  <a:pt x="1205" y="662"/>
                  <a:pt x="1174" y="662"/>
                </a:cubicBezTo>
                <a:cubicBezTo>
                  <a:pt x="1142" y="662"/>
                  <a:pt x="1113" y="656"/>
                  <a:pt x="1088" y="642"/>
                </a:cubicBezTo>
                <a:cubicBezTo>
                  <a:pt x="1063" y="628"/>
                  <a:pt x="1045" y="609"/>
                  <a:pt x="1033" y="584"/>
                </a:cubicBezTo>
                <a:cubicBezTo>
                  <a:pt x="1022" y="559"/>
                  <a:pt x="1016" y="525"/>
                  <a:pt x="1016" y="481"/>
                </a:cubicBezTo>
                <a:cubicBezTo>
                  <a:pt x="1016" y="187"/>
                  <a:pt x="1016" y="187"/>
                  <a:pt x="1016" y="187"/>
                </a:cubicBezTo>
                <a:cubicBezTo>
                  <a:pt x="1141" y="187"/>
                  <a:pt x="1141" y="187"/>
                  <a:pt x="1141" y="187"/>
                </a:cubicBezTo>
                <a:cubicBezTo>
                  <a:pt x="1141" y="401"/>
                  <a:pt x="1141" y="401"/>
                  <a:pt x="1141" y="401"/>
                </a:cubicBezTo>
                <a:cubicBezTo>
                  <a:pt x="1141" y="466"/>
                  <a:pt x="1144" y="506"/>
                  <a:pt x="1148" y="521"/>
                </a:cubicBezTo>
                <a:cubicBezTo>
                  <a:pt x="1153" y="536"/>
                  <a:pt x="1161" y="547"/>
                  <a:pt x="1174" y="556"/>
                </a:cubicBezTo>
                <a:cubicBezTo>
                  <a:pt x="1186" y="564"/>
                  <a:pt x="1201" y="569"/>
                  <a:pt x="1220" y="569"/>
                </a:cubicBezTo>
                <a:cubicBezTo>
                  <a:pt x="1241" y="569"/>
                  <a:pt x="1260" y="563"/>
                  <a:pt x="1277" y="552"/>
                </a:cubicBezTo>
                <a:cubicBezTo>
                  <a:pt x="1294" y="540"/>
                  <a:pt x="1306" y="526"/>
                  <a:pt x="1312" y="509"/>
                </a:cubicBezTo>
                <a:cubicBezTo>
                  <a:pt x="1318" y="492"/>
                  <a:pt x="1321" y="450"/>
                  <a:pt x="1321" y="383"/>
                </a:cubicBezTo>
                <a:cubicBezTo>
                  <a:pt x="1321" y="187"/>
                  <a:pt x="1321" y="187"/>
                  <a:pt x="1321" y="187"/>
                </a:cubicBezTo>
                <a:cubicBezTo>
                  <a:pt x="1447" y="187"/>
                  <a:pt x="1447" y="187"/>
                  <a:pt x="1447" y="187"/>
                </a:cubicBezTo>
                <a:cubicBezTo>
                  <a:pt x="1447" y="652"/>
                  <a:pt x="1447" y="652"/>
                  <a:pt x="1447" y="652"/>
                </a:cubicBezTo>
                <a:lnTo>
                  <a:pt x="1330" y="652"/>
                </a:lnTo>
                <a:close/>
                <a:moveTo>
                  <a:pt x="239" y="382"/>
                </a:moveTo>
                <a:lnTo>
                  <a:pt x="239" y="382"/>
                </a:lnTo>
                <a:cubicBezTo>
                  <a:pt x="0" y="10"/>
                  <a:pt x="0" y="10"/>
                  <a:pt x="0" y="10"/>
                </a:cubicBezTo>
                <a:cubicBezTo>
                  <a:pt x="154" y="10"/>
                  <a:pt x="154" y="10"/>
                  <a:pt x="154" y="10"/>
                </a:cubicBezTo>
                <a:cubicBezTo>
                  <a:pt x="308" y="264"/>
                  <a:pt x="308" y="264"/>
                  <a:pt x="308" y="264"/>
                </a:cubicBezTo>
                <a:cubicBezTo>
                  <a:pt x="459" y="10"/>
                  <a:pt x="459" y="10"/>
                  <a:pt x="459" y="10"/>
                </a:cubicBezTo>
                <a:cubicBezTo>
                  <a:pt x="611" y="10"/>
                  <a:pt x="611" y="10"/>
                  <a:pt x="611" y="10"/>
                </a:cubicBezTo>
                <a:cubicBezTo>
                  <a:pt x="371" y="383"/>
                  <a:pt x="371" y="383"/>
                  <a:pt x="371" y="383"/>
                </a:cubicBezTo>
                <a:cubicBezTo>
                  <a:pt x="371" y="652"/>
                  <a:pt x="371" y="652"/>
                  <a:pt x="371" y="652"/>
                </a:cubicBezTo>
                <a:cubicBezTo>
                  <a:pt x="239" y="652"/>
                  <a:pt x="239" y="652"/>
                  <a:pt x="239" y="652"/>
                </a:cubicBezTo>
                <a:lnTo>
                  <a:pt x="239" y="382"/>
                </a:lnTo>
                <a:close/>
              </a:path>
            </a:pathLst>
          </a:custGeom>
          <a:solidFill>
            <a:schemeClr val="tx1"/>
          </a:solidFill>
          <a:ln>
            <a:noFill/>
          </a:ln>
          <a:effectLst/>
        </p:spPr>
        <p:txBody>
          <a:bodyPr wrap="none" anchor="ctr"/>
          <a:lstStyle/>
          <a:p>
            <a:endParaRPr lang="en-GB" noProof="0" dirty="0"/>
          </a:p>
        </p:txBody>
      </p:sp>
      <p:sp>
        <p:nvSpPr>
          <p:cNvPr id="14" name="Triangle 9">
            <a:extLst>
              <a:ext uri="{FF2B5EF4-FFF2-40B4-BE49-F238E27FC236}">
                <a16:creationId xmlns:a16="http://schemas.microsoft.com/office/drawing/2014/main" id="{E131A983-7355-4968-873A-A98E7BE44F84}"/>
              </a:ext>
            </a:extLst>
          </p:cNvPr>
          <p:cNvSpPr/>
          <p:nvPr userDrawn="1"/>
        </p:nvSpPr>
        <p:spPr bwMode="white">
          <a:xfrm rot="10800000">
            <a:off x="5981698" y="-1"/>
            <a:ext cx="228599" cy="179924"/>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15" name="Triangle 10">
            <a:extLst>
              <a:ext uri="{FF2B5EF4-FFF2-40B4-BE49-F238E27FC236}">
                <a16:creationId xmlns:a16="http://schemas.microsoft.com/office/drawing/2014/main" id="{B6B2EA61-2813-4D0C-8B6C-B43D6E6A3622}"/>
              </a:ext>
            </a:extLst>
          </p:cNvPr>
          <p:cNvSpPr/>
          <p:nvPr userDrawn="1"/>
        </p:nvSpPr>
        <p:spPr bwMode="white">
          <a:xfrm>
            <a:off x="5981698" y="6678076"/>
            <a:ext cx="228599" cy="179924"/>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2" name="Title 1"/>
          <p:cNvSpPr>
            <a:spLocks noGrp="1"/>
          </p:cNvSpPr>
          <p:nvPr>
            <p:ph type="ctrTitle" hasCustomPrompt="1"/>
          </p:nvPr>
        </p:nvSpPr>
        <p:spPr bwMode="white">
          <a:xfrm>
            <a:off x="1479600" y="1980000"/>
            <a:ext cx="9230400" cy="2217600"/>
          </a:xfrm>
        </p:spPr>
        <p:txBody>
          <a:bodyPr anchor="t" anchorCtr="0"/>
          <a:lstStyle>
            <a:lvl1pPr algn="ctr">
              <a:lnSpc>
                <a:spcPct val="90000"/>
              </a:lnSpc>
              <a:defRPr sz="8000">
                <a:solidFill>
                  <a:schemeClr val="tx1"/>
                </a:solidFill>
              </a:defRPr>
            </a:lvl1pPr>
          </a:lstStyle>
          <a:p>
            <a:r>
              <a:rPr lang="en-GB" noProof="0" dirty="0"/>
              <a:t>Click to add quote</a:t>
            </a:r>
            <a:endParaRPr lang="en-GB" dirty="0"/>
          </a:p>
        </p:txBody>
      </p:sp>
      <p:sp>
        <p:nvSpPr>
          <p:cNvPr id="19" name="Text Placeholder 4">
            <a:extLst>
              <a:ext uri="{FF2B5EF4-FFF2-40B4-BE49-F238E27FC236}">
                <a16:creationId xmlns:a16="http://schemas.microsoft.com/office/drawing/2014/main" id="{35B623C2-230E-459C-8E2E-F545CC377A78}"/>
              </a:ext>
            </a:extLst>
          </p:cNvPr>
          <p:cNvSpPr>
            <a:spLocks noGrp="1"/>
          </p:cNvSpPr>
          <p:nvPr>
            <p:ph type="body" sz="quarter" idx="13" hasCustomPrompt="1"/>
          </p:nvPr>
        </p:nvSpPr>
        <p:spPr>
          <a:xfrm>
            <a:off x="1481138" y="4320000"/>
            <a:ext cx="9230400" cy="576000"/>
          </a:xfrm>
        </p:spPr>
        <p:txBody>
          <a:bodyPr/>
          <a:lstStyle>
            <a:lvl1pPr marL="0" indent="0" algn="ctr">
              <a:lnSpc>
                <a:spcPct val="120000"/>
              </a:lnSpc>
              <a:spcBef>
                <a:spcPts val="0"/>
              </a:spcBef>
              <a:spcAft>
                <a:spcPts val="500"/>
              </a:spcAft>
              <a:buNone/>
              <a:defRPr sz="1200" cap="none" spc="0" baseline="0"/>
            </a:lvl1pPr>
            <a:lvl2pPr marL="0" indent="0" algn="ctr">
              <a:lnSpc>
                <a:spcPct val="120000"/>
              </a:lnSpc>
              <a:spcBef>
                <a:spcPts val="0"/>
              </a:spcBef>
              <a:spcAft>
                <a:spcPts val="500"/>
              </a:spcAft>
              <a:buNone/>
              <a:defRPr sz="1200" b="0" cap="all" spc="600"/>
            </a:lvl2pPr>
            <a:lvl3pPr marL="0" indent="0" algn="ctr">
              <a:lnSpc>
                <a:spcPct val="120000"/>
              </a:lnSpc>
              <a:spcBef>
                <a:spcPts val="0"/>
              </a:spcBef>
              <a:spcAft>
                <a:spcPts val="500"/>
              </a:spcAft>
              <a:buNone/>
              <a:defRPr sz="1200" b="0" cap="all" spc="600"/>
            </a:lvl3pPr>
            <a:lvl4pPr marL="0" algn="ctr">
              <a:lnSpc>
                <a:spcPct val="120000"/>
              </a:lnSpc>
              <a:spcBef>
                <a:spcPts val="0"/>
              </a:spcBef>
              <a:spcAft>
                <a:spcPts val="500"/>
              </a:spcAft>
              <a:buNone/>
              <a:defRPr sz="1200" b="0" cap="all" spc="600"/>
            </a:lvl4pPr>
            <a:lvl5pPr marL="0" algn="ctr">
              <a:lnSpc>
                <a:spcPct val="120000"/>
              </a:lnSpc>
              <a:spcBef>
                <a:spcPts val="0"/>
              </a:spcBef>
              <a:spcAft>
                <a:spcPts val="500"/>
              </a:spcAft>
              <a:buNone/>
              <a:defRPr sz="1200" b="0" cap="all" spc="600"/>
            </a:lvl5pPr>
          </a:lstStyle>
          <a:p>
            <a:r>
              <a:rPr lang="en-GB" dirty="0"/>
              <a:t>Click to add text</a:t>
            </a:r>
          </a:p>
        </p:txBody>
      </p:sp>
      <p:sp>
        <p:nvSpPr>
          <p:cNvPr id="17" name="Subtitle Eyebrow">
            <a:extLst>
              <a:ext uri="{FF2B5EF4-FFF2-40B4-BE49-F238E27FC236}">
                <a16:creationId xmlns:a16="http://schemas.microsoft.com/office/drawing/2014/main" id="{68C36232-B685-4A55-91E1-273D5F634573}"/>
              </a:ext>
            </a:extLst>
          </p:cNvPr>
          <p:cNvSpPr>
            <a:spLocks noGrp="1"/>
          </p:cNvSpPr>
          <p:nvPr>
            <p:ph type="subTitle" idx="33" hasCustomPrompt="1"/>
          </p:nvPr>
        </p:nvSpPr>
        <p:spPr>
          <a:xfrm>
            <a:off x="539999" y="481818"/>
            <a:ext cx="2642400" cy="154800"/>
          </a:xfrm>
        </p:spPr>
        <p:txBody>
          <a:bodyPr/>
          <a:lstStyle>
            <a:lvl1pPr marL="0" indent="0" algn="l">
              <a:lnSpc>
                <a:spcPct val="100000"/>
              </a:lnSpc>
              <a:spcBef>
                <a:spcPts val="0"/>
              </a:spcBef>
              <a:spcAft>
                <a:spcPts val="0"/>
              </a:spcAft>
              <a:buFont typeface="Arial" panose="020B0604020202020204" pitchFamily="34" charset="0"/>
              <a:buChar char="​"/>
              <a:defRPr sz="900" b="0">
                <a:solidFill>
                  <a:schemeClr val="tx1"/>
                </a:solidFill>
                <a:latin typeface="+mn-lt"/>
              </a:defRPr>
            </a:lvl1pPr>
            <a:lvl2pPr marL="0" indent="0" algn="l">
              <a:buFont typeface="Arial" panose="020B0604020202020204" pitchFamily="34" charset="0"/>
              <a:buNone/>
              <a:defRPr sz="1800" b="1">
                <a:solidFill>
                  <a:schemeClr val="bg1"/>
                </a:solidFill>
                <a:latin typeface="+mn-lt"/>
              </a:defRPr>
            </a:lvl2pPr>
            <a:lvl3pPr marL="0" indent="0" algn="l">
              <a:buFont typeface="Arial" panose="020B0604020202020204" pitchFamily="34" charset="0"/>
              <a:buChar char="​"/>
              <a:defRPr sz="1800" b="1">
                <a:solidFill>
                  <a:schemeClr val="bg1"/>
                </a:solidFill>
                <a:latin typeface="+mn-lt"/>
              </a:defRPr>
            </a:lvl3pPr>
            <a:lvl4pPr marL="0" indent="0" algn="l">
              <a:buFont typeface="Arial" panose="020B0604020202020204" pitchFamily="34" charset="0"/>
              <a:buChar char="​"/>
              <a:defRPr sz="1800" b="1">
                <a:solidFill>
                  <a:schemeClr val="bg1"/>
                </a:solidFill>
                <a:latin typeface="+mn-lt"/>
              </a:defRPr>
            </a:lvl4pPr>
            <a:lvl5pPr marL="0" indent="0" algn="l">
              <a:buFont typeface="Arial" panose="020B0604020202020204" pitchFamily="34" charset="0"/>
              <a:buChar char="​"/>
              <a:defRPr sz="1800" b="1">
                <a:solidFill>
                  <a:schemeClr val="bg1"/>
                </a:solidFill>
                <a:latin typeface="+mn-lt"/>
              </a:defRPr>
            </a:lvl5pPr>
            <a:lvl6pPr marL="0" indent="0" algn="l">
              <a:buFont typeface="Arial" panose="020B0604020202020204" pitchFamily="34" charset="0"/>
              <a:buChar char="​"/>
              <a:defRPr sz="1800" b="1">
                <a:solidFill>
                  <a:schemeClr val="bg1"/>
                </a:solidFill>
                <a:latin typeface="+mn-lt"/>
              </a:defRPr>
            </a:lvl6pPr>
            <a:lvl7pPr marL="0" indent="0" algn="l">
              <a:buFont typeface="Arial" panose="020B0604020202020204" pitchFamily="34" charset="0"/>
              <a:buChar char="​"/>
              <a:defRPr sz="1800" b="1">
                <a:solidFill>
                  <a:schemeClr val="bg1"/>
                </a:solidFill>
                <a:latin typeface="+mn-lt"/>
              </a:defRPr>
            </a:lvl7pPr>
            <a:lvl8pPr marL="0" indent="0" algn="l">
              <a:buFont typeface="Arial" panose="020B0604020202020204" pitchFamily="34" charset="0"/>
              <a:buChar char="​"/>
              <a:defRPr sz="1800" b="1">
                <a:solidFill>
                  <a:schemeClr val="bg1"/>
                </a:solidFill>
                <a:latin typeface="+mn-lt"/>
              </a:defRPr>
            </a:lvl8pPr>
            <a:lvl9pPr marL="0" indent="0" algn="l">
              <a:buFont typeface="Arial" panose="020B0604020202020204" pitchFamily="34" charset="0"/>
              <a:buChar char="​"/>
              <a:defRPr sz="1800" b="1">
                <a:solidFill>
                  <a:schemeClr val="bg1"/>
                </a:solidFill>
                <a:latin typeface="+mn-lt"/>
              </a:defRPr>
            </a:lvl9pPr>
          </a:lstStyle>
          <a:p>
            <a:r>
              <a:rPr lang="en-GB" dirty="0"/>
              <a:t>Click to add Eyebrow text</a:t>
            </a:r>
          </a:p>
        </p:txBody>
      </p:sp>
      <p:sp>
        <p:nvSpPr>
          <p:cNvPr id="5" name="Footer Placeholder 4">
            <a:extLst>
              <a:ext uri="{FF2B5EF4-FFF2-40B4-BE49-F238E27FC236}">
                <a16:creationId xmlns:a16="http://schemas.microsoft.com/office/drawing/2014/main" id="{A619BE5D-E51B-46FF-B237-050B3D063D59}"/>
              </a:ext>
            </a:extLst>
          </p:cNvPr>
          <p:cNvSpPr>
            <a:spLocks noGrp="1"/>
          </p:cNvSpPr>
          <p:nvPr>
            <p:ph type="ftr" sz="quarter" idx="35"/>
          </p:nvPr>
        </p:nvSpPr>
        <p:spPr/>
        <p:txBody>
          <a:bodyPr/>
          <a:lstStyle>
            <a:lvl1pPr>
              <a:defRPr>
                <a:solidFill>
                  <a:schemeClr val="tx1"/>
                </a:solidFill>
              </a:defRPr>
            </a:lvl1pPr>
          </a:lstStyle>
          <a:p>
            <a:endParaRPr lang="en-GB" dirty="0"/>
          </a:p>
        </p:txBody>
      </p:sp>
      <p:sp>
        <p:nvSpPr>
          <p:cNvPr id="6" name="Slide Number Placeholder 5">
            <a:extLst>
              <a:ext uri="{FF2B5EF4-FFF2-40B4-BE49-F238E27FC236}">
                <a16:creationId xmlns:a16="http://schemas.microsoft.com/office/drawing/2014/main" id="{42EEE872-FDDA-43EE-BF56-F826214BF3B3}"/>
              </a:ext>
            </a:extLst>
          </p:cNvPr>
          <p:cNvSpPr>
            <a:spLocks noGrp="1"/>
          </p:cNvSpPr>
          <p:nvPr>
            <p:ph type="sldNum" sz="quarter" idx="36"/>
          </p:nvPr>
        </p:nvSpPr>
        <p:spPr/>
        <p:txBody>
          <a:bodyPr/>
          <a:lstStyle>
            <a:lvl1pPr>
              <a:defRPr>
                <a:solidFill>
                  <a:schemeClr val="tx1"/>
                </a:solidFill>
              </a:defRPr>
            </a:lvl1p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2882712631"/>
      </p:ext>
    </p:extLst>
  </p:cSld>
  <p:clrMapOvr>
    <a:overrideClrMapping bg1="dk1" tx1="lt1" bg2="dk2" tx2="lt2" accent1="accent1" accent2="accent2" accent3="accent3" accent4="accent4" accent5="accent5" accent6="accent6" hlink="hlink" folHlink="folHlink"/>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QUOTE Pomegranate">
    <p:bg>
      <p:bgPr>
        <a:solidFill>
          <a:schemeClr val="accent6"/>
        </a:solidFill>
        <a:effectLst/>
      </p:bgPr>
    </p:bg>
    <p:spTree>
      <p:nvGrpSpPr>
        <p:cNvPr id="1" name=""/>
        <p:cNvGrpSpPr/>
        <p:nvPr/>
      </p:nvGrpSpPr>
      <p:grpSpPr>
        <a:xfrm>
          <a:off x="0" y="0"/>
          <a:ext cx="0" cy="0"/>
          <a:chOff x="0" y="0"/>
          <a:chExt cx="0" cy="0"/>
        </a:xfrm>
      </p:grpSpPr>
      <p:sp>
        <p:nvSpPr>
          <p:cNvPr id="17" name="Date Placeholder 3" hidden="1">
            <a:extLst>
              <a:ext uri="{FF2B5EF4-FFF2-40B4-BE49-F238E27FC236}">
                <a16:creationId xmlns:a16="http://schemas.microsoft.com/office/drawing/2014/main" id="{8A87974E-BAFD-4EF1-B1F8-C0CFF1372058}"/>
              </a:ext>
            </a:extLst>
          </p:cNvPr>
          <p:cNvSpPr>
            <a:spLocks noGrp="1"/>
          </p:cNvSpPr>
          <p:nvPr>
            <p:ph type="dt" sz="half" idx="19"/>
          </p:nvPr>
        </p:nvSpPr>
        <p:spPr>
          <a:xfrm>
            <a:off x="12193200" y="6858000"/>
            <a:ext cx="0" cy="0"/>
          </a:xfrm>
        </p:spPr>
        <p:txBody>
          <a:bodyPr/>
          <a:lstStyle/>
          <a:p>
            <a:fld id="{257F3CA7-EA5F-49B2-8E8D-26FAF6F1C4D9}" type="datetime4">
              <a:rPr lang="en-GB" smtClean="0"/>
              <a:t>31 October 2023</a:t>
            </a:fld>
            <a:endParaRPr lang="en-GB" dirty="0"/>
          </a:p>
        </p:txBody>
      </p:sp>
      <p:sp>
        <p:nvSpPr>
          <p:cNvPr id="16" name="Background">
            <a:extLst>
              <a:ext uri="{FF2B5EF4-FFF2-40B4-BE49-F238E27FC236}">
                <a16:creationId xmlns:a16="http://schemas.microsoft.com/office/drawing/2014/main" id="{A21AA381-8113-4EE7-B58D-F5ED00E5EE41}"/>
              </a:ext>
            </a:extLst>
          </p:cNvPr>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10" name="Logo">
            <a:extLst>
              <a:ext uri="{FF2B5EF4-FFF2-40B4-BE49-F238E27FC236}">
                <a16:creationId xmlns:a16="http://schemas.microsoft.com/office/drawing/2014/main" id="{85A140AF-9500-46B6-B1FC-4547A69D895F}"/>
              </a:ext>
            </a:extLst>
          </p:cNvPr>
          <p:cNvSpPr>
            <a:spLocks noChangeArrowheads="1"/>
          </p:cNvSpPr>
          <p:nvPr userDrawn="1"/>
        </p:nvSpPr>
        <p:spPr bwMode="white">
          <a:xfrm>
            <a:off x="539750" y="6062679"/>
            <a:ext cx="1221148" cy="253984"/>
          </a:xfrm>
          <a:custGeom>
            <a:avLst/>
            <a:gdLst>
              <a:gd name="T0" fmla="*/ 3133 w 3201"/>
              <a:gd name="T1" fmla="*/ 97 h 664"/>
              <a:gd name="T2" fmla="*/ 3148 w 3201"/>
              <a:gd name="T3" fmla="*/ 81 h 664"/>
              <a:gd name="T4" fmla="*/ 3120 w 3201"/>
              <a:gd name="T5" fmla="*/ 77 h 664"/>
              <a:gd name="T6" fmla="*/ 3109 w 3201"/>
              <a:gd name="T7" fmla="*/ 135 h 664"/>
              <a:gd name="T8" fmla="*/ 3150 w 3201"/>
              <a:gd name="T9" fmla="*/ 69 h 664"/>
              <a:gd name="T10" fmla="*/ 3156 w 3201"/>
              <a:gd name="T11" fmla="*/ 99 h 664"/>
              <a:gd name="T12" fmla="*/ 3158 w 3201"/>
              <a:gd name="T13" fmla="*/ 122 h 664"/>
              <a:gd name="T14" fmla="*/ 3147 w 3201"/>
              <a:gd name="T15" fmla="*/ 124 h 664"/>
              <a:gd name="T16" fmla="*/ 3120 w 3201"/>
              <a:gd name="T17" fmla="*/ 106 h 664"/>
              <a:gd name="T18" fmla="*/ 2276 w 3201"/>
              <a:gd name="T19" fmla="*/ 420 h 664"/>
              <a:gd name="T20" fmla="*/ 2391 w 3201"/>
              <a:gd name="T21" fmla="*/ 562 h 664"/>
              <a:gd name="T22" fmla="*/ 2473 w 3201"/>
              <a:gd name="T23" fmla="*/ 314 h 664"/>
              <a:gd name="T24" fmla="*/ 2276 w 3201"/>
              <a:gd name="T25" fmla="*/ 420 h 664"/>
              <a:gd name="T26" fmla="*/ 2178 w 3201"/>
              <a:gd name="T27" fmla="*/ 294 h 664"/>
              <a:gd name="T28" fmla="*/ 2567 w 3201"/>
              <a:gd name="T29" fmla="*/ 245 h 664"/>
              <a:gd name="T30" fmla="*/ 2392 w 3201"/>
              <a:gd name="T31" fmla="*/ 662 h 664"/>
              <a:gd name="T32" fmla="*/ 2147 w 3201"/>
              <a:gd name="T33" fmla="*/ 413 h 664"/>
              <a:gd name="T34" fmla="*/ 649 w 3201"/>
              <a:gd name="T35" fmla="*/ 526 h 664"/>
              <a:gd name="T36" fmla="*/ 847 w 3201"/>
              <a:gd name="T37" fmla="*/ 419 h 664"/>
              <a:gd name="T38" fmla="*/ 649 w 3201"/>
              <a:gd name="T39" fmla="*/ 314 h 664"/>
              <a:gd name="T40" fmla="*/ 488 w 3201"/>
              <a:gd name="T41" fmla="*/ 413 h 664"/>
              <a:gd name="T42" fmla="*/ 731 w 3201"/>
              <a:gd name="T43" fmla="*/ 177 h 664"/>
              <a:gd name="T44" fmla="*/ 906 w 3201"/>
              <a:gd name="T45" fmla="*/ 593 h 664"/>
              <a:gd name="T46" fmla="*/ 518 w 3201"/>
              <a:gd name="T47" fmla="*/ 549 h 664"/>
              <a:gd name="T48" fmla="*/ 3137 w 3201"/>
              <a:gd name="T49" fmla="*/ 48 h 664"/>
              <a:gd name="T50" fmla="*/ 3084 w 3201"/>
              <a:gd name="T51" fmla="*/ 100 h 664"/>
              <a:gd name="T52" fmla="*/ 3137 w 3201"/>
              <a:gd name="T53" fmla="*/ 152 h 664"/>
              <a:gd name="T54" fmla="*/ 3190 w 3201"/>
              <a:gd name="T55" fmla="*/ 100 h 664"/>
              <a:gd name="T56" fmla="*/ 3137 w 3201"/>
              <a:gd name="T57" fmla="*/ 48 h 664"/>
              <a:gd name="T58" fmla="*/ 3168 w 3201"/>
              <a:gd name="T59" fmla="*/ 46 h 664"/>
              <a:gd name="T60" fmla="*/ 3192 w 3201"/>
              <a:gd name="T61" fmla="*/ 131 h 664"/>
              <a:gd name="T62" fmla="*/ 3105 w 3201"/>
              <a:gd name="T63" fmla="*/ 154 h 664"/>
              <a:gd name="T64" fmla="*/ 3082 w 3201"/>
              <a:gd name="T65" fmla="*/ 69 h 664"/>
              <a:gd name="T66" fmla="*/ 2809 w 3201"/>
              <a:gd name="T67" fmla="*/ 652 h 664"/>
              <a:gd name="T68" fmla="*/ 2749 w 3201"/>
              <a:gd name="T69" fmla="*/ 187 h 664"/>
              <a:gd name="T70" fmla="*/ 2877 w 3201"/>
              <a:gd name="T71" fmla="*/ 464 h 664"/>
              <a:gd name="T72" fmla="*/ 3109 w 3201"/>
              <a:gd name="T73" fmla="*/ 187 h 664"/>
              <a:gd name="T74" fmla="*/ 1826 w 3201"/>
              <a:gd name="T75" fmla="*/ 416 h 664"/>
              <a:gd name="T76" fmla="*/ 2110 w 3201"/>
              <a:gd name="T77" fmla="*/ 308 h 664"/>
              <a:gd name="T78" fmla="*/ 1831 w 3201"/>
              <a:gd name="T79" fmla="*/ 663 h 664"/>
              <a:gd name="T80" fmla="*/ 1500 w 3201"/>
              <a:gd name="T81" fmla="*/ 329 h 664"/>
              <a:gd name="T82" fmla="*/ 1824 w 3201"/>
              <a:gd name="T83" fmla="*/ 0 h 664"/>
              <a:gd name="T84" fmla="*/ 1971 w 3201"/>
              <a:gd name="T85" fmla="*/ 212 h 664"/>
              <a:gd name="T86" fmla="*/ 1686 w 3201"/>
              <a:gd name="T87" fmla="*/ 164 h 664"/>
              <a:gd name="T88" fmla="*/ 1822 w 3201"/>
              <a:gd name="T89" fmla="*/ 552 h 664"/>
              <a:gd name="T90" fmla="*/ 1977 w 3201"/>
              <a:gd name="T91" fmla="*/ 416 h 664"/>
              <a:gd name="T92" fmla="*/ 1330 w 3201"/>
              <a:gd name="T93" fmla="*/ 652 h 664"/>
              <a:gd name="T94" fmla="*/ 1174 w 3201"/>
              <a:gd name="T95" fmla="*/ 662 h 664"/>
              <a:gd name="T96" fmla="*/ 1016 w 3201"/>
              <a:gd name="T97" fmla="*/ 481 h 664"/>
              <a:gd name="T98" fmla="*/ 1141 w 3201"/>
              <a:gd name="T99" fmla="*/ 401 h 664"/>
              <a:gd name="T100" fmla="*/ 1220 w 3201"/>
              <a:gd name="T101" fmla="*/ 569 h 664"/>
              <a:gd name="T102" fmla="*/ 1321 w 3201"/>
              <a:gd name="T103" fmla="*/ 383 h 664"/>
              <a:gd name="T104" fmla="*/ 1447 w 3201"/>
              <a:gd name="T105" fmla="*/ 652 h 664"/>
              <a:gd name="T106" fmla="*/ 239 w 3201"/>
              <a:gd name="T107" fmla="*/ 382 h 664"/>
              <a:gd name="T108" fmla="*/ 308 w 3201"/>
              <a:gd name="T109" fmla="*/ 264 h 664"/>
              <a:gd name="T110" fmla="*/ 371 w 3201"/>
              <a:gd name="T111" fmla="*/ 383 h 664"/>
              <a:gd name="T112" fmla="*/ 239 w 3201"/>
              <a:gd name="T113" fmla="*/ 382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201" h="664">
                <a:moveTo>
                  <a:pt x="3120" y="97"/>
                </a:moveTo>
                <a:lnTo>
                  <a:pt x="3120" y="97"/>
                </a:lnTo>
                <a:cubicBezTo>
                  <a:pt x="3133" y="97"/>
                  <a:pt x="3133" y="97"/>
                  <a:pt x="3133" y="97"/>
                </a:cubicBezTo>
                <a:cubicBezTo>
                  <a:pt x="3140" y="97"/>
                  <a:pt x="3144" y="96"/>
                  <a:pt x="3146" y="94"/>
                </a:cubicBezTo>
                <a:cubicBezTo>
                  <a:pt x="3149" y="92"/>
                  <a:pt x="3150" y="90"/>
                  <a:pt x="3150" y="87"/>
                </a:cubicBezTo>
                <a:cubicBezTo>
                  <a:pt x="3150" y="85"/>
                  <a:pt x="3149" y="83"/>
                  <a:pt x="3148" y="81"/>
                </a:cubicBezTo>
                <a:cubicBezTo>
                  <a:pt x="3147" y="80"/>
                  <a:pt x="3145" y="79"/>
                  <a:pt x="3143" y="78"/>
                </a:cubicBezTo>
                <a:cubicBezTo>
                  <a:pt x="3141" y="77"/>
                  <a:pt x="3138" y="77"/>
                  <a:pt x="3132" y="77"/>
                </a:cubicBezTo>
                <a:cubicBezTo>
                  <a:pt x="3120" y="77"/>
                  <a:pt x="3120" y="77"/>
                  <a:pt x="3120" y="77"/>
                </a:cubicBezTo>
                <a:lnTo>
                  <a:pt x="3120" y="97"/>
                </a:lnTo>
                <a:close/>
                <a:moveTo>
                  <a:pt x="3109" y="135"/>
                </a:moveTo>
                <a:lnTo>
                  <a:pt x="3109" y="135"/>
                </a:lnTo>
                <a:cubicBezTo>
                  <a:pt x="3109" y="68"/>
                  <a:pt x="3109" y="68"/>
                  <a:pt x="3109" y="68"/>
                </a:cubicBezTo>
                <a:cubicBezTo>
                  <a:pt x="3132" y="68"/>
                  <a:pt x="3132" y="68"/>
                  <a:pt x="3132" y="68"/>
                </a:cubicBezTo>
                <a:cubicBezTo>
                  <a:pt x="3140" y="68"/>
                  <a:pt x="3146" y="68"/>
                  <a:pt x="3150" y="69"/>
                </a:cubicBezTo>
                <a:cubicBezTo>
                  <a:pt x="3153" y="71"/>
                  <a:pt x="3156" y="73"/>
                  <a:pt x="3158" y="76"/>
                </a:cubicBezTo>
                <a:cubicBezTo>
                  <a:pt x="3160" y="79"/>
                  <a:pt x="3161" y="82"/>
                  <a:pt x="3161" y="86"/>
                </a:cubicBezTo>
                <a:cubicBezTo>
                  <a:pt x="3161" y="91"/>
                  <a:pt x="3160" y="95"/>
                  <a:pt x="3156" y="99"/>
                </a:cubicBezTo>
                <a:cubicBezTo>
                  <a:pt x="3153" y="102"/>
                  <a:pt x="3148" y="104"/>
                  <a:pt x="3142" y="105"/>
                </a:cubicBezTo>
                <a:cubicBezTo>
                  <a:pt x="3144" y="106"/>
                  <a:pt x="3146" y="107"/>
                  <a:pt x="3148" y="108"/>
                </a:cubicBezTo>
                <a:cubicBezTo>
                  <a:pt x="3150" y="111"/>
                  <a:pt x="3154" y="115"/>
                  <a:pt x="3158" y="122"/>
                </a:cubicBezTo>
                <a:cubicBezTo>
                  <a:pt x="3166" y="135"/>
                  <a:pt x="3166" y="135"/>
                  <a:pt x="3166" y="135"/>
                </a:cubicBezTo>
                <a:cubicBezTo>
                  <a:pt x="3153" y="135"/>
                  <a:pt x="3153" y="135"/>
                  <a:pt x="3153" y="135"/>
                </a:cubicBezTo>
                <a:cubicBezTo>
                  <a:pt x="3147" y="124"/>
                  <a:pt x="3147" y="124"/>
                  <a:pt x="3147" y="124"/>
                </a:cubicBezTo>
                <a:cubicBezTo>
                  <a:pt x="3142" y="116"/>
                  <a:pt x="3138" y="111"/>
                  <a:pt x="3135" y="109"/>
                </a:cubicBezTo>
                <a:cubicBezTo>
                  <a:pt x="3133" y="107"/>
                  <a:pt x="3130" y="106"/>
                  <a:pt x="3126" y="106"/>
                </a:cubicBezTo>
                <a:cubicBezTo>
                  <a:pt x="3120" y="106"/>
                  <a:pt x="3120" y="106"/>
                  <a:pt x="3120" y="106"/>
                </a:cubicBezTo>
                <a:cubicBezTo>
                  <a:pt x="3120" y="135"/>
                  <a:pt x="3120" y="135"/>
                  <a:pt x="3120" y="135"/>
                </a:cubicBezTo>
                <a:lnTo>
                  <a:pt x="3109" y="135"/>
                </a:lnTo>
                <a:close/>
                <a:moveTo>
                  <a:pt x="2276" y="420"/>
                </a:moveTo>
                <a:lnTo>
                  <a:pt x="2276" y="420"/>
                </a:lnTo>
                <a:cubicBezTo>
                  <a:pt x="2276" y="466"/>
                  <a:pt x="2287" y="501"/>
                  <a:pt x="2309" y="526"/>
                </a:cubicBezTo>
                <a:cubicBezTo>
                  <a:pt x="2331" y="550"/>
                  <a:pt x="2359" y="562"/>
                  <a:pt x="2391" y="562"/>
                </a:cubicBezTo>
                <a:cubicBezTo>
                  <a:pt x="2424" y="562"/>
                  <a:pt x="2451" y="550"/>
                  <a:pt x="2473" y="526"/>
                </a:cubicBezTo>
                <a:cubicBezTo>
                  <a:pt x="2495" y="501"/>
                  <a:pt x="2507" y="465"/>
                  <a:pt x="2507" y="419"/>
                </a:cubicBezTo>
                <a:cubicBezTo>
                  <a:pt x="2507" y="373"/>
                  <a:pt x="2495" y="338"/>
                  <a:pt x="2473" y="314"/>
                </a:cubicBezTo>
                <a:cubicBezTo>
                  <a:pt x="2451" y="289"/>
                  <a:pt x="2424" y="277"/>
                  <a:pt x="2391" y="277"/>
                </a:cubicBezTo>
                <a:cubicBezTo>
                  <a:pt x="2359" y="277"/>
                  <a:pt x="2331" y="289"/>
                  <a:pt x="2309" y="314"/>
                </a:cubicBezTo>
                <a:cubicBezTo>
                  <a:pt x="2287" y="338"/>
                  <a:pt x="2276" y="374"/>
                  <a:pt x="2276" y="420"/>
                </a:cubicBezTo>
                <a:close/>
                <a:moveTo>
                  <a:pt x="2147" y="413"/>
                </a:moveTo>
                <a:lnTo>
                  <a:pt x="2147" y="413"/>
                </a:lnTo>
                <a:cubicBezTo>
                  <a:pt x="2147" y="372"/>
                  <a:pt x="2157" y="333"/>
                  <a:pt x="2178" y="294"/>
                </a:cubicBezTo>
                <a:cubicBezTo>
                  <a:pt x="2198" y="256"/>
                  <a:pt x="2228" y="227"/>
                  <a:pt x="2265" y="207"/>
                </a:cubicBezTo>
                <a:cubicBezTo>
                  <a:pt x="2302" y="187"/>
                  <a:pt x="2344" y="177"/>
                  <a:pt x="2391" y="177"/>
                </a:cubicBezTo>
                <a:cubicBezTo>
                  <a:pt x="2462" y="177"/>
                  <a:pt x="2521" y="200"/>
                  <a:pt x="2567" y="245"/>
                </a:cubicBezTo>
                <a:cubicBezTo>
                  <a:pt x="2613" y="291"/>
                  <a:pt x="2635" y="349"/>
                  <a:pt x="2635" y="418"/>
                </a:cubicBezTo>
                <a:cubicBezTo>
                  <a:pt x="2635" y="489"/>
                  <a:pt x="2612" y="547"/>
                  <a:pt x="2566" y="593"/>
                </a:cubicBezTo>
                <a:cubicBezTo>
                  <a:pt x="2520" y="639"/>
                  <a:pt x="2462" y="662"/>
                  <a:pt x="2392" y="662"/>
                </a:cubicBezTo>
                <a:cubicBezTo>
                  <a:pt x="2348" y="662"/>
                  <a:pt x="2307" y="653"/>
                  <a:pt x="2268" y="634"/>
                </a:cubicBezTo>
                <a:cubicBezTo>
                  <a:pt x="2228" y="614"/>
                  <a:pt x="2198" y="586"/>
                  <a:pt x="2178" y="549"/>
                </a:cubicBezTo>
                <a:cubicBezTo>
                  <a:pt x="2157" y="512"/>
                  <a:pt x="2147" y="466"/>
                  <a:pt x="2147" y="413"/>
                </a:cubicBezTo>
                <a:close/>
                <a:moveTo>
                  <a:pt x="616" y="420"/>
                </a:moveTo>
                <a:lnTo>
                  <a:pt x="616" y="420"/>
                </a:lnTo>
                <a:cubicBezTo>
                  <a:pt x="616" y="466"/>
                  <a:pt x="627" y="501"/>
                  <a:pt x="649" y="526"/>
                </a:cubicBezTo>
                <a:cubicBezTo>
                  <a:pt x="671" y="550"/>
                  <a:pt x="699" y="562"/>
                  <a:pt x="732" y="562"/>
                </a:cubicBezTo>
                <a:cubicBezTo>
                  <a:pt x="764" y="562"/>
                  <a:pt x="792" y="550"/>
                  <a:pt x="814" y="526"/>
                </a:cubicBezTo>
                <a:cubicBezTo>
                  <a:pt x="836" y="501"/>
                  <a:pt x="847" y="465"/>
                  <a:pt x="847" y="419"/>
                </a:cubicBezTo>
                <a:cubicBezTo>
                  <a:pt x="847" y="373"/>
                  <a:pt x="836" y="338"/>
                  <a:pt x="814" y="314"/>
                </a:cubicBezTo>
                <a:cubicBezTo>
                  <a:pt x="792" y="289"/>
                  <a:pt x="764" y="277"/>
                  <a:pt x="732" y="277"/>
                </a:cubicBezTo>
                <a:cubicBezTo>
                  <a:pt x="699" y="277"/>
                  <a:pt x="671" y="289"/>
                  <a:pt x="649" y="314"/>
                </a:cubicBezTo>
                <a:cubicBezTo>
                  <a:pt x="627" y="338"/>
                  <a:pt x="616" y="374"/>
                  <a:pt x="616" y="420"/>
                </a:cubicBezTo>
                <a:close/>
                <a:moveTo>
                  <a:pt x="488" y="413"/>
                </a:moveTo>
                <a:lnTo>
                  <a:pt x="488" y="413"/>
                </a:lnTo>
                <a:cubicBezTo>
                  <a:pt x="488" y="372"/>
                  <a:pt x="498" y="333"/>
                  <a:pt x="518" y="294"/>
                </a:cubicBezTo>
                <a:cubicBezTo>
                  <a:pt x="539" y="256"/>
                  <a:pt x="568" y="227"/>
                  <a:pt x="605" y="207"/>
                </a:cubicBezTo>
                <a:cubicBezTo>
                  <a:pt x="643" y="187"/>
                  <a:pt x="685" y="177"/>
                  <a:pt x="731" y="177"/>
                </a:cubicBezTo>
                <a:cubicBezTo>
                  <a:pt x="803" y="177"/>
                  <a:pt x="861" y="200"/>
                  <a:pt x="907" y="245"/>
                </a:cubicBezTo>
                <a:cubicBezTo>
                  <a:pt x="953" y="291"/>
                  <a:pt x="976" y="349"/>
                  <a:pt x="976" y="418"/>
                </a:cubicBezTo>
                <a:cubicBezTo>
                  <a:pt x="976" y="489"/>
                  <a:pt x="953" y="547"/>
                  <a:pt x="906" y="593"/>
                </a:cubicBezTo>
                <a:cubicBezTo>
                  <a:pt x="860" y="639"/>
                  <a:pt x="802" y="662"/>
                  <a:pt x="732" y="662"/>
                </a:cubicBezTo>
                <a:cubicBezTo>
                  <a:pt x="689" y="662"/>
                  <a:pt x="647" y="653"/>
                  <a:pt x="608" y="634"/>
                </a:cubicBezTo>
                <a:cubicBezTo>
                  <a:pt x="569" y="614"/>
                  <a:pt x="539" y="586"/>
                  <a:pt x="518" y="549"/>
                </a:cubicBezTo>
                <a:cubicBezTo>
                  <a:pt x="498" y="512"/>
                  <a:pt x="488" y="466"/>
                  <a:pt x="488" y="413"/>
                </a:cubicBezTo>
                <a:close/>
                <a:moveTo>
                  <a:pt x="3137" y="48"/>
                </a:moveTo>
                <a:lnTo>
                  <a:pt x="3137" y="48"/>
                </a:lnTo>
                <a:cubicBezTo>
                  <a:pt x="3128" y="48"/>
                  <a:pt x="3119" y="51"/>
                  <a:pt x="3111" y="55"/>
                </a:cubicBezTo>
                <a:cubicBezTo>
                  <a:pt x="3102" y="60"/>
                  <a:pt x="3096" y="66"/>
                  <a:pt x="3091" y="74"/>
                </a:cubicBezTo>
                <a:cubicBezTo>
                  <a:pt x="3086" y="83"/>
                  <a:pt x="3084" y="91"/>
                  <a:pt x="3084" y="100"/>
                </a:cubicBezTo>
                <a:cubicBezTo>
                  <a:pt x="3084" y="109"/>
                  <a:pt x="3086" y="118"/>
                  <a:pt x="3091" y="126"/>
                </a:cubicBezTo>
                <a:cubicBezTo>
                  <a:pt x="3095" y="134"/>
                  <a:pt x="3102" y="141"/>
                  <a:pt x="3110" y="145"/>
                </a:cubicBezTo>
                <a:cubicBezTo>
                  <a:pt x="3119" y="150"/>
                  <a:pt x="3128" y="152"/>
                  <a:pt x="3137" y="152"/>
                </a:cubicBezTo>
                <a:cubicBezTo>
                  <a:pt x="3146" y="152"/>
                  <a:pt x="3155" y="150"/>
                  <a:pt x="3163" y="145"/>
                </a:cubicBezTo>
                <a:cubicBezTo>
                  <a:pt x="3171" y="141"/>
                  <a:pt x="3178" y="134"/>
                  <a:pt x="3182" y="126"/>
                </a:cubicBezTo>
                <a:cubicBezTo>
                  <a:pt x="3187" y="118"/>
                  <a:pt x="3190" y="109"/>
                  <a:pt x="3190" y="100"/>
                </a:cubicBezTo>
                <a:cubicBezTo>
                  <a:pt x="3190" y="91"/>
                  <a:pt x="3187" y="83"/>
                  <a:pt x="3182" y="74"/>
                </a:cubicBezTo>
                <a:cubicBezTo>
                  <a:pt x="3178" y="66"/>
                  <a:pt x="3171" y="60"/>
                  <a:pt x="3163" y="55"/>
                </a:cubicBezTo>
                <a:cubicBezTo>
                  <a:pt x="3154" y="51"/>
                  <a:pt x="3145" y="48"/>
                  <a:pt x="3137" y="48"/>
                </a:cubicBezTo>
                <a:close/>
                <a:moveTo>
                  <a:pt x="3137" y="38"/>
                </a:moveTo>
                <a:lnTo>
                  <a:pt x="3137" y="38"/>
                </a:lnTo>
                <a:cubicBezTo>
                  <a:pt x="3147" y="38"/>
                  <a:pt x="3158" y="41"/>
                  <a:pt x="3168" y="46"/>
                </a:cubicBezTo>
                <a:cubicBezTo>
                  <a:pt x="3178" y="51"/>
                  <a:pt x="3186" y="59"/>
                  <a:pt x="3191" y="69"/>
                </a:cubicBezTo>
                <a:cubicBezTo>
                  <a:pt x="3197" y="79"/>
                  <a:pt x="3200" y="89"/>
                  <a:pt x="3200" y="100"/>
                </a:cubicBezTo>
                <a:cubicBezTo>
                  <a:pt x="3200" y="111"/>
                  <a:pt x="3197" y="121"/>
                  <a:pt x="3192" y="131"/>
                </a:cubicBezTo>
                <a:cubicBezTo>
                  <a:pt x="3186" y="141"/>
                  <a:pt x="3178" y="149"/>
                  <a:pt x="3168" y="154"/>
                </a:cubicBezTo>
                <a:cubicBezTo>
                  <a:pt x="3158" y="160"/>
                  <a:pt x="3148" y="162"/>
                  <a:pt x="3137" y="162"/>
                </a:cubicBezTo>
                <a:cubicBezTo>
                  <a:pt x="3126" y="162"/>
                  <a:pt x="3115" y="160"/>
                  <a:pt x="3105" y="154"/>
                </a:cubicBezTo>
                <a:cubicBezTo>
                  <a:pt x="3095" y="149"/>
                  <a:pt x="3087" y="141"/>
                  <a:pt x="3082" y="131"/>
                </a:cubicBezTo>
                <a:cubicBezTo>
                  <a:pt x="3076" y="121"/>
                  <a:pt x="3073" y="111"/>
                  <a:pt x="3073" y="100"/>
                </a:cubicBezTo>
                <a:cubicBezTo>
                  <a:pt x="3073" y="89"/>
                  <a:pt x="3076" y="79"/>
                  <a:pt x="3082" y="69"/>
                </a:cubicBezTo>
                <a:cubicBezTo>
                  <a:pt x="3087" y="59"/>
                  <a:pt x="3095" y="51"/>
                  <a:pt x="3106" y="46"/>
                </a:cubicBezTo>
                <a:cubicBezTo>
                  <a:pt x="3116" y="41"/>
                  <a:pt x="3126" y="38"/>
                  <a:pt x="3137" y="38"/>
                </a:cubicBezTo>
                <a:close/>
                <a:moveTo>
                  <a:pt x="2809" y="652"/>
                </a:moveTo>
                <a:lnTo>
                  <a:pt x="2809" y="652"/>
                </a:lnTo>
                <a:cubicBezTo>
                  <a:pt x="2618" y="187"/>
                  <a:pt x="2618" y="187"/>
                  <a:pt x="2618" y="187"/>
                </a:cubicBezTo>
                <a:cubicBezTo>
                  <a:pt x="2749" y="187"/>
                  <a:pt x="2749" y="187"/>
                  <a:pt x="2749" y="187"/>
                </a:cubicBezTo>
                <a:cubicBezTo>
                  <a:pt x="2839" y="425"/>
                  <a:pt x="2839" y="425"/>
                  <a:pt x="2839" y="425"/>
                </a:cubicBezTo>
                <a:cubicBezTo>
                  <a:pt x="2864" y="504"/>
                  <a:pt x="2864" y="504"/>
                  <a:pt x="2864" y="504"/>
                </a:cubicBezTo>
                <a:cubicBezTo>
                  <a:pt x="2871" y="483"/>
                  <a:pt x="2875" y="470"/>
                  <a:pt x="2877" y="464"/>
                </a:cubicBezTo>
                <a:cubicBezTo>
                  <a:pt x="2881" y="451"/>
                  <a:pt x="2886" y="438"/>
                  <a:pt x="2891" y="425"/>
                </a:cubicBezTo>
                <a:cubicBezTo>
                  <a:pt x="2981" y="187"/>
                  <a:pt x="2981" y="187"/>
                  <a:pt x="2981" y="187"/>
                </a:cubicBezTo>
                <a:cubicBezTo>
                  <a:pt x="3109" y="187"/>
                  <a:pt x="3109" y="187"/>
                  <a:pt x="3109" y="187"/>
                </a:cubicBezTo>
                <a:cubicBezTo>
                  <a:pt x="2921" y="652"/>
                  <a:pt x="2921" y="652"/>
                  <a:pt x="2921" y="652"/>
                </a:cubicBezTo>
                <a:lnTo>
                  <a:pt x="2809" y="652"/>
                </a:lnTo>
                <a:close/>
                <a:moveTo>
                  <a:pt x="1826" y="416"/>
                </a:moveTo>
                <a:lnTo>
                  <a:pt x="1826" y="416"/>
                </a:lnTo>
                <a:cubicBezTo>
                  <a:pt x="1826" y="308"/>
                  <a:pt x="1826" y="308"/>
                  <a:pt x="1826" y="308"/>
                </a:cubicBezTo>
                <a:cubicBezTo>
                  <a:pt x="2110" y="308"/>
                  <a:pt x="2110" y="308"/>
                  <a:pt x="2110" y="308"/>
                </a:cubicBezTo>
                <a:cubicBezTo>
                  <a:pt x="2110" y="563"/>
                  <a:pt x="2110" y="563"/>
                  <a:pt x="2110" y="563"/>
                </a:cubicBezTo>
                <a:cubicBezTo>
                  <a:pt x="2083" y="590"/>
                  <a:pt x="2043" y="613"/>
                  <a:pt x="1990" y="633"/>
                </a:cubicBezTo>
                <a:cubicBezTo>
                  <a:pt x="1938" y="653"/>
                  <a:pt x="1885" y="663"/>
                  <a:pt x="1831" y="663"/>
                </a:cubicBezTo>
                <a:cubicBezTo>
                  <a:pt x="1763" y="663"/>
                  <a:pt x="1703" y="649"/>
                  <a:pt x="1652" y="621"/>
                </a:cubicBezTo>
                <a:cubicBezTo>
                  <a:pt x="1602" y="593"/>
                  <a:pt x="1563" y="552"/>
                  <a:pt x="1538" y="500"/>
                </a:cubicBezTo>
                <a:cubicBezTo>
                  <a:pt x="1512" y="448"/>
                  <a:pt x="1500" y="391"/>
                  <a:pt x="1500" y="329"/>
                </a:cubicBezTo>
                <a:cubicBezTo>
                  <a:pt x="1500" y="262"/>
                  <a:pt x="1514" y="203"/>
                  <a:pt x="1542" y="151"/>
                </a:cubicBezTo>
                <a:cubicBezTo>
                  <a:pt x="1571" y="99"/>
                  <a:pt x="1613" y="59"/>
                  <a:pt x="1668" y="32"/>
                </a:cubicBezTo>
                <a:cubicBezTo>
                  <a:pt x="1709" y="10"/>
                  <a:pt x="1762" y="0"/>
                  <a:pt x="1824" y="0"/>
                </a:cubicBezTo>
                <a:cubicBezTo>
                  <a:pt x="1905" y="0"/>
                  <a:pt x="1968" y="16"/>
                  <a:pt x="2014" y="50"/>
                </a:cubicBezTo>
                <a:cubicBezTo>
                  <a:pt x="2059" y="83"/>
                  <a:pt x="2089" y="129"/>
                  <a:pt x="2102" y="188"/>
                </a:cubicBezTo>
                <a:cubicBezTo>
                  <a:pt x="1971" y="212"/>
                  <a:pt x="1971" y="212"/>
                  <a:pt x="1971" y="212"/>
                </a:cubicBezTo>
                <a:cubicBezTo>
                  <a:pt x="1961" y="181"/>
                  <a:pt x="1944" y="156"/>
                  <a:pt x="1919" y="138"/>
                </a:cubicBezTo>
                <a:cubicBezTo>
                  <a:pt x="1894" y="119"/>
                  <a:pt x="1862" y="110"/>
                  <a:pt x="1824" y="110"/>
                </a:cubicBezTo>
                <a:cubicBezTo>
                  <a:pt x="1766" y="110"/>
                  <a:pt x="1720" y="128"/>
                  <a:pt x="1686" y="164"/>
                </a:cubicBezTo>
                <a:cubicBezTo>
                  <a:pt x="1652" y="200"/>
                  <a:pt x="1635" y="253"/>
                  <a:pt x="1635" y="324"/>
                </a:cubicBezTo>
                <a:cubicBezTo>
                  <a:pt x="1635" y="400"/>
                  <a:pt x="1653" y="457"/>
                  <a:pt x="1687" y="495"/>
                </a:cubicBezTo>
                <a:cubicBezTo>
                  <a:pt x="1722" y="533"/>
                  <a:pt x="1767" y="552"/>
                  <a:pt x="1822" y="552"/>
                </a:cubicBezTo>
                <a:cubicBezTo>
                  <a:pt x="1850" y="552"/>
                  <a:pt x="1878" y="547"/>
                  <a:pt x="1906" y="536"/>
                </a:cubicBezTo>
                <a:cubicBezTo>
                  <a:pt x="1933" y="526"/>
                  <a:pt x="1957" y="513"/>
                  <a:pt x="1977" y="497"/>
                </a:cubicBezTo>
                <a:cubicBezTo>
                  <a:pt x="1977" y="416"/>
                  <a:pt x="1977" y="416"/>
                  <a:pt x="1977" y="416"/>
                </a:cubicBezTo>
                <a:lnTo>
                  <a:pt x="1826" y="416"/>
                </a:lnTo>
                <a:close/>
                <a:moveTo>
                  <a:pt x="1330" y="652"/>
                </a:moveTo>
                <a:lnTo>
                  <a:pt x="1330" y="652"/>
                </a:lnTo>
                <a:cubicBezTo>
                  <a:pt x="1330" y="583"/>
                  <a:pt x="1330" y="583"/>
                  <a:pt x="1330" y="583"/>
                </a:cubicBezTo>
                <a:cubicBezTo>
                  <a:pt x="1313" y="607"/>
                  <a:pt x="1290" y="627"/>
                  <a:pt x="1262" y="641"/>
                </a:cubicBezTo>
                <a:cubicBezTo>
                  <a:pt x="1234" y="655"/>
                  <a:pt x="1205" y="662"/>
                  <a:pt x="1174" y="662"/>
                </a:cubicBezTo>
                <a:cubicBezTo>
                  <a:pt x="1142" y="662"/>
                  <a:pt x="1113" y="656"/>
                  <a:pt x="1088" y="642"/>
                </a:cubicBezTo>
                <a:cubicBezTo>
                  <a:pt x="1063" y="628"/>
                  <a:pt x="1045" y="609"/>
                  <a:pt x="1033" y="584"/>
                </a:cubicBezTo>
                <a:cubicBezTo>
                  <a:pt x="1022" y="559"/>
                  <a:pt x="1016" y="525"/>
                  <a:pt x="1016" y="481"/>
                </a:cubicBezTo>
                <a:cubicBezTo>
                  <a:pt x="1016" y="187"/>
                  <a:pt x="1016" y="187"/>
                  <a:pt x="1016" y="187"/>
                </a:cubicBezTo>
                <a:cubicBezTo>
                  <a:pt x="1141" y="187"/>
                  <a:pt x="1141" y="187"/>
                  <a:pt x="1141" y="187"/>
                </a:cubicBezTo>
                <a:cubicBezTo>
                  <a:pt x="1141" y="401"/>
                  <a:pt x="1141" y="401"/>
                  <a:pt x="1141" y="401"/>
                </a:cubicBezTo>
                <a:cubicBezTo>
                  <a:pt x="1141" y="466"/>
                  <a:pt x="1144" y="506"/>
                  <a:pt x="1148" y="521"/>
                </a:cubicBezTo>
                <a:cubicBezTo>
                  <a:pt x="1153" y="536"/>
                  <a:pt x="1161" y="547"/>
                  <a:pt x="1174" y="556"/>
                </a:cubicBezTo>
                <a:cubicBezTo>
                  <a:pt x="1186" y="564"/>
                  <a:pt x="1201" y="569"/>
                  <a:pt x="1220" y="569"/>
                </a:cubicBezTo>
                <a:cubicBezTo>
                  <a:pt x="1241" y="569"/>
                  <a:pt x="1260" y="563"/>
                  <a:pt x="1277" y="552"/>
                </a:cubicBezTo>
                <a:cubicBezTo>
                  <a:pt x="1294" y="540"/>
                  <a:pt x="1306" y="526"/>
                  <a:pt x="1312" y="509"/>
                </a:cubicBezTo>
                <a:cubicBezTo>
                  <a:pt x="1318" y="492"/>
                  <a:pt x="1321" y="450"/>
                  <a:pt x="1321" y="383"/>
                </a:cubicBezTo>
                <a:cubicBezTo>
                  <a:pt x="1321" y="187"/>
                  <a:pt x="1321" y="187"/>
                  <a:pt x="1321" y="187"/>
                </a:cubicBezTo>
                <a:cubicBezTo>
                  <a:pt x="1447" y="187"/>
                  <a:pt x="1447" y="187"/>
                  <a:pt x="1447" y="187"/>
                </a:cubicBezTo>
                <a:cubicBezTo>
                  <a:pt x="1447" y="652"/>
                  <a:pt x="1447" y="652"/>
                  <a:pt x="1447" y="652"/>
                </a:cubicBezTo>
                <a:lnTo>
                  <a:pt x="1330" y="652"/>
                </a:lnTo>
                <a:close/>
                <a:moveTo>
                  <a:pt x="239" y="382"/>
                </a:moveTo>
                <a:lnTo>
                  <a:pt x="239" y="382"/>
                </a:lnTo>
                <a:cubicBezTo>
                  <a:pt x="0" y="10"/>
                  <a:pt x="0" y="10"/>
                  <a:pt x="0" y="10"/>
                </a:cubicBezTo>
                <a:cubicBezTo>
                  <a:pt x="154" y="10"/>
                  <a:pt x="154" y="10"/>
                  <a:pt x="154" y="10"/>
                </a:cubicBezTo>
                <a:cubicBezTo>
                  <a:pt x="308" y="264"/>
                  <a:pt x="308" y="264"/>
                  <a:pt x="308" y="264"/>
                </a:cubicBezTo>
                <a:cubicBezTo>
                  <a:pt x="459" y="10"/>
                  <a:pt x="459" y="10"/>
                  <a:pt x="459" y="10"/>
                </a:cubicBezTo>
                <a:cubicBezTo>
                  <a:pt x="611" y="10"/>
                  <a:pt x="611" y="10"/>
                  <a:pt x="611" y="10"/>
                </a:cubicBezTo>
                <a:cubicBezTo>
                  <a:pt x="371" y="383"/>
                  <a:pt x="371" y="383"/>
                  <a:pt x="371" y="383"/>
                </a:cubicBezTo>
                <a:cubicBezTo>
                  <a:pt x="371" y="652"/>
                  <a:pt x="371" y="652"/>
                  <a:pt x="371" y="652"/>
                </a:cubicBezTo>
                <a:cubicBezTo>
                  <a:pt x="239" y="652"/>
                  <a:pt x="239" y="652"/>
                  <a:pt x="239" y="652"/>
                </a:cubicBezTo>
                <a:lnTo>
                  <a:pt x="239" y="382"/>
                </a:lnTo>
                <a:close/>
              </a:path>
            </a:pathLst>
          </a:custGeom>
          <a:solidFill>
            <a:schemeClr val="tx1"/>
          </a:solidFill>
          <a:ln>
            <a:noFill/>
          </a:ln>
          <a:effectLst/>
        </p:spPr>
        <p:txBody>
          <a:bodyPr wrap="none" anchor="ctr"/>
          <a:lstStyle/>
          <a:p>
            <a:endParaRPr lang="en-GB" noProof="0" dirty="0"/>
          </a:p>
        </p:txBody>
      </p:sp>
      <p:sp>
        <p:nvSpPr>
          <p:cNvPr id="14" name="Triangle 9">
            <a:extLst>
              <a:ext uri="{FF2B5EF4-FFF2-40B4-BE49-F238E27FC236}">
                <a16:creationId xmlns:a16="http://schemas.microsoft.com/office/drawing/2014/main" id="{E131A983-7355-4968-873A-A98E7BE44F84}"/>
              </a:ext>
            </a:extLst>
          </p:cNvPr>
          <p:cNvSpPr/>
          <p:nvPr userDrawn="1"/>
        </p:nvSpPr>
        <p:spPr bwMode="white">
          <a:xfrm rot="10800000">
            <a:off x="5981698" y="-1"/>
            <a:ext cx="228599" cy="179924"/>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15" name="Triangle 10">
            <a:extLst>
              <a:ext uri="{FF2B5EF4-FFF2-40B4-BE49-F238E27FC236}">
                <a16:creationId xmlns:a16="http://schemas.microsoft.com/office/drawing/2014/main" id="{B6B2EA61-2813-4D0C-8B6C-B43D6E6A3622}"/>
              </a:ext>
            </a:extLst>
          </p:cNvPr>
          <p:cNvSpPr/>
          <p:nvPr userDrawn="1"/>
        </p:nvSpPr>
        <p:spPr bwMode="white">
          <a:xfrm>
            <a:off x="5981698" y="6678076"/>
            <a:ext cx="228599" cy="179924"/>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2" name="Title 1"/>
          <p:cNvSpPr>
            <a:spLocks noGrp="1"/>
          </p:cNvSpPr>
          <p:nvPr>
            <p:ph type="ctrTitle" hasCustomPrompt="1"/>
          </p:nvPr>
        </p:nvSpPr>
        <p:spPr bwMode="white">
          <a:xfrm>
            <a:off x="1479600" y="1980000"/>
            <a:ext cx="9230400" cy="2217600"/>
          </a:xfrm>
        </p:spPr>
        <p:txBody>
          <a:bodyPr anchor="t" anchorCtr="0"/>
          <a:lstStyle>
            <a:lvl1pPr algn="ctr">
              <a:lnSpc>
                <a:spcPct val="90000"/>
              </a:lnSpc>
              <a:defRPr sz="8000">
                <a:solidFill>
                  <a:schemeClr val="tx1"/>
                </a:solidFill>
              </a:defRPr>
            </a:lvl1pPr>
          </a:lstStyle>
          <a:p>
            <a:r>
              <a:rPr lang="en-GB" noProof="0" dirty="0"/>
              <a:t>Click to add quote</a:t>
            </a:r>
            <a:endParaRPr lang="en-GB" dirty="0"/>
          </a:p>
        </p:txBody>
      </p:sp>
      <p:sp>
        <p:nvSpPr>
          <p:cNvPr id="13" name="Text Placeholder 4">
            <a:extLst>
              <a:ext uri="{FF2B5EF4-FFF2-40B4-BE49-F238E27FC236}">
                <a16:creationId xmlns:a16="http://schemas.microsoft.com/office/drawing/2014/main" id="{E48348DE-2F4B-4156-B5FB-283249EF68FC}"/>
              </a:ext>
            </a:extLst>
          </p:cNvPr>
          <p:cNvSpPr>
            <a:spLocks noGrp="1"/>
          </p:cNvSpPr>
          <p:nvPr>
            <p:ph type="body" sz="quarter" idx="13" hasCustomPrompt="1"/>
          </p:nvPr>
        </p:nvSpPr>
        <p:spPr>
          <a:xfrm>
            <a:off x="1481138" y="4320000"/>
            <a:ext cx="9230400" cy="576000"/>
          </a:xfrm>
        </p:spPr>
        <p:txBody>
          <a:bodyPr/>
          <a:lstStyle>
            <a:lvl1pPr marL="0" indent="0" algn="ctr">
              <a:lnSpc>
                <a:spcPct val="120000"/>
              </a:lnSpc>
              <a:spcBef>
                <a:spcPts val="0"/>
              </a:spcBef>
              <a:spcAft>
                <a:spcPts val="500"/>
              </a:spcAft>
              <a:buNone/>
              <a:defRPr sz="1200" cap="none" spc="0" baseline="0"/>
            </a:lvl1pPr>
            <a:lvl2pPr marL="0" indent="0" algn="ctr">
              <a:lnSpc>
                <a:spcPct val="120000"/>
              </a:lnSpc>
              <a:spcBef>
                <a:spcPts val="0"/>
              </a:spcBef>
              <a:spcAft>
                <a:spcPts val="500"/>
              </a:spcAft>
              <a:buNone/>
              <a:defRPr sz="1200" b="0" cap="all" spc="600"/>
            </a:lvl2pPr>
            <a:lvl3pPr marL="0" indent="0" algn="ctr">
              <a:lnSpc>
                <a:spcPct val="120000"/>
              </a:lnSpc>
              <a:spcBef>
                <a:spcPts val="0"/>
              </a:spcBef>
              <a:spcAft>
                <a:spcPts val="500"/>
              </a:spcAft>
              <a:buNone/>
              <a:defRPr sz="1200" b="0" cap="all" spc="600"/>
            </a:lvl3pPr>
            <a:lvl4pPr marL="0" algn="ctr">
              <a:lnSpc>
                <a:spcPct val="120000"/>
              </a:lnSpc>
              <a:spcBef>
                <a:spcPts val="0"/>
              </a:spcBef>
              <a:spcAft>
                <a:spcPts val="500"/>
              </a:spcAft>
              <a:buNone/>
              <a:defRPr sz="1200" b="0" cap="all" spc="600"/>
            </a:lvl4pPr>
            <a:lvl5pPr marL="0" algn="ctr">
              <a:lnSpc>
                <a:spcPct val="120000"/>
              </a:lnSpc>
              <a:spcBef>
                <a:spcPts val="0"/>
              </a:spcBef>
              <a:spcAft>
                <a:spcPts val="500"/>
              </a:spcAft>
              <a:buNone/>
              <a:defRPr sz="1200" b="0" cap="all" spc="600"/>
            </a:lvl5pPr>
          </a:lstStyle>
          <a:p>
            <a:r>
              <a:rPr lang="en-GB" dirty="0"/>
              <a:t>Click to add text</a:t>
            </a:r>
          </a:p>
        </p:txBody>
      </p:sp>
      <p:sp>
        <p:nvSpPr>
          <p:cNvPr id="11" name="Subtitle Eyebrow">
            <a:extLst>
              <a:ext uri="{FF2B5EF4-FFF2-40B4-BE49-F238E27FC236}">
                <a16:creationId xmlns:a16="http://schemas.microsoft.com/office/drawing/2014/main" id="{9E48254D-53BD-4EEC-9726-B395E14B178A}"/>
              </a:ext>
            </a:extLst>
          </p:cNvPr>
          <p:cNvSpPr>
            <a:spLocks noGrp="1"/>
          </p:cNvSpPr>
          <p:nvPr>
            <p:ph type="subTitle" idx="33" hasCustomPrompt="1"/>
          </p:nvPr>
        </p:nvSpPr>
        <p:spPr>
          <a:xfrm>
            <a:off x="539999" y="481818"/>
            <a:ext cx="2642400" cy="154800"/>
          </a:xfrm>
        </p:spPr>
        <p:txBody>
          <a:bodyPr/>
          <a:lstStyle>
            <a:lvl1pPr marL="0" indent="0" algn="l">
              <a:lnSpc>
                <a:spcPct val="100000"/>
              </a:lnSpc>
              <a:spcBef>
                <a:spcPts val="0"/>
              </a:spcBef>
              <a:spcAft>
                <a:spcPts val="0"/>
              </a:spcAft>
              <a:buFont typeface="Arial" panose="020B0604020202020204" pitchFamily="34" charset="0"/>
              <a:buChar char="​"/>
              <a:defRPr sz="900" b="0">
                <a:solidFill>
                  <a:schemeClr val="tx1"/>
                </a:solidFill>
                <a:latin typeface="+mn-lt"/>
              </a:defRPr>
            </a:lvl1pPr>
            <a:lvl2pPr marL="0" indent="0" algn="l">
              <a:buFont typeface="Arial" panose="020B0604020202020204" pitchFamily="34" charset="0"/>
              <a:buNone/>
              <a:defRPr sz="1800" b="1">
                <a:solidFill>
                  <a:schemeClr val="bg1"/>
                </a:solidFill>
                <a:latin typeface="+mn-lt"/>
              </a:defRPr>
            </a:lvl2pPr>
            <a:lvl3pPr marL="0" indent="0" algn="l">
              <a:buFont typeface="Arial" panose="020B0604020202020204" pitchFamily="34" charset="0"/>
              <a:buChar char="​"/>
              <a:defRPr sz="1800" b="1">
                <a:solidFill>
                  <a:schemeClr val="bg1"/>
                </a:solidFill>
                <a:latin typeface="+mn-lt"/>
              </a:defRPr>
            </a:lvl3pPr>
            <a:lvl4pPr marL="0" indent="0" algn="l">
              <a:buFont typeface="Arial" panose="020B0604020202020204" pitchFamily="34" charset="0"/>
              <a:buChar char="​"/>
              <a:defRPr sz="1800" b="1">
                <a:solidFill>
                  <a:schemeClr val="bg1"/>
                </a:solidFill>
                <a:latin typeface="+mn-lt"/>
              </a:defRPr>
            </a:lvl4pPr>
            <a:lvl5pPr marL="0" indent="0" algn="l">
              <a:buFont typeface="Arial" panose="020B0604020202020204" pitchFamily="34" charset="0"/>
              <a:buChar char="​"/>
              <a:defRPr sz="1800" b="1">
                <a:solidFill>
                  <a:schemeClr val="bg1"/>
                </a:solidFill>
                <a:latin typeface="+mn-lt"/>
              </a:defRPr>
            </a:lvl5pPr>
            <a:lvl6pPr marL="0" indent="0" algn="l">
              <a:buFont typeface="Arial" panose="020B0604020202020204" pitchFamily="34" charset="0"/>
              <a:buChar char="​"/>
              <a:defRPr sz="1800" b="1">
                <a:solidFill>
                  <a:schemeClr val="bg1"/>
                </a:solidFill>
                <a:latin typeface="+mn-lt"/>
              </a:defRPr>
            </a:lvl6pPr>
            <a:lvl7pPr marL="0" indent="0" algn="l">
              <a:buFont typeface="Arial" panose="020B0604020202020204" pitchFamily="34" charset="0"/>
              <a:buChar char="​"/>
              <a:defRPr sz="1800" b="1">
                <a:solidFill>
                  <a:schemeClr val="bg1"/>
                </a:solidFill>
                <a:latin typeface="+mn-lt"/>
              </a:defRPr>
            </a:lvl7pPr>
            <a:lvl8pPr marL="0" indent="0" algn="l">
              <a:buFont typeface="Arial" panose="020B0604020202020204" pitchFamily="34" charset="0"/>
              <a:buChar char="​"/>
              <a:defRPr sz="1800" b="1">
                <a:solidFill>
                  <a:schemeClr val="bg1"/>
                </a:solidFill>
                <a:latin typeface="+mn-lt"/>
              </a:defRPr>
            </a:lvl8pPr>
            <a:lvl9pPr marL="0" indent="0" algn="l">
              <a:buFont typeface="Arial" panose="020B0604020202020204" pitchFamily="34" charset="0"/>
              <a:buChar char="​"/>
              <a:defRPr sz="1800" b="1">
                <a:solidFill>
                  <a:schemeClr val="bg1"/>
                </a:solidFill>
                <a:latin typeface="+mn-lt"/>
              </a:defRPr>
            </a:lvl9pPr>
          </a:lstStyle>
          <a:p>
            <a:r>
              <a:rPr lang="en-GB" dirty="0"/>
              <a:t>Click to add Eyebrow text</a:t>
            </a:r>
          </a:p>
        </p:txBody>
      </p:sp>
      <p:sp>
        <p:nvSpPr>
          <p:cNvPr id="18" name="Footer Placeholder 4">
            <a:extLst>
              <a:ext uri="{FF2B5EF4-FFF2-40B4-BE49-F238E27FC236}">
                <a16:creationId xmlns:a16="http://schemas.microsoft.com/office/drawing/2014/main" id="{A5CF4279-3B57-4CF1-9E23-42F21CE4FAF5}"/>
              </a:ext>
            </a:extLst>
          </p:cNvPr>
          <p:cNvSpPr>
            <a:spLocks noGrp="1"/>
          </p:cNvSpPr>
          <p:nvPr>
            <p:ph type="ftr" sz="quarter" idx="20"/>
          </p:nvPr>
        </p:nvSpPr>
        <p:spPr>
          <a:xfrm>
            <a:off x="3693599" y="481818"/>
            <a:ext cx="5135612" cy="154800"/>
          </a:xfrm>
        </p:spPr>
        <p:txBody>
          <a:bodyPr/>
          <a:lstStyle>
            <a:lvl1pPr>
              <a:defRPr>
                <a:solidFill>
                  <a:schemeClr val="tx1"/>
                </a:solidFill>
              </a:defRPr>
            </a:lvl1pPr>
          </a:lstStyle>
          <a:p>
            <a:endParaRPr lang="en-GB" dirty="0"/>
          </a:p>
        </p:txBody>
      </p:sp>
      <p:sp>
        <p:nvSpPr>
          <p:cNvPr id="19" name="Slide Number Placeholder 5">
            <a:extLst>
              <a:ext uri="{FF2B5EF4-FFF2-40B4-BE49-F238E27FC236}">
                <a16:creationId xmlns:a16="http://schemas.microsoft.com/office/drawing/2014/main" id="{0E5BAA80-7079-43B5-8FAD-A612244AEE75}"/>
              </a:ext>
            </a:extLst>
          </p:cNvPr>
          <p:cNvSpPr>
            <a:spLocks noGrp="1"/>
          </p:cNvSpPr>
          <p:nvPr>
            <p:ph type="sldNum" sz="quarter" idx="21"/>
          </p:nvPr>
        </p:nvSpPr>
        <p:spPr>
          <a:xfrm>
            <a:off x="3362400" y="481818"/>
            <a:ext cx="270000" cy="154800"/>
          </a:xfrm>
        </p:spPr>
        <p:txBody>
          <a:bodyPr/>
          <a:lstStyle>
            <a:lvl1pPr>
              <a:defRPr>
                <a:solidFill>
                  <a:schemeClr val="tx1"/>
                </a:solidFill>
              </a:defRPr>
            </a:lvl1p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2654744682"/>
      </p:ext>
    </p:extLst>
  </p:cSld>
  <p:clrMapOvr>
    <a:overrideClrMapping bg1="dk1" tx1="lt1" bg2="dk2" tx2="lt2" accent1="accent1" accent2="accent2" accent3="accent3" accent4="accent4" accent5="accent5" accent6="accent6" hlink="hlink" folHlink="folHlink"/>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END SLIDE Thank you">
    <p:bg>
      <p:bgPr>
        <a:solidFill>
          <a:schemeClr val="accent1"/>
        </a:solidFill>
        <a:effectLst/>
      </p:bgPr>
    </p:bg>
    <p:spTree>
      <p:nvGrpSpPr>
        <p:cNvPr id="1" name=""/>
        <p:cNvGrpSpPr/>
        <p:nvPr/>
      </p:nvGrpSpPr>
      <p:grpSpPr>
        <a:xfrm>
          <a:off x="0" y="0"/>
          <a:ext cx="0" cy="0"/>
          <a:chOff x="0" y="0"/>
          <a:chExt cx="0" cy="0"/>
        </a:xfrm>
      </p:grpSpPr>
      <p:pic>
        <p:nvPicPr>
          <p:cNvPr id="8" name="Graphics">
            <a:extLst>
              <a:ext uri="{FF2B5EF4-FFF2-40B4-BE49-F238E27FC236}">
                <a16:creationId xmlns:a16="http://schemas.microsoft.com/office/drawing/2014/main" id="{905757DC-09E7-48DE-927F-7D4D73FB0E4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bwMode="white">
          <a:xfrm>
            <a:off x="540000" y="1980000"/>
            <a:ext cx="6408000" cy="4032000"/>
          </a:xfrm>
        </p:spPr>
        <p:txBody>
          <a:bodyPr anchor="t" anchorCtr="0"/>
          <a:lstStyle>
            <a:lvl1pPr algn="l">
              <a:lnSpc>
                <a:spcPct val="70000"/>
              </a:lnSpc>
              <a:defRPr sz="13800">
                <a:solidFill>
                  <a:schemeClr val="tx1"/>
                </a:solidFill>
              </a:defRPr>
            </a:lvl1pPr>
          </a:lstStyle>
          <a:p>
            <a:r>
              <a:rPr lang="en-GB" noProof="0" dirty="0"/>
              <a:t>Thank you</a:t>
            </a:r>
            <a:endParaRPr lang="en-GB" dirty="0"/>
          </a:p>
        </p:txBody>
      </p:sp>
      <p:sp>
        <p:nvSpPr>
          <p:cNvPr id="9" name="Freeform 1">
            <a:extLst>
              <a:ext uri="{FF2B5EF4-FFF2-40B4-BE49-F238E27FC236}">
                <a16:creationId xmlns:a16="http://schemas.microsoft.com/office/drawing/2014/main" id="{5A40FE16-EE80-435C-9A6B-362DECB0A444}"/>
              </a:ext>
            </a:extLst>
          </p:cNvPr>
          <p:cNvSpPr>
            <a:spLocks noChangeArrowheads="1"/>
          </p:cNvSpPr>
          <p:nvPr userDrawn="1"/>
        </p:nvSpPr>
        <p:spPr bwMode="white">
          <a:xfrm>
            <a:off x="10048010" y="4251363"/>
            <a:ext cx="1670252" cy="347393"/>
          </a:xfrm>
          <a:custGeom>
            <a:avLst/>
            <a:gdLst>
              <a:gd name="T0" fmla="*/ 3133 w 3201"/>
              <a:gd name="T1" fmla="*/ 97 h 664"/>
              <a:gd name="T2" fmla="*/ 3148 w 3201"/>
              <a:gd name="T3" fmla="*/ 81 h 664"/>
              <a:gd name="T4" fmla="*/ 3120 w 3201"/>
              <a:gd name="T5" fmla="*/ 77 h 664"/>
              <a:gd name="T6" fmla="*/ 3109 w 3201"/>
              <a:gd name="T7" fmla="*/ 135 h 664"/>
              <a:gd name="T8" fmla="*/ 3150 w 3201"/>
              <a:gd name="T9" fmla="*/ 69 h 664"/>
              <a:gd name="T10" fmla="*/ 3156 w 3201"/>
              <a:gd name="T11" fmla="*/ 99 h 664"/>
              <a:gd name="T12" fmla="*/ 3158 w 3201"/>
              <a:gd name="T13" fmla="*/ 122 h 664"/>
              <a:gd name="T14" fmla="*/ 3147 w 3201"/>
              <a:gd name="T15" fmla="*/ 124 h 664"/>
              <a:gd name="T16" fmla="*/ 3120 w 3201"/>
              <a:gd name="T17" fmla="*/ 106 h 664"/>
              <a:gd name="T18" fmla="*/ 2276 w 3201"/>
              <a:gd name="T19" fmla="*/ 420 h 664"/>
              <a:gd name="T20" fmla="*/ 2391 w 3201"/>
              <a:gd name="T21" fmla="*/ 562 h 664"/>
              <a:gd name="T22" fmla="*/ 2473 w 3201"/>
              <a:gd name="T23" fmla="*/ 314 h 664"/>
              <a:gd name="T24" fmla="*/ 2276 w 3201"/>
              <a:gd name="T25" fmla="*/ 420 h 664"/>
              <a:gd name="T26" fmla="*/ 2178 w 3201"/>
              <a:gd name="T27" fmla="*/ 294 h 664"/>
              <a:gd name="T28" fmla="*/ 2567 w 3201"/>
              <a:gd name="T29" fmla="*/ 245 h 664"/>
              <a:gd name="T30" fmla="*/ 2392 w 3201"/>
              <a:gd name="T31" fmla="*/ 662 h 664"/>
              <a:gd name="T32" fmla="*/ 2147 w 3201"/>
              <a:gd name="T33" fmla="*/ 413 h 664"/>
              <a:gd name="T34" fmla="*/ 649 w 3201"/>
              <a:gd name="T35" fmla="*/ 526 h 664"/>
              <a:gd name="T36" fmla="*/ 847 w 3201"/>
              <a:gd name="T37" fmla="*/ 419 h 664"/>
              <a:gd name="T38" fmla="*/ 649 w 3201"/>
              <a:gd name="T39" fmla="*/ 314 h 664"/>
              <a:gd name="T40" fmla="*/ 488 w 3201"/>
              <a:gd name="T41" fmla="*/ 413 h 664"/>
              <a:gd name="T42" fmla="*/ 731 w 3201"/>
              <a:gd name="T43" fmla="*/ 177 h 664"/>
              <a:gd name="T44" fmla="*/ 906 w 3201"/>
              <a:gd name="T45" fmla="*/ 593 h 664"/>
              <a:gd name="T46" fmla="*/ 518 w 3201"/>
              <a:gd name="T47" fmla="*/ 549 h 664"/>
              <a:gd name="T48" fmla="*/ 3137 w 3201"/>
              <a:gd name="T49" fmla="*/ 48 h 664"/>
              <a:gd name="T50" fmla="*/ 3084 w 3201"/>
              <a:gd name="T51" fmla="*/ 100 h 664"/>
              <a:gd name="T52" fmla="*/ 3137 w 3201"/>
              <a:gd name="T53" fmla="*/ 152 h 664"/>
              <a:gd name="T54" fmla="*/ 3190 w 3201"/>
              <a:gd name="T55" fmla="*/ 100 h 664"/>
              <a:gd name="T56" fmla="*/ 3137 w 3201"/>
              <a:gd name="T57" fmla="*/ 48 h 664"/>
              <a:gd name="T58" fmla="*/ 3168 w 3201"/>
              <a:gd name="T59" fmla="*/ 46 h 664"/>
              <a:gd name="T60" fmla="*/ 3192 w 3201"/>
              <a:gd name="T61" fmla="*/ 131 h 664"/>
              <a:gd name="T62" fmla="*/ 3105 w 3201"/>
              <a:gd name="T63" fmla="*/ 154 h 664"/>
              <a:gd name="T64" fmla="*/ 3082 w 3201"/>
              <a:gd name="T65" fmla="*/ 69 h 664"/>
              <a:gd name="T66" fmla="*/ 2809 w 3201"/>
              <a:gd name="T67" fmla="*/ 652 h 664"/>
              <a:gd name="T68" fmla="*/ 2749 w 3201"/>
              <a:gd name="T69" fmla="*/ 187 h 664"/>
              <a:gd name="T70" fmla="*/ 2877 w 3201"/>
              <a:gd name="T71" fmla="*/ 464 h 664"/>
              <a:gd name="T72" fmla="*/ 3109 w 3201"/>
              <a:gd name="T73" fmla="*/ 187 h 664"/>
              <a:gd name="T74" fmla="*/ 1826 w 3201"/>
              <a:gd name="T75" fmla="*/ 416 h 664"/>
              <a:gd name="T76" fmla="*/ 2110 w 3201"/>
              <a:gd name="T77" fmla="*/ 308 h 664"/>
              <a:gd name="T78" fmla="*/ 1831 w 3201"/>
              <a:gd name="T79" fmla="*/ 663 h 664"/>
              <a:gd name="T80" fmla="*/ 1500 w 3201"/>
              <a:gd name="T81" fmla="*/ 329 h 664"/>
              <a:gd name="T82" fmla="*/ 1824 w 3201"/>
              <a:gd name="T83" fmla="*/ 0 h 664"/>
              <a:gd name="T84" fmla="*/ 1971 w 3201"/>
              <a:gd name="T85" fmla="*/ 212 h 664"/>
              <a:gd name="T86" fmla="*/ 1686 w 3201"/>
              <a:gd name="T87" fmla="*/ 164 h 664"/>
              <a:gd name="T88" fmla="*/ 1822 w 3201"/>
              <a:gd name="T89" fmla="*/ 552 h 664"/>
              <a:gd name="T90" fmla="*/ 1977 w 3201"/>
              <a:gd name="T91" fmla="*/ 416 h 664"/>
              <a:gd name="T92" fmla="*/ 1330 w 3201"/>
              <a:gd name="T93" fmla="*/ 652 h 664"/>
              <a:gd name="T94" fmla="*/ 1174 w 3201"/>
              <a:gd name="T95" fmla="*/ 662 h 664"/>
              <a:gd name="T96" fmla="*/ 1016 w 3201"/>
              <a:gd name="T97" fmla="*/ 481 h 664"/>
              <a:gd name="T98" fmla="*/ 1141 w 3201"/>
              <a:gd name="T99" fmla="*/ 401 h 664"/>
              <a:gd name="T100" fmla="*/ 1220 w 3201"/>
              <a:gd name="T101" fmla="*/ 569 h 664"/>
              <a:gd name="T102" fmla="*/ 1321 w 3201"/>
              <a:gd name="T103" fmla="*/ 383 h 664"/>
              <a:gd name="T104" fmla="*/ 1447 w 3201"/>
              <a:gd name="T105" fmla="*/ 652 h 664"/>
              <a:gd name="T106" fmla="*/ 239 w 3201"/>
              <a:gd name="T107" fmla="*/ 382 h 664"/>
              <a:gd name="T108" fmla="*/ 308 w 3201"/>
              <a:gd name="T109" fmla="*/ 264 h 664"/>
              <a:gd name="T110" fmla="*/ 371 w 3201"/>
              <a:gd name="T111" fmla="*/ 383 h 664"/>
              <a:gd name="T112" fmla="*/ 239 w 3201"/>
              <a:gd name="T113" fmla="*/ 382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201" h="664">
                <a:moveTo>
                  <a:pt x="3120" y="97"/>
                </a:moveTo>
                <a:lnTo>
                  <a:pt x="3120" y="97"/>
                </a:lnTo>
                <a:cubicBezTo>
                  <a:pt x="3133" y="97"/>
                  <a:pt x="3133" y="97"/>
                  <a:pt x="3133" y="97"/>
                </a:cubicBezTo>
                <a:cubicBezTo>
                  <a:pt x="3140" y="97"/>
                  <a:pt x="3144" y="96"/>
                  <a:pt x="3146" y="94"/>
                </a:cubicBezTo>
                <a:cubicBezTo>
                  <a:pt x="3149" y="92"/>
                  <a:pt x="3150" y="90"/>
                  <a:pt x="3150" y="87"/>
                </a:cubicBezTo>
                <a:cubicBezTo>
                  <a:pt x="3150" y="85"/>
                  <a:pt x="3149" y="83"/>
                  <a:pt x="3148" y="81"/>
                </a:cubicBezTo>
                <a:cubicBezTo>
                  <a:pt x="3147" y="80"/>
                  <a:pt x="3145" y="79"/>
                  <a:pt x="3143" y="78"/>
                </a:cubicBezTo>
                <a:cubicBezTo>
                  <a:pt x="3141" y="77"/>
                  <a:pt x="3138" y="77"/>
                  <a:pt x="3132" y="77"/>
                </a:cubicBezTo>
                <a:cubicBezTo>
                  <a:pt x="3120" y="77"/>
                  <a:pt x="3120" y="77"/>
                  <a:pt x="3120" y="77"/>
                </a:cubicBezTo>
                <a:lnTo>
                  <a:pt x="3120" y="97"/>
                </a:lnTo>
                <a:close/>
                <a:moveTo>
                  <a:pt x="3109" y="135"/>
                </a:moveTo>
                <a:lnTo>
                  <a:pt x="3109" y="135"/>
                </a:lnTo>
                <a:cubicBezTo>
                  <a:pt x="3109" y="68"/>
                  <a:pt x="3109" y="68"/>
                  <a:pt x="3109" y="68"/>
                </a:cubicBezTo>
                <a:cubicBezTo>
                  <a:pt x="3132" y="68"/>
                  <a:pt x="3132" y="68"/>
                  <a:pt x="3132" y="68"/>
                </a:cubicBezTo>
                <a:cubicBezTo>
                  <a:pt x="3140" y="68"/>
                  <a:pt x="3146" y="68"/>
                  <a:pt x="3150" y="69"/>
                </a:cubicBezTo>
                <a:cubicBezTo>
                  <a:pt x="3153" y="71"/>
                  <a:pt x="3156" y="73"/>
                  <a:pt x="3158" y="76"/>
                </a:cubicBezTo>
                <a:cubicBezTo>
                  <a:pt x="3160" y="79"/>
                  <a:pt x="3161" y="82"/>
                  <a:pt x="3161" y="86"/>
                </a:cubicBezTo>
                <a:cubicBezTo>
                  <a:pt x="3161" y="91"/>
                  <a:pt x="3160" y="95"/>
                  <a:pt x="3156" y="99"/>
                </a:cubicBezTo>
                <a:cubicBezTo>
                  <a:pt x="3153" y="102"/>
                  <a:pt x="3148" y="104"/>
                  <a:pt x="3142" y="105"/>
                </a:cubicBezTo>
                <a:cubicBezTo>
                  <a:pt x="3144" y="106"/>
                  <a:pt x="3146" y="107"/>
                  <a:pt x="3148" y="108"/>
                </a:cubicBezTo>
                <a:cubicBezTo>
                  <a:pt x="3150" y="111"/>
                  <a:pt x="3154" y="115"/>
                  <a:pt x="3158" y="122"/>
                </a:cubicBezTo>
                <a:cubicBezTo>
                  <a:pt x="3166" y="135"/>
                  <a:pt x="3166" y="135"/>
                  <a:pt x="3166" y="135"/>
                </a:cubicBezTo>
                <a:cubicBezTo>
                  <a:pt x="3153" y="135"/>
                  <a:pt x="3153" y="135"/>
                  <a:pt x="3153" y="135"/>
                </a:cubicBezTo>
                <a:cubicBezTo>
                  <a:pt x="3147" y="124"/>
                  <a:pt x="3147" y="124"/>
                  <a:pt x="3147" y="124"/>
                </a:cubicBezTo>
                <a:cubicBezTo>
                  <a:pt x="3142" y="116"/>
                  <a:pt x="3138" y="111"/>
                  <a:pt x="3135" y="109"/>
                </a:cubicBezTo>
                <a:cubicBezTo>
                  <a:pt x="3133" y="107"/>
                  <a:pt x="3130" y="106"/>
                  <a:pt x="3126" y="106"/>
                </a:cubicBezTo>
                <a:cubicBezTo>
                  <a:pt x="3120" y="106"/>
                  <a:pt x="3120" y="106"/>
                  <a:pt x="3120" y="106"/>
                </a:cubicBezTo>
                <a:cubicBezTo>
                  <a:pt x="3120" y="135"/>
                  <a:pt x="3120" y="135"/>
                  <a:pt x="3120" y="135"/>
                </a:cubicBezTo>
                <a:lnTo>
                  <a:pt x="3109" y="135"/>
                </a:lnTo>
                <a:close/>
                <a:moveTo>
                  <a:pt x="2276" y="420"/>
                </a:moveTo>
                <a:lnTo>
                  <a:pt x="2276" y="420"/>
                </a:lnTo>
                <a:cubicBezTo>
                  <a:pt x="2276" y="466"/>
                  <a:pt x="2287" y="501"/>
                  <a:pt x="2309" y="526"/>
                </a:cubicBezTo>
                <a:cubicBezTo>
                  <a:pt x="2331" y="550"/>
                  <a:pt x="2359" y="562"/>
                  <a:pt x="2391" y="562"/>
                </a:cubicBezTo>
                <a:cubicBezTo>
                  <a:pt x="2424" y="562"/>
                  <a:pt x="2451" y="550"/>
                  <a:pt x="2473" y="526"/>
                </a:cubicBezTo>
                <a:cubicBezTo>
                  <a:pt x="2495" y="501"/>
                  <a:pt x="2507" y="465"/>
                  <a:pt x="2507" y="419"/>
                </a:cubicBezTo>
                <a:cubicBezTo>
                  <a:pt x="2507" y="373"/>
                  <a:pt x="2495" y="338"/>
                  <a:pt x="2473" y="314"/>
                </a:cubicBezTo>
                <a:cubicBezTo>
                  <a:pt x="2451" y="289"/>
                  <a:pt x="2424" y="277"/>
                  <a:pt x="2391" y="277"/>
                </a:cubicBezTo>
                <a:cubicBezTo>
                  <a:pt x="2359" y="277"/>
                  <a:pt x="2331" y="289"/>
                  <a:pt x="2309" y="314"/>
                </a:cubicBezTo>
                <a:cubicBezTo>
                  <a:pt x="2287" y="338"/>
                  <a:pt x="2276" y="374"/>
                  <a:pt x="2276" y="420"/>
                </a:cubicBezTo>
                <a:close/>
                <a:moveTo>
                  <a:pt x="2147" y="413"/>
                </a:moveTo>
                <a:lnTo>
                  <a:pt x="2147" y="413"/>
                </a:lnTo>
                <a:cubicBezTo>
                  <a:pt x="2147" y="372"/>
                  <a:pt x="2157" y="333"/>
                  <a:pt x="2178" y="294"/>
                </a:cubicBezTo>
                <a:cubicBezTo>
                  <a:pt x="2198" y="256"/>
                  <a:pt x="2228" y="227"/>
                  <a:pt x="2265" y="207"/>
                </a:cubicBezTo>
                <a:cubicBezTo>
                  <a:pt x="2302" y="187"/>
                  <a:pt x="2344" y="177"/>
                  <a:pt x="2391" y="177"/>
                </a:cubicBezTo>
                <a:cubicBezTo>
                  <a:pt x="2462" y="177"/>
                  <a:pt x="2521" y="200"/>
                  <a:pt x="2567" y="245"/>
                </a:cubicBezTo>
                <a:cubicBezTo>
                  <a:pt x="2613" y="291"/>
                  <a:pt x="2635" y="349"/>
                  <a:pt x="2635" y="418"/>
                </a:cubicBezTo>
                <a:cubicBezTo>
                  <a:pt x="2635" y="489"/>
                  <a:pt x="2612" y="547"/>
                  <a:pt x="2566" y="593"/>
                </a:cubicBezTo>
                <a:cubicBezTo>
                  <a:pt x="2520" y="639"/>
                  <a:pt x="2462" y="662"/>
                  <a:pt x="2392" y="662"/>
                </a:cubicBezTo>
                <a:cubicBezTo>
                  <a:pt x="2348" y="662"/>
                  <a:pt x="2307" y="653"/>
                  <a:pt x="2268" y="634"/>
                </a:cubicBezTo>
                <a:cubicBezTo>
                  <a:pt x="2228" y="614"/>
                  <a:pt x="2198" y="586"/>
                  <a:pt x="2178" y="549"/>
                </a:cubicBezTo>
                <a:cubicBezTo>
                  <a:pt x="2157" y="512"/>
                  <a:pt x="2147" y="466"/>
                  <a:pt x="2147" y="413"/>
                </a:cubicBezTo>
                <a:close/>
                <a:moveTo>
                  <a:pt x="616" y="420"/>
                </a:moveTo>
                <a:lnTo>
                  <a:pt x="616" y="420"/>
                </a:lnTo>
                <a:cubicBezTo>
                  <a:pt x="616" y="466"/>
                  <a:pt x="627" y="501"/>
                  <a:pt x="649" y="526"/>
                </a:cubicBezTo>
                <a:cubicBezTo>
                  <a:pt x="671" y="550"/>
                  <a:pt x="699" y="562"/>
                  <a:pt x="732" y="562"/>
                </a:cubicBezTo>
                <a:cubicBezTo>
                  <a:pt x="764" y="562"/>
                  <a:pt x="792" y="550"/>
                  <a:pt x="814" y="526"/>
                </a:cubicBezTo>
                <a:cubicBezTo>
                  <a:pt x="836" y="501"/>
                  <a:pt x="847" y="465"/>
                  <a:pt x="847" y="419"/>
                </a:cubicBezTo>
                <a:cubicBezTo>
                  <a:pt x="847" y="373"/>
                  <a:pt x="836" y="338"/>
                  <a:pt x="814" y="314"/>
                </a:cubicBezTo>
                <a:cubicBezTo>
                  <a:pt x="792" y="289"/>
                  <a:pt x="764" y="277"/>
                  <a:pt x="732" y="277"/>
                </a:cubicBezTo>
                <a:cubicBezTo>
                  <a:pt x="699" y="277"/>
                  <a:pt x="671" y="289"/>
                  <a:pt x="649" y="314"/>
                </a:cubicBezTo>
                <a:cubicBezTo>
                  <a:pt x="627" y="338"/>
                  <a:pt x="616" y="374"/>
                  <a:pt x="616" y="420"/>
                </a:cubicBezTo>
                <a:close/>
                <a:moveTo>
                  <a:pt x="488" y="413"/>
                </a:moveTo>
                <a:lnTo>
                  <a:pt x="488" y="413"/>
                </a:lnTo>
                <a:cubicBezTo>
                  <a:pt x="488" y="372"/>
                  <a:pt x="498" y="333"/>
                  <a:pt x="518" y="294"/>
                </a:cubicBezTo>
                <a:cubicBezTo>
                  <a:pt x="539" y="256"/>
                  <a:pt x="568" y="227"/>
                  <a:pt x="605" y="207"/>
                </a:cubicBezTo>
                <a:cubicBezTo>
                  <a:pt x="643" y="187"/>
                  <a:pt x="685" y="177"/>
                  <a:pt x="731" y="177"/>
                </a:cubicBezTo>
                <a:cubicBezTo>
                  <a:pt x="803" y="177"/>
                  <a:pt x="861" y="200"/>
                  <a:pt x="907" y="245"/>
                </a:cubicBezTo>
                <a:cubicBezTo>
                  <a:pt x="953" y="291"/>
                  <a:pt x="976" y="349"/>
                  <a:pt x="976" y="418"/>
                </a:cubicBezTo>
                <a:cubicBezTo>
                  <a:pt x="976" y="489"/>
                  <a:pt x="953" y="547"/>
                  <a:pt x="906" y="593"/>
                </a:cubicBezTo>
                <a:cubicBezTo>
                  <a:pt x="860" y="639"/>
                  <a:pt x="802" y="662"/>
                  <a:pt x="732" y="662"/>
                </a:cubicBezTo>
                <a:cubicBezTo>
                  <a:pt x="689" y="662"/>
                  <a:pt x="647" y="653"/>
                  <a:pt x="608" y="634"/>
                </a:cubicBezTo>
                <a:cubicBezTo>
                  <a:pt x="569" y="614"/>
                  <a:pt x="539" y="586"/>
                  <a:pt x="518" y="549"/>
                </a:cubicBezTo>
                <a:cubicBezTo>
                  <a:pt x="498" y="512"/>
                  <a:pt x="488" y="466"/>
                  <a:pt x="488" y="413"/>
                </a:cubicBezTo>
                <a:close/>
                <a:moveTo>
                  <a:pt x="3137" y="48"/>
                </a:moveTo>
                <a:lnTo>
                  <a:pt x="3137" y="48"/>
                </a:lnTo>
                <a:cubicBezTo>
                  <a:pt x="3128" y="48"/>
                  <a:pt x="3119" y="51"/>
                  <a:pt x="3111" y="55"/>
                </a:cubicBezTo>
                <a:cubicBezTo>
                  <a:pt x="3102" y="60"/>
                  <a:pt x="3096" y="66"/>
                  <a:pt x="3091" y="74"/>
                </a:cubicBezTo>
                <a:cubicBezTo>
                  <a:pt x="3086" y="83"/>
                  <a:pt x="3084" y="91"/>
                  <a:pt x="3084" y="100"/>
                </a:cubicBezTo>
                <a:cubicBezTo>
                  <a:pt x="3084" y="109"/>
                  <a:pt x="3086" y="118"/>
                  <a:pt x="3091" y="126"/>
                </a:cubicBezTo>
                <a:cubicBezTo>
                  <a:pt x="3095" y="134"/>
                  <a:pt x="3102" y="141"/>
                  <a:pt x="3110" y="145"/>
                </a:cubicBezTo>
                <a:cubicBezTo>
                  <a:pt x="3119" y="150"/>
                  <a:pt x="3128" y="152"/>
                  <a:pt x="3137" y="152"/>
                </a:cubicBezTo>
                <a:cubicBezTo>
                  <a:pt x="3146" y="152"/>
                  <a:pt x="3155" y="150"/>
                  <a:pt x="3163" y="145"/>
                </a:cubicBezTo>
                <a:cubicBezTo>
                  <a:pt x="3171" y="141"/>
                  <a:pt x="3178" y="134"/>
                  <a:pt x="3182" y="126"/>
                </a:cubicBezTo>
                <a:cubicBezTo>
                  <a:pt x="3187" y="118"/>
                  <a:pt x="3190" y="109"/>
                  <a:pt x="3190" y="100"/>
                </a:cubicBezTo>
                <a:cubicBezTo>
                  <a:pt x="3190" y="91"/>
                  <a:pt x="3187" y="83"/>
                  <a:pt x="3182" y="74"/>
                </a:cubicBezTo>
                <a:cubicBezTo>
                  <a:pt x="3178" y="66"/>
                  <a:pt x="3171" y="60"/>
                  <a:pt x="3163" y="55"/>
                </a:cubicBezTo>
                <a:cubicBezTo>
                  <a:pt x="3154" y="51"/>
                  <a:pt x="3145" y="48"/>
                  <a:pt x="3137" y="48"/>
                </a:cubicBezTo>
                <a:close/>
                <a:moveTo>
                  <a:pt x="3137" y="38"/>
                </a:moveTo>
                <a:lnTo>
                  <a:pt x="3137" y="38"/>
                </a:lnTo>
                <a:cubicBezTo>
                  <a:pt x="3147" y="38"/>
                  <a:pt x="3158" y="41"/>
                  <a:pt x="3168" y="46"/>
                </a:cubicBezTo>
                <a:cubicBezTo>
                  <a:pt x="3178" y="51"/>
                  <a:pt x="3186" y="59"/>
                  <a:pt x="3191" y="69"/>
                </a:cubicBezTo>
                <a:cubicBezTo>
                  <a:pt x="3197" y="79"/>
                  <a:pt x="3200" y="89"/>
                  <a:pt x="3200" y="100"/>
                </a:cubicBezTo>
                <a:cubicBezTo>
                  <a:pt x="3200" y="111"/>
                  <a:pt x="3197" y="121"/>
                  <a:pt x="3192" y="131"/>
                </a:cubicBezTo>
                <a:cubicBezTo>
                  <a:pt x="3186" y="141"/>
                  <a:pt x="3178" y="149"/>
                  <a:pt x="3168" y="154"/>
                </a:cubicBezTo>
                <a:cubicBezTo>
                  <a:pt x="3158" y="160"/>
                  <a:pt x="3148" y="162"/>
                  <a:pt x="3137" y="162"/>
                </a:cubicBezTo>
                <a:cubicBezTo>
                  <a:pt x="3126" y="162"/>
                  <a:pt x="3115" y="160"/>
                  <a:pt x="3105" y="154"/>
                </a:cubicBezTo>
                <a:cubicBezTo>
                  <a:pt x="3095" y="149"/>
                  <a:pt x="3087" y="141"/>
                  <a:pt x="3082" y="131"/>
                </a:cubicBezTo>
                <a:cubicBezTo>
                  <a:pt x="3076" y="121"/>
                  <a:pt x="3073" y="111"/>
                  <a:pt x="3073" y="100"/>
                </a:cubicBezTo>
                <a:cubicBezTo>
                  <a:pt x="3073" y="89"/>
                  <a:pt x="3076" y="79"/>
                  <a:pt x="3082" y="69"/>
                </a:cubicBezTo>
                <a:cubicBezTo>
                  <a:pt x="3087" y="59"/>
                  <a:pt x="3095" y="51"/>
                  <a:pt x="3106" y="46"/>
                </a:cubicBezTo>
                <a:cubicBezTo>
                  <a:pt x="3116" y="41"/>
                  <a:pt x="3126" y="38"/>
                  <a:pt x="3137" y="38"/>
                </a:cubicBezTo>
                <a:close/>
                <a:moveTo>
                  <a:pt x="2809" y="652"/>
                </a:moveTo>
                <a:lnTo>
                  <a:pt x="2809" y="652"/>
                </a:lnTo>
                <a:cubicBezTo>
                  <a:pt x="2618" y="187"/>
                  <a:pt x="2618" y="187"/>
                  <a:pt x="2618" y="187"/>
                </a:cubicBezTo>
                <a:cubicBezTo>
                  <a:pt x="2749" y="187"/>
                  <a:pt x="2749" y="187"/>
                  <a:pt x="2749" y="187"/>
                </a:cubicBezTo>
                <a:cubicBezTo>
                  <a:pt x="2839" y="425"/>
                  <a:pt x="2839" y="425"/>
                  <a:pt x="2839" y="425"/>
                </a:cubicBezTo>
                <a:cubicBezTo>
                  <a:pt x="2864" y="504"/>
                  <a:pt x="2864" y="504"/>
                  <a:pt x="2864" y="504"/>
                </a:cubicBezTo>
                <a:cubicBezTo>
                  <a:pt x="2871" y="483"/>
                  <a:pt x="2875" y="470"/>
                  <a:pt x="2877" y="464"/>
                </a:cubicBezTo>
                <a:cubicBezTo>
                  <a:pt x="2881" y="451"/>
                  <a:pt x="2886" y="438"/>
                  <a:pt x="2891" y="425"/>
                </a:cubicBezTo>
                <a:cubicBezTo>
                  <a:pt x="2981" y="187"/>
                  <a:pt x="2981" y="187"/>
                  <a:pt x="2981" y="187"/>
                </a:cubicBezTo>
                <a:cubicBezTo>
                  <a:pt x="3109" y="187"/>
                  <a:pt x="3109" y="187"/>
                  <a:pt x="3109" y="187"/>
                </a:cubicBezTo>
                <a:cubicBezTo>
                  <a:pt x="2921" y="652"/>
                  <a:pt x="2921" y="652"/>
                  <a:pt x="2921" y="652"/>
                </a:cubicBezTo>
                <a:lnTo>
                  <a:pt x="2809" y="652"/>
                </a:lnTo>
                <a:close/>
                <a:moveTo>
                  <a:pt x="1826" y="416"/>
                </a:moveTo>
                <a:lnTo>
                  <a:pt x="1826" y="416"/>
                </a:lnTo>
                <a:cubicBezTo>
                  <a:pt x="1826" y="308"/>
                  <a:pt x="1826" y="308"/>
                  <a:pt x="1826" y="308"/>
                </a:cubicBezTo>
                <a:cubicBezTo>
                  <a:pt x="2110" y="308"/>
                  <a:pt x="2110" y="308"/>
                  <a:pt x="2110" y="308"/>
                </a:cubicBezTo>
                <a:cubicBezTo>
                  <a:pt x="2110" y="563"/>
                  <a:pt x="2110" y="563"/>
                  <a:pt x="2110" y="563"/>
                </a:cubicBezTo>
                <a:cubicBezTo>
                  <a:pt x="2083" y="590"/>
                  <a:pt x="2043" y="613"/>
                  <a:pt x="1990" y="633"/>
                </a:cubicBezTo>
                <a:cubicBezTo>
                  <a:pt x="1938" y="653"/>
                  <a:pt x="1885" y="663"/>
                  <a:pt x="1831" y="663"/>
                </a:cubicBezTo>
                <a:cubicBezTo>
                  <a:pt x="1763" y="663"/>
                  <a:pt x="1703" y="649"/>
                  <a:pt x="1652" y="621"/>
                </a:cubicBezTo>
                <a:cubicBezTo>
                  <a:pt x="1602" y="593"/>
                  <a:pt x="1563" y="552"/>
                  <a:pt x="1538" y="500"/>
                </a:cubicBezTo>
                <a:cubicBezTo>
                  <a:pt x="1512" y="448"/>
                  <a:pt x="1500" y="391"/>
                  <a:pt x="1500" y="329"/>
                </a:cubicBezTo>
                <a:cubicBezTo>
                  <a:pt x="1500" y="262"/>
                  <a:pt x="1514" y="203"/>
                  <a:pt x="1542" y="151"/>
                </a:cubicBezTo>
                <a:cubicBezTo>
                  <a:pt x="1571" y="99"/>
                  <a:pt x="1613" y="59"/>
                  <a:pt x="1668" y="32"/>
                </a:cubicBezTo>
                <a:cubicBezTo>
                  <a:pt x="1709" y="10"/>
                  <a:pt x="1762" y="0"/>
                  <a:pt x="1824" y="0"/>
                </a:cubicBezTo>
                <a:cubicBezTo>
                  <a:pt x="1905" y="0"/>
                  <a:pt x="1968" y="16"/>
                  <a:pt x="2014" y="50"/>
                </a:cubicBezTo>
                <a:cubicBezTo>
                  <a:pt x="2059" y="83"/>
                  <a:pt x="2089" y="129"/>
                  <a:pt x="2102" y="188"/>
                </a:cubicBezTo>
                <a:cubicBezTo>
                  <a:pt x="1971" y="212"/>
                  <a:pt x="1971" y="212"/>
                  <a:pt x="1971" y="212"/>
                </a:cubicBezTo>
                <a:cubicBezTo>
                  <a:pt x="1961" y="181"/>
                  <a:pt x="1944" y="156"/>
                  <a:pt x="1919" y="138"/>
                </a:cubicBezTo>
                <a:cubicBezTo>
                  <a:pt x="1894" y="119"/>
                  <a:pt x="1862" y="110"/>
                  <a:pt x="1824" y="110"/>
                </a:cubicBezTo>
                <a:cubicBezTo>
                  <a:pt x="1766" y="110"/>
                  <a:pt x="1720" y="128"/>
                  <a:pt x="1686" y="164"/>
                </a:cubicBezTo>
                <a:cubicBezTo>
                  <a:pt x="1652" y="200"/>
                  <a:pt x="1635" y="253"/>
                  <a:pt x="1635" y="324"/>
                </a:cubicBezTo>
                <a:cubicBezTo>
                  <a:pt x="1635" y="400"/>
                  <a:pt x="1653" y="457"/>
                  <a:pt x="1687" y="495"/>
                </a:cubicBezTo>
                <a:cubicBezTo>
                  <a:pt x="1722" y="533"/>
                  <a:pt x="1767" y="552"/>
                  <a:pt x="1822" y="552"/>
                </a:cubicBezTo>
                <a:cubicBezTo>
                  <a:pt x="1850" y="552"/>
                  <a:pt x="1878" y="547"/>
                  <a:pt x="1906" y="536"/>
                </a:cubicBezTo>
                <a:cubicBezTo>
                  <a:pt x="1933" y="526"/>
                  <a:pt x="1957" y="513"/>
                  <a:pt x="1977" y="497"/>
                </a:cubicBezTo>
                <a:cubicBezTo>
                  <a:pt x="1977" y="416"/>
                  <a:pt x="1977" y="416"/>
                  <a:pt x="1977" y="416"/>
                </a:cubicBezTo>
                <a:lnTo>
                  <a:pt x="1826" y="416"/>
                </a:lnTo>
                <a:close/>
                <a:moveTo>
                  <a:pt x="1330" y="652"/>
                </a:moveTo>
                <a:lnTo>
                  <a:pt x="1330" y="652"/>
                </a:lnTo>
                <a:cubicBezTo>
                  <a:pt x="1330" y="583"/>
                  <a:pt x="1330" y="583"/>
                  <a:pt x="1330" y="583"/>
                </a:cubicBezTo>
                <a:cubicBezTo>
                  <a:pt x="1313" y="607"/>
                  <a:pt x="1290" y="627"/>
                  <a:pt x="1262" y="641"/>
                </a:cubicBezTo>
                <a:cubicBezTo>
                  <a:pt x="1234" y="655"/>
                  <a:pt x="1205" y="662"/>
                  <a:pt x="1174" y="662"/>
                </a:cubicBezTo>
                <a:cubicBezTo>
                  <a:pt x="1142" y="662"/>
                  <a:pt x="1113" y="656"/>
                  <a:pt x="1088" y="642"/>
                </a:cubicBezTo>
                <a:cubicBezTo>
                  <a:pt x="1063" y="628"/>
                  <a:pt x="1045" y="609"/>
                  <a:pt x="1033" y="584"/>
                </a:cubicBezTo>
                <a:cubicBezTo>
                  <a:pt x="1022" y="559"/>
                  <a:pt x="1016" y="525"/>
                  <a:pt x="1016" y="481"/>
                </a:cubicBezTo>
                <a:cubicBezTo>
                  <a:pt x="1016" y="187"/>
                  <a:pt x="1016" y="187"/>
                  <a:pt x="1016" y="187"/>
                </a:cubicBezTo>
                <a:cubicBezTo>
                  <a:pt x="1141" y="187"/>
                  <a:pt x="1141" y="187"/>
                  <a:pt x="1141" y="187"/>
                </a:cubicBezTo>
                <a:cubicBezTo>
                  <a:pt x="1141" y="401"/>
                  <a:pt x="1141" y="401"/>
                  <a:pt x="1141" y="401"/>
                </a:cubicBezTo>
                <a:cubicBezTo>
                  <a:pt x="1141" y="466"/>
                  <a:pt x="1144" y="506"/>
                  <a:pt x="1148" y="521"/>
                </a:cubicBezTo>
                <a:cubicBezTo>
                  <a:pt x="1153" y="536"/>
                  <a:pt x="1161" y="547"/>
                  <a:pt x="1174" y="556"/>
                </a:cubicBezTo>
                <a:cubicBezTo>
                  <a:pt x="1186" y="564"/>
                  <a:pt x="1201" y="569"/>
                  <a:pt x="1220" y="569"/>
                </a:cubicBezTo>
                <a:cubicBezTo>
                  <a:pt x="1241" y="569"/>
                  <a:pt x="1260" y="563"/>
                  <a:pt x="1277" y="552"/>
                </a:cubicBezTo>
                <a:cubicBezTo>
                  <a:pt x="1294" y="540"/>
                  <a:pt x="1306" y="526"/>
                  <a:pt x="1312" y="509"/>
                </a:cubicBezTo>
                <a:cubicBezTo>
                  <a:pt x="1318" y="492"/>
                  <a:pt x="1321" y="450"/>
                  <a:pt x="1321" y="383"/>
                </a:cubicBezTo>
                <a:cubicBezTo>
                  <a:pt x="1321" y="187"/>
                  <a:pt x="1321" y="187"/>
                  <a:pt x="1321" y="187"/>
                </a:cubicBezTo>
                <a:cubicBezTo>
                  <a:pt x="1447" y="187"/>
                  <a:pt x="1447" y="187"/>
                  <a:pt x="1447" y="187"/>
                </a:cubicBezTo>
                <a:cubicBezTo>
                  <a:pt x="1447" y="652"/>
                  <a:pt x="1447" y="652"/>
                  <a:pt x="1447" y="652"/>
                </a:cubicBezTo>
                <a:lnTo>
                  <a:pt x="1330" y="652"/>
                </a:lnTo>
                <a:close/>
                <a:moveTo>
                  <a:pt x="239" y="382"/>
                </a:moveTo>
                <a:lnTo>
                  <a:pt x="239" y="382"/>
                </a:lnTo>
                <a:cubicBezTo>
                  <a:pt x="0" y="10"/>
                  <a:pt x="0" y="10"/>
                  <a:pt x="0" y="10"/>
                </a:cubicBezTo>
                <a:cubicBezTo>
                  <a:pt x="154" y="10"/>
                  <a:pt x="154" y="10"/>
                  <a:pt x="154" y="10"/>
                </a:cubicBezTo>
                <a:cubicBezTo>
                  <a:pt x="308" y="264"/>
                  <a:pt x="308" y="264"/>
                  <a:pt x="308" y="264"/>
                </a:cubicBezTo>
                <a:cubicBezTo>
                  <a:pt x="459" y="10"/>
                  <a:pt x="459" y="10"/>
                  <a:pt x="459" y="10"/>
                </a:cubicBezTo>
                <a:cubicBezTo>
                  <a:pt x="611" y="10"/>
                  <a:pt x="611" y="10"/>
                  <a:pt x="611" y="10"/>
                </a:cubicBezTo>
                <a:cubicBezTo>
                  <a:pt x="371" y="383"/>
                  <a:pt x="371" y="383"/>
                  <a:pt x="371" y="383"/>
                </a:cubicBezTo>
                <a:cubicBezTo>
                  <a:pt x="371" y="652"/>
                  <a:pt x="371" y="652"/>
                  <a:pt x="371" y="652"/>
                </a:cubicBezTo>
                <a:cubicBezTo>
                  <a:pt x="239" y="652"/>
                  <a:pt x="239" y="652"/>
                  <a:pt x="239" y="652"/>
                </a:cubicBezTo>
                <a:lnTo>
                  <a:pt x="239" y="382"/>
                </a:lnTo>
                <a:close/>
              </a:path>
            </a:pathLst>
          </a:custGeom>
          <a:solidFill>
            <a:schemeClr val="tx1"/>
          </a:solidFill>
          <a:ln>
            <a:noFill/>
          </a:ln>
          <a:effectLst/>
        </p:spPr>
        <p:txBody>
          <a:bodyPr wrap="none" anchor="ctr"/>
          <a:lstStyle/>
          <a:p>
            <a:endParaRPr lang="en-GB" dirty="0"/>
          </a:p>
        </p:txBody>
      </p:sp>
      <p:sp>
        <p:nvSpPr>
          <p:cNvPr id="10" name="Triangle 9">
            <a:extLst>
              <a:ext uri="{FF2B5EF4-FFF2-40B4-BE49-F238E27FC236}">
                <a16:creationId xmlns:a16="http://schemas.microsoft.com/office/drawing/2014/main" id="{B5AEF684-646E-47A9-A2C7-18221459A121}"/>
              </a:ext>
            </a:extLst>
          </p:cNvPr>
          <p:cNvSpPr/>
          <p:nvPr userDrawn="1"/>
        </p:nvSpPr>
        <p:spPr bwMode="white">
          <a:xfrm rot="16200000">
            <a:off x="11987738" y="4369389"/>
            <a:ext cx="228599" cy="179924"/>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14" name="Triangle 12">
            <a:extLst>
              <a:ext uri="{FF2B5EF4-FFF2-40B4-BE49-F238E27FC236}">
                <a16:creationId xmlns:a16="http://schemas.microsoft.com/office/drawing/2014/main" id="{CF9109BE-FD59-4293-8EC9-3F5D5D588B24}"/>
              </a:ext>
            </a:extLst>
          </p:cNvPr>
          <p:cNvSpPr/>
          <p:nvPr userDrawn="1"/>
        </p:nvSpPr>
        <p:spPr bwMode="white">
          <a:xfrm rot="5400000">
            <a:off x="-24338" y="2340000"/>
            <a:ext cx="228599" cy="179924"/>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15" name="Date Placeholder 3">
            <a:extLst>
              <a:ext uri="{FF2B5EF4-FFF2-40B4-BE49-F238E27FC236}">
                <a16:creationId xmlns:a16="http://schemas.microsoft.com/office/drawing/2014/main" id="{0F99A056-2174-4F78-B721-335A77C40013}"/>
              </a:ext>
            </a:extLst>
          </p:cNvPr>
          <p:cNvSpPr>
            <a:spLocks noGrp="1"/>
          </p:cNvSpPr>
          <p:nvPr>
            <p:ph type="dt" sz="half" idx="19"/>
          </p:nvPr>
        </p:nvSpPr>
        <p:spPr>
          <a:xfrm>
            <a:off x="12193200" y="6858000"/>
            <a:ext cx="0" cy="0"/>
          </a:xfrm>
        </p:spPr>
        <p:txBody>
          <a:bodyPr/>
          <a:lstStyle/>
          <a:p>
            <a:fld id="{7D53B872-FC78-431B-9E94-BFED558C75B5}" type="datetime4">
              <a:rPr lang="en-GB" smtClean="0"/>
              <a:t>31 October 2023</a:t>
            </a:fld>
            <a:endParaRPr lang="en-GB" dirty="0"/>
          </a:p>
        </p:txBody>
      </p:sp>
      <p:sp>
        <p:nvSpPr>
          <p:cNvPr id="16" name="Footer Placeholder 4">
            <a:extLst>
              <a:ext uri="{FF2B5EF4-FFF2-40B4-BE49-F238E27FC236}">
                <a16:creationId xmlns:a16="http://schemas.microsoft.com/office/drawing/2014/main" id="{7105955F-ED4A-49D6-A7F9-58AEB83ED190}"/>
              </a:ext>
            </a:extLst>
          </p:cNvPr>
          <p:cNvSpPr>
            <a:spLocks noGrp="1"/>
          </p:cNvSpPr>
          <p:nvPr>
            <p:ph type="ftr" sz="quarter" idx="20"/>
          </p:nvPr>
        </p:nvSpPr>
        <p:spPr bwMode="white">
          <a:xfrm>
            <a:off x="3693599" y="481818"/>
            <a:ext cx="5135612" cy="154800"/>
          </a:xfrm>
        </p:spPr>
        <p:txBody>
          <a:bodyPr/>
          <a:lstStyle>
            <a:lvl1pPr>
              <a:defRPr>
                <a:solidFill>
                  <a:schemeClr val="tx1"/>
                </a:solidFill>
              </a:defRPr>
            </a:lvl1pPr>
          </a:lstStyle>
          <a:p>
            <a:endParaRPr lang="en-GB" dirty="0"/>
          </a:p>
        </p:txBody>
      </p:sp>
      <p:sp>
        <p:nvSpPr>
          <p:cNvPr id="17" name="Slide Number Placeholder 5">
            <a:extLst>
              <a:ext uri="{FF2B5EF4-FFF2-40B4-BE49-F238E27FC236}">
                <a16:creationId xmlns:a16="http://schemas.microsoft.com/office/drawing/2014/main" id="{6589628C-BD8C-444F-AFE9-C4ADB4311E86}"/>
              </a:ext>
            </a:extLst>
          </p:cNvPr>
          <p:cNvSpPr>
            <a:spLocks noGrp="1"/>
          </p:cNvSpPr>
          <p:nvPr>
            <p:ph type="sldNum" sz="quarter" idx="21"/>
          </p:nvPr>
        </p:nvSpPr>
        <p:spPr bwMode="white">
          <a:xfrm>
            <a:off x="3362400" y="481818"/>
            <a:ext cx="270000" cy="154800"/>
          </a:xfrm>
        </p:spPr>
        <p:txBody>
          <a:bodyPr/>
          <a:lstStyle>
            <a:lvl1pPr>
              <a:defRPr>
                <a:solidFill>
                  <a:schemeClr val="tx1"/>
                </a:solidFill>
              </a:defRPr>
            </a:lvl1pPr>
          </a:lstStyle>
          <a:p>
            <a:fld id="{23AA811B-2EBD-4900-905E-5BE206449611}" type="slidenum">
              <a:rPr lang="en-GB" smtClean="0"/>
              <a:pPr/>
              <a:t>‹#›</a:t>
            </a:fld>
            <a:endParaRPr lang="en-GB" dirty="0"/>
          </a:p>
        </p:txBody>
      </p:sp>
      <p:sp>
        <p:nvSpPr>
          <p:cNvPr id="11" name="Coppyright text">
            <a:extLst>
              <a:ext uri="{FF2B5EF4-FFF2-40B4-BE49-F238E27FC236}">
                <a16:creationId xmlns:a16="http://schemas.microsoft.com/office/drawing/2014/main" id="{05021DD9-F452-42F7-9CE9-D1680C4B9262}"/>
              </a:ext>
            </a:extLst>
          </p:cNvPr>
          <p:cNvSpPr/>
          <p:nvPr userDrawn="1"/>
        </p:nvSpPr>
        <p:spPr bwMode="white">
          <a:xfrm>
            <a:off x="539750" y="5310000"/>
            <a:ext cx="6408000" cy="1015663"/>
          </a:xfrm>
          <a:prstGeom prst="rect">
            <a:avLst/>
          </a:prstGeom>
        </p:spPr>
        <p:txBody>
          <a:bodyPr wrap="square" lIns="0" tIns="0" rIns="0" bIns="0" anchor="b" anchorCtr="0">
            <a:spAutoFit/>
          </a:bodyPr>
          <a:lstStyle/>
          <a:p>
            <a:pPr>
              <a:spcAft>
                <a:spcPts val="400"/>
              </a:spcAft>
            </a:pPr>
            <a:r>
              <a:rPr lang="en-GB" sz="700" b="0" i="0" dirty="0">
                <a:solidFill>
                  <a:schemeClr val="tx1"/>
                </a:solidFill>
                <a:effectLst/>
                <a:latin typeface="+mn-lt"/>
                <a:ea typeface="Arial" panose="020B0604020202020204" pitchFamily="34" charset="0"/>
              </a:rPr>
              <a:t>YouGov, 2022, all rights reserved. All materials contained herein are protected by copyright laws. </a:t>
            </a:r>
          </a:p>
          <a:p>
            <a:pPr>
              <a:spcAft>
                <a:spcPts val="400"/>
              </a:spcAft>
            </a:pPr>
            <a:r>
              <a:rPr lang="en-GB" sz="700" b="0" i="0" dirty="0">
                <a:solidFill>
                  <a:schemeClr val="tx1"/>
                </a:solidFill>
                <a:effectLst/>
                <a:latin typeface="+mn-lt"/>
                <a:ea typeface="Arial" panose="020B0604020202020204" pitchFamily="34" charset="0"/>
              </a:rPr>
              <a:t>Any storage, reproduction or distribution of such materials, in whole or in part, in any form without the prior written permission of YouGov is prohibited.</a:t>
            </a:r>
          </a:p>
          <a:p>
            <a:pPr>
              <a:spcAft>
                <a:spcPts val="400"/>
              </a:spcAft>
            </a:pPr>
            <a:r>
              <a:rPr lang="en-GB" sz="700" b="0" i="0" dirty="0">
                <a:solidFill>
                  <a:schemeClr val="tx1"/>
                </a:solidFill>
                <a:effectLst/>
                <a:latin typeface="+mn-lt"/>
                <a:ea typeface="Arial" panose="020B0604020202020204" pitchFamily="34" charset="0"/>
              </a:rPr>
              <a:t>This information (including any enclosures and attachments) is propriety and confidential and has been prepared for the exclusive use and benefit of the addressee(s) and solely for the purpose for which it is provided. </a:t>
            </a:r>
          </a:p>
          <a:p>
            <a:pPr>
              <a:spcAft>
                <a:spcPts val="400"/>
              </a:spcAft>
            </a:pPr>
            <a:r>
              <a:rPr lang="en-GB" sz="700" b="0" i="0" dirty="0">
                <a:solidFill>
                  <a:schemeClr val="tx1"/>
                </a:solidFill>
                <a:effectLst/>
                <a:latin typeface="+mn-lt"/>
                <a:ea typeface="Arial" panose="020B0604020202020204" pitchFamily="34" charset="0"/>
              </a:rPr>
              <a:t>We make no representations, warranties or guarantees, whether express or implied, that the information is accurate, complete or up to date. We exclude all implied conditions, warranties, representations or other terms that may apply and we will not be liable to you for any loss or damage, whether in contract, tort (including negligence), breach of statutory duty, or otherwise, even if foreseeable, arising under or in connection with use of or reliance on the information. </a:t>
            </a:r>
            <a:br>
              <a:rPr lang="en-GB" sz="700" b="0" i="0" dirty="0">
                <a:solidFill>
                  <a:schemeClr val="tx1"/>
                </a:solidFill>
                <a:effectLst/>
                <a:latin typeface="+mn-lt"/>
                <a:ea typeface="Arial" panose="020B0604020202020204" pitchFamily="34" charset="0"/>
              </a:rPr>
            </a:br>
            <a:r>
              <a:rPr lang="en-GB" sz="700" b="0" i="0" dirty="0">
                <a:solidFill>
                  <a:schemeClr val="tx1"/>
                </a:solidFill>
                <a:effectLst/>
                <a:latin typeface="+mn-lt"/>
                <a:ea typeface="Arial" panose="020B0604020202020204" pitchFamily="34" charset="0"/>
              </a:rPr>
              <a:t>We do not exclude or limit in any way our liability to you where it would be unlawful to do so.</a:t>
            </a:r>
          </a:p>
        </p:txBody>
      </p:sp>
      <p:sp>
        <p:nvSpPr>
          <p:cNvPr id="12" name="TextBox 11">
            <a:extLst>
              <a:ext uri="{FF2B5EF4-FFF2-40B4-BE49-F238E27FC236}">
                <a16:creationId xmlns:a16="http://schemas.microsoft.com/office/drawing/2014/main" id="{55C0FBC7-2EDC-4D1F-BB69-4CBC577283AE}"/>
              </a:ext>
            </a:extLst>
          </p:cNvPr>
          <p:cNvSpPr txBox="1"/>
          <p:nvPr userDrawn="1"/>
        </p:nvSpPr>
        <p:spPr>
          <a:xfrm>
            <a:off x="539750" y="6480000"/>
            <a:ext cx="2822575" cy="169277"/>
          </a:xfrm>
          <a:prstGeom prst="rect">
            <a:avLst/>
          </a:prstGeom>
          <a:noFill/>
        </p:spPr>
        <p:txBody>
          <a:bodyPr wrap="square" lIns="0" tIns="0" rIns="0" bIns="0" rtlCol="0">
            <a:spAutoFit/>
          </a:bodyPr>
          <a:lstStyle/>
          <a:p>
            <a:pPr algn="l"/>
            <a:r>
              <a:rPr lang="en-GB" sz="1100" dirty="0">
                <a:solidFill>
                  <a:schemeClr val="tx1"/>
                </a:solidFill>
                <a:latin typeface="+mj-lt"/>
                <a:hlinkClick r:id="rId3">
                  <a:extLst>
                    <a:ext uri="{A12FA001-AC4F-418D-AE19-62706E023703}">
                      <ahyp:hlinkClr xmlns:ahyp="http://schemas.microsoft.com/office/drawing/2018/hyperlinkcolor" val="tx"/>
                    </a:ext>
                  </a:extLst>
                </a:hlinkClick>
              </a:rPr>
              <a:t>business.yougov.com</a:t>
            </a:r>
            <a:endParaRPr lang="en-GB" sz="1100" dirty="0">
              <a:solidFill>
                <a:schemeClr val="tx1"/>
              </a:solidFill>
              <a:latin typeface="+mj-lt"/>
            </a:endParaRPr>
          </a:p>
        </p:txBody>
      </p:sp>
    </p:spTree>
    <p:extLst>
      <p:ext uri="{BB962C8B-B14F-4D97-AF65-F5344CB8AC3E}">
        <p14:creationId xmlns:p14="http://schemas.microsoft.com/office/powerpoint/2010/main" val="3967798959"/>
      </p:ext>
    </p:extLst>
  </p:cSld>
  <p:clrMapOvr>
    <a:overrideClrMapping bg1="dk1" tx1="lt1" bg2="dk2" tx2="lt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END SLIDE Contact">
    <p:bg>
      <p:bgPr>
        <a:solidFill>
          <a:schemeClr val="accent1"/>
        </a:solidFill>
        <a:effectLst/>
      </p:bgPr>
    </p:bg>
    <p:spTree>
      <p:nvGrpSpPr>
        <p:cNvPr id="1" name=""/>
        <p:cNvGrpSpPr/>
        <p:nvPr/>
      </p:nvGrpSpPr>
      <p:grpSpPr>
        <a:xfrm>
          <a:off x="0" y="0"/>
          <a:ext cx="0" cy="0"/>
          <a:chOff x="0" y="0"/>
          <a:chExt cx="0" cy="0"/>
        </a:xfrm>
      </p:grpSpPr>
      <p:sp>
        <p:nvSpPr>
          <p:cNvPr id="19" name="Date Placeholder 1" hidden="1">
            <a:extLst>
              <a:ext uri="{FF2B5EF4-FFF2-40B4-BE49-F238E27FC236}">
                <a16:creationId xmlns:a16="http://schemas.microsoft.com/office/drawing/2014/main" id="{E8F3CEA9-4E27-4428-966A-C36AD1D05E3F}"/>
              </a:ext>
            </a:extLst>
          </p:cNvPr>
          <p:cNvSpPr>
            <a:spLocks noGrp="1"/>
          </p:cNvSpPr>
          <p:nvPr>
            <p:ph type="dt" sz="half" idx="14"/>
          </p:nvPr>
        </p:nvSpPr>
        <p:spPr>
          <a:xfrm>
            <a:off x="12345600" y="7010400"/>
            <a:ext cx="0" cy="0"/>
          </a:xfrm>
        </p:spPr>
        <p:txBody>
          <a:bodyPr/>
          <a:lstStyle/>
          <a:p>
            <a:fld id="{0760619A-916D-44DB-AD11-A55419E34DD7}" type="datetime4">
              <a:rPr lang="en-GB" smtClean="0"/>
              <a:t>31 October 2023</a:t>
            </a:fld>
            <a:endParaRPr lang="en-GB" dirty="0"/>
          </a:p>
        </p:txBody>
      </p:sp>
      <p:sp>
        <p:nvSpPr>
          <p:cNvPr id="13" name="Footer Placeholder 7" hidden="1">
            <a:extLst>
              <a:ext uri="{FF2B5EF4-FFF2-40B4-BE49-F238E27FC236}">
                <a16:creationId xmlns:a16="http://schemas.microsoft.com/office/drawing/2014/main" id="{3DC89F07-78FF-4E91-A740-6E4B9C52B711}"/>
              </a:ext>
            </a:extLst>
          </p:cNvPr>
          <p:cNvSpPr>
            <a:spLocks noGrp="1"/>
          </p:cNvSpPr>
          <p:nvPr>
            <p:ph type="ftr" sz="quarter" idx="3"/>
          </p:nvPr>
        </p:nvSpPr>
        <p:spPr bwMode="white">
          <a:xfrm>
            <a:off x="12193200" y="6858000"/>
            <a:ext cx="0" cy="0"/>
          </a:xfrm>
          <a:prstGeom prst="rect">
            <a:avLst/>
          </a:prstGeom>
        </p:spPr>
        <p:txBody>
          <a:bodyPr vert="horz" lIns="0" tIns="0" rIns="0" bIns="0" rtlCol="0" anchor="t" anchorCtr="0"/>
          <a:lstStyle>
            <a:lvl1pPr algn="l">
              <a:defRPr sz="100">
                <a:noFill/>
              </a:defRPr>
            </a:lvl1pPr>
          </a:lstStyle>
          <a:p>
            <a:endParaRPr lang="en-GB" dirty="0"/>
          </a:p>
        </p:txBody>
      </p:sp>
      <p:sp>
        <p:nvSpPr>
          <p:cNvPr id="16" name="Slide Number Placeholder 10" hidden="1">
            <a:extLst>
              <a:ext uri="{FF2B5EF4-FFF2-40B4-BE49-F238E27FC236}">
                <a16:creationId xmlns:a16="http://schemas.microsoft.com/office/drawing/2014/main" id="{755CCEA7-6D1C-4FF0-9525-6109FF1D7FE4}"/>
              </a:ext>
            </a:extLst>
          </p:cNvPr>
          <p:cNvSpPr txBox="1">
            <a:spLocks/>
          </p:cNvSpPr>
          <p:nvPr userDrawn="1"/>
        </p:nvSpPr>
        <p:spPr>
          <a:xfrm>
            <a:off x="12193200" y="6858000"/>
            <a:ext cx="0" cy="0"/>
          </a:xfrm>
          <a:prstGeom prst="rect">
            <a:avLst/>
          </a:prstGeom>
        </p:spPr>
        <p:txBody>
          <a:bodyPr vert="horz" lIns="0" tIns="0" rIns="0" bIns="0" rtlCol="0" anchor="t" anchorCtr="0"/>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3AA811B-2EBD-4900-905E-5BE206449611}" type="slidenum">
              <a:rPr lang="en-GB" smtClean="0"/>
              <a:pPr/>
              <a:t>‹#›</a:t>
            </a:fld>
            <a:endParaRPr lang="en-GB" dirty="0"/>
          </a:p>
        </p:txBody>
      </p:sp>
      <p:pic>
        <p:nvPicPr>
          <p:cNvPr id="7" name="Graphics">
            <a:extLst>
              <a:ext uri="{FF2B5EF4-FFF2-40B4-BE49-F238E27FC236}">
                <a16:creationId xmlns:a16="http://schemas.microsoft.com/office/drawing/2014/main" id="{8EA39949-CB15-4518-A3C1-134F05399AA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Rectangle 10">
            <a:extLst>
              <a:ext uri="{FF2B5EF4-FFF2-40B4-BE49-F238E27FC236}">
                <a16:creationId xmlns:a16="http://schemas.microsoft.com/office/drawing/2014/main" id="{7D76BAD8-4A04-4562-A908-5C01BD6D9ACB}"/>
              </a:ext>
            </a:extLst>
          </p:cNvPr>
          <p:cNvSpPr/>
          <p:nvPr userDrawn="1"/>
        </p:nvSpPr>
        <p:spPr>
          <a:xfrm>
            <a:off x="539999" y="540000"/>
            <a:ext cx="4533649" cy="576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Triangle 12">
            <a:extLst>
              <a:ext uri="{FF2B5EF4-FFF2-40B4-BE49-F238E27FC236}">
                <a16:creationId xmlns:a16="http://schemas.microsoft.com/office/drawing/2014/main" id="{017A2B60-8DBF-481B-9254-7A02FC5CF4A4}"/>
              </a:ext>
            </a:extLst>
          </p:cNvPr>
          <p:cNvSpPr/>
          <p:nvPr userDrawn="1"/>
        </p:nvSpPr>
        <p:spPr bwMode="white">
          <a:xfrm rot="5400000">
            <a:off x="5049312" y="3339037"/>
            <a:ext cx="228599" cy="179924"/>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8" name="Logo">
            <a:extLst>
              <a:ext uri="{FF2B5EF4-FFF2-40B4-BE49-F238E27FC236}">
                <a16:creationId xmlns:a16="http://schemas.microsoft.com/office/drawing/2014/main" id="{BACEDC41-79C2-4ADA-B739-01C59B4CABDE}"/>
              </a:ext>
            </a:extLst>
          </p:cNvPr>
          <p:cNvSpPr>
            <a:spLocks noChangeArrowheads="1"/>
          </p:cNvSpPr>
          <p:nvPr userDrawn="1"/>
        </p:nvSpPr>
        <p:spPr bwMode="white">
          <a:xfrm>
            <a:off x="10048010" y="3221010"/>
            <a:ext cx="1670252" cy="347393"/>
          </a:xfrm>
          <a:custGeom>
            <a:avLst/>
            <a:gdLst>
              <a:gd name="T0" fmla="*/ 3133 w 3201"/>
              <a:gd name="T1" fmla="*/ 97 h 664"/>
              <a:gd name="T2" fmla="*/ 3148 w 3201"/>
              <a:gd name="T3" fmla="*/ 81 h 664"/>
              <a:gd name="T4" fmla="*/ 3120 w 3201"/>
              <a:gd name="T5" fmla="*/ 77 h 664"/>
              <a:gd name="T6" fmla="*/ 3109 w 3201"/>
              <a:gd name="T7" fmla="*/ 135 h 664"/>
              <a:gd name="T8" fmla="*/ 3150 w 3201"/>
              <a:gd name="T9" fmla="*/ 69 h 664"/>
              <a:gd name="T10" fmla="*/ 3156 w 3201"/>
              <a:gd name="T11" fmla="*/ 99 h 664"/>
              <a:gd name="T12" fmla="*/ 3158 w 3201"/>
              <a:gd name="T13" fmla="*/ 122 h 664"/>
              <a:gd name="T14" fmla="*/ 3147 w 3201"/>
              <a:gd name="T15" fmla="*/ 124 h 664"/>
              <a:gd name="T16" fmla="*/ 3120 w 3201"/>
              <a:gd name="T17" fmla="*/ 106 h 664"/>
              <a:gd name="T18" fmla="*/ 2276 w 3201"/>
              <a:gd name="T19" fmla="*/ 420 h 664"/>
              <a:gd name="T20" fmla="*/ 2391 w 3201"/>
              <a:gd name="T21" fmla="*/ 562 h 664"/>
              <a:gd name="T22" fmla="*/ 2473 w 3201"/>
              <a:gd name="T23" fmla="*/ 314 h 664"/>
              <a:gd name="T24" fmla="*/ 2276 w 3201"/>
              <a:gd name="T25" fmla="*/ 420 h 664"/>
              <a:gd name="T26" fmla="*/ 2178 w 3201"/>
              <a:gd name="T27" fmla="*/ 294 h 664"/>
              <a:gd name="T28" fmla="*/ 2567 w 3201"/>
              <a:gd name="T29" fmla="*/ 245 h 664"/>
              <a:gd name="T30" fmla="*/ 2392 w 3201"/>
              <a:gd name="T31" fmla="*/ 662 h 664"/>
              <a:gd name="T32" fmla="*/ 2147 w 3201"/>
              <a:gd name="T33" fmla="*/ 413 h 664"/>
              <a:gd name="T34" fmla="*/ 649 w 3201"/>
              <a:gd name="T35" fmla="*/ 526 h 664"/>
              <a:gd name="T36" fmla="*/ 847 w 3201"/>
              <a:gd name="T37" fmla="*/ 419 h 664"/>
              <a:gd name="T38" fmla="*/ 649 w 3201"/>
              <a:gd name="T39" fmla="*/ 314 h 664"/>
              <a:gd name="T40" fmla="*/ 488 w 3201"/>
              <a:gd name="T41" fmla="*/ 413 h 664"/>
              <a:gd name="T42" fmla="*/ 731 w 3201"/>
              <a:gd name="T43" fmla="*/ 177 h 664"/>
              <a:gd name="T44" fmla="*/ 906 w 3201"/>
              <a:gd name="T45" fmla="*/ 593 h 664"/>
              <a:gd name="T46" fmla="*/ 518 w 3201"/>
              <a:gd name="T47" fmla="*/ 549 h 664"/>
              <a:gd name="T48" fmla="*/ 3137 w 3201"/>
              <a:gd name="T49" fmla="*/ 48 h 664"/>
              <a:gd name="T50" fmla="*/ 3084 w 3201"/>
              <a:gd name="T51" fmla="*/ 100 h 664"/>
              <a:gd name="T52" fmla="*/ 3137 w 3201"/>
              <a:gd name="T53" fmla="*/ 152 h 664"/>
              <a:gd name="T54" fmla="*/ 3190 w 3201"/>
              <a:gd name="T55" fmla="*/ 100 h 664"/>
              <a:gd name="T56" fmla="*/ 3137 w 3201"/>
              <a:gd name="T57" fmla="*/ 48 h 664"/>
              <a:gd name="T58" fmla="*/ 3168 w 3201"/>
              <a:gd name="T59" fmla="*/ 46 h 664"/>
              <a:gd name="T60" fmla="*/ 3192 w 3201"/>
              <a:gd name="T61" fmla="*/ 131 h 664"/>
              <a:gd name="T62" fmla="*/ 3105 w 3201"/>
              <a:gd name="T63" fmla="*/ 154 h 664"/>
              <a:gd name="T64" fmla="*/ 3082 w 3201"/>
              <a:gd name="T65" fmla="*/ 69 h 664"/>
              <a:gd name="T66" fmla="*/ 2809 w 3201"/>
              <a:gd name="T67" fmla="*/ 652 h 664"/>
              <a:gd name="T68" fmla="*/ 2749 w 3201"/>
              <a:gd name="T69" fmla="*/ 187 h 664"/>
              <a:gd name="T70" fmla="*/ 2877 w 3201"/>
              <a:gd name="T71" fmla="*/ 464 h 664"/>
              <a:gd name="T72" fmla="*/ 3109 w 3201"/>
              <a:gd name="T73" fmla="*/ 187 h 664"/>
              <a:gd name="T74" fmla="*/ 1826 w 3201"/>
              <a:gd name="T75" fmla="*/ 416 h 664"/>
              <a:gd name="T76" fmla="*/ 2110 w 3201"/>
              <a:gd name="T77" fmla="*/ 308 h 664"/>
              <a:gd name="T78" fmla="*/ 1831 w 3201"/>
              <a:gd name="T79" fmla="*/ 663 h 664"/>
              <a:gd name="T80" fmla="*/ 1500 w 3201"/>
              <a:gd name="T81" fmla="*/ 329 h 664"/>
              <a:gd name="T82" fmla="*/ 1824 w 3201"/>
              <a:gd name="T83" fmla="*/ 0 h 664"/>
              <a:gd name="T84" fmla="*/ 1971 w 3201"/>
              <a:gd name="T85" fmla="*/ 212 h 664"/>
              <a:gd name="T86" fmla="*/ 1686 w 3201"/>
              <a:gd name="T87" fmla="*/ 164 h 664"/>
              <a:gd name="T88" fmla="*/ 1822 w 3201"/>
              <a:gd name="T89" fmla="*/ 552 h 664"/>
              <a:gd name="T90" fmla="*/ 1977 w 3201"/>
              <a:gd name="T91" fmla="*/ 416 h 664"/>
              <a:gd name="T92" fmla="*/ 1330 w 3201"/>
              <a:gd name="T93" fmla="*/ 652 h 664"/>
              <a:gd name="T94" fmla="*/ 1174 w 3201"/>
              <a:gd name="T95" fmla="*/ 662 h 664"/>
              <a:gd name="T96" fmla="*/ 1016 w 3201"/>
              <a:gd name="T97" fmla="*/ 481 h 664"/>
              <a:gd name="T98" fmla="*/ 1141 w 3201"/>
              <a:gd name="T99" fmla="*/ 401 h 664"/>
              <a:gd name="T100" fmla="*/ 1220 w 3201"/>
              <a:gd name="T101" fmla="*/ 569 h 664"/>
              <a:gd name="T102" fmla="*/ 1321 w 3201"/>
              <a:gd name="T103" fmla="*/ 383 h 664"/>
              <a:gd name="T104" fmla="*/ 1447 w 3201"/>
              <a:gd name="T105" fmla="*/ 652 h 664"/>
              <a:gd name="T106" fmla="*/ 239 w 3201"/>
              <a:gd name="T107" fmla="*/ 382 h 664"/>
              <a:gd name="T108" fmla="*/ 308 w 3201"/>
              <a:gd name="T109" fmla="*/ 264 h 664"/>
              <a:gd name="T110" fmla="*/ 371 w 3201"/>
              <a:gd name="T111" fmla="*/ 383 h 664"/>
              <a:gd name="T112" fmla="*/ 239 w 3201"/>
              <a:gd name="T113" fmla="*/ 382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201" h="664">
                <a:moveTo>
                  <a:pt x="3120" y="97"/>
                </a:moveTo>
                <a:lnTo>
                  <a:pt x="3120" y="97"/>
                </a:lnTo>
                <a:cubicBezTo>
                  <a:pt x="3133" y="97"/>
                  <a:pt x="3133" y="97"/>
                  <a:pt x="3133" y="97"/>
                </a:cubicBezTo>
                <a:cubicBezTo>
                  <a:pt x="3140" y="97"/>
                  <a:pt x="3144" y="96"/>
                  <a:pt x="3146" y="94"/>
                </a:cubicBezTo>
                <a:cubicBezTo>
                  <a:pt x="3149" y="92"/>
                  <a:pt x="3150" y="90"/>
                  <a:pt x="3150" y="87"/>
                </a:cubicBezTo>
                <a:cubicBezTo>
                  <a:pt x="3150" y="85"/>
                  <a:pt x="3149" y="83"/>
                  <a:pt x="3148" y="81"/>
                </a:cubicBezTo>
                <a:cubicBezTo>
                  <a:pt x="3147" y="80"/>
                  <a:pt x="3145" y="79"/>
                  <a:pt x="3143" y="78"/>
                </a:cubicBezTo>
                <a:cubicBezTo>
                  <a:pt x="3141" y="77"/>
                  <a:pt x="3138" y="77"/>
                  <a:pt x="3132" y="77"/>
                </a:cubicBezTo>
                <a:cubicBezTo>
                  <a:pt x="3120" y="77"/>
                  <a:pt x="3120" y="77"/>
                  <a:pt x="3120" y="77"/>
                </a:cubicBezTo>
                <a:lnTo>
                  <a:pt x="3120" y="97"/>
                </a:lnTo>
                <a:close/>
                <a:moveTo>
                  <a:pt x="3109" y="135"/>
                </a:moveTo>
                <a:lnTo>
                  <a:pt x="3109" y="135"/>
                </a:lnTo>
                <a:cubicBezTo>
                  <a:pt x="3109" y="68"/>
                  <a:pt x="3109" y="68"/>
                  <a:pt x="3109" y="68"/>
                </a:cubicBezTo>
                <a:cubicBezTo>
                  <a:pt x="3132" y="68"/>
                  <a:pt x="3132" y="68"/>
                  <a:pt x="3132" y="68"/>
                </a:cubicBezTo>
                <a:cubicBezTo>
                  <a:pt x="3140" y="68"/>
                  <a:pt x="3146" y="68"/>
                  <a:pt x="3150" y="69"/>
                </a:cubicBezTo>
                <a:cubicBezTo>
                  <a:pt x="3153" y="71"/>
                  <a:pt x="3156" y="73"/>
                  <a:pt x="3158" y="76"/>
                </a:cubicBezTo>
                <a:cubicBezTo>
                  <a:pt x="3160" y="79"/>
                  <a:pt x="3161" y="82"/>
                  <a:pt x="3161" y="86"/>
                </a:cubicBezTo>
                <a:cubicBezTo>
                  <a:pt x="3161" y="91"/>
                  <a:pt x="3160" y="95"/>
                  <a:pt x="3156" y="99"/>
                </a:cubicBezTo>
                <a:cubicBezTo>
                  <a:pt x="3153" y="102"/>
                  <a:pt x="3148" y="104"/>
                  <a:pt x="3142" y="105"/>
                </a:cubicBezTo>
                <a:cubicBezTo>
                  <a:pt x="3144" y="106"/>
                  <a:pt x="3146" y="107"/>
                  <a:pt x="3148" y="108"/>
                </a:cubicBezTo>
                <a:cubicBezTo>
                  <a:pt x="3150" y="111"/>
                  <a:pt x="3154" y="115"/>
                  <a:pt x="3158" y="122"/>
                </a:cubicBezTo>
                <a:cubicBezTo>
                  <a:pt x="3166" y="135"/>
                  <a:pt x="3166" y="135"/>
                  <a:pt x="3166" y="135"/>
                </a:cubicBezTo>
                <a:cubicBezTo>
                  <a:pt x="3153" y="135"/>
                  <a:pt x="3153" y="135"/>
                  <a:pt x="3153" y="135"/>
                </a:cubicBezTo>
                <a:cubicBezTo>
                  <a:pt x="3147" y="124"/>
                  <a:pt x="3147" y="124"/>
                  <a:pt x="3147" y="124"/>
                </a:cubicBezTo>
                <a:cubicBezTo>
                  <a:pt x="3142" y="116"/>
                  <a:pt x="3138" y="111"/>
                  <a:pt x="3135" y="109"/>
                </a:cubicBezTo>
                <a:cubicBezTo>
                  <a:pt x="3133" y="107"/>
                  <a:pt x="3130" y="106"/>
                  <a:pt x="3126" y="106"/>
                </a:cubicBezTo>
                <a:cubicBezTo>
                  <a:pt x="3120" y="106"/>
                  <a:pt x="3120" y="106"/>
                  <a:pt x="3120" y="106"/>
                </a:cubicBezTo>
                <a:cubicBezTo>
                  <a:pt x="3120" y="135"/>
                  <a:pt x="3120" y="135"/>
                  <a:pt x="3120" y="135"/>
                </a:cubicBezTo>
                <a:lnTo>
                  <a:pt x="3109" y="135"/>
                </a:lnTo>
                <a:close/>
                <a:moveTo>
                  <a:pt x="2276" y="420"/>
                </a:moveTo>
                <a:lnTo>
                  <a:pt x="2276" y="420"/>
                </a:lnTo>
                <a:cubicBezTo>
                  <a:pt x="2276" y="466"/>
                  <a:pt x="2287" y="501"/>
                  <a:pt x="2309" y="526"/>
                </a:cubicBezTo>
                <a:cubicBezTo>
                  <a:pt x="2331" y="550"/>
                  <a:pt x="2359" y="562"/>
                  <a:pt x="2391" y="562"/>
                </a:cubicBezTo>
                <a:cubicBezTo>
                  <a:pt x="2424" y="562"/>
                  <a:pt x="2451" y="550"/>
                  <a:pt x="2473" y="526"/>
                </a:cubicBezTo>
                <a:cubicBezTo>
                  <a:pt x="2495" y="501"/>
                  <a:pt x="2507" y="465"/>
                  <a:pt x="2507" y="419"/>
                </a:cubicBezTo>
                <a:cubicBezTo>
                  <a:pt x="2507" y="373"/>
                  <a:pt x="2495" y="338"/>
                  <a:pt x="2473" y="314"/>
                </a:cubicBezTo>
                <a:cubicBezTo>
                  <a:pt x="2451" y="289"/>
                  <a:pt x="2424" y="277"/>
                  <a:pt x="2391" y="277"/>
                </a:cubicBezTo>
                <a:cubicBezTo>
                  <a:pt x="2359" y="277"/>
                  <a:pt x="2331" y="289"/>
                  <a:pt x="2309" y="314"/>
                </a:cubicBezTo>
                <a:cubicBezTo>
                  <a:pt x="2287" y="338"/>
                  <a:pt x="2276" y="374"/>
                  <a:pt x="2276" y="420"/>
                </a:cubicBezTo>
                <a:close/>
                <a:moveTo>
                  <a:pt x="2147" y="413"/>
                </a:moveTo>
                <a:lnTo>
                  <a:pt x="2147" y="413"/>
                </a:lnTo>
                <a:cubicBezTo>
                  <a:pt x="2147" y="372"/>
                  <a:pt x="2157" y="333"/>
                  <a:pt x="2178" y="294"/>
                </a:cubicBezTo>
                <a:cubicBezTo>
                  <a:pt x="2198" y="256"/>
                  <a:pt x="2228" y="227"/>
                  <a:pt x="2265" y="207"/>
                </a:cubicBezTo>
                <a:cubicBezTo>
                  <a:pt x="2302" y="187"/>
                  <a:pt x="2344" y="177"/>
                  <a:pt x="2391" y="177"/>
                </a:cubicBezTo>
                <a:cubicBezTo>
                  <a:pt x="2462" y="177"/>
                  <a:pt x="2521" y="200"/>
                  <a:pt x="2567" y="245"/>
                </a:cubicBezTo>
                <a:cubicBezTo>
                  <a:pt x="2613" y="291"/>
                  <a:pt x="2635" y="349"/>
                  <a:pt x="2635" y="418"/>
                </a:cubicBezTo>
                <a:cubicBezTo>
                  <a:pt x="2635" y="489"/>
                  <a:pt x="2612" y="547"/>
                  <a:pt x="2566" y="593"/>
                </a:cubicBezTo>
                <a:cubicBezTo>
                  <a:pt x="2520" y="639"/>
                  <a:pt x="2462" y="662"/>
                  <a:pt x="2392" y="662"/>
                </a:cubicBezTo>
                <a:cubicBezTo>
                  <a:pt x="2348" y="662"/>
                  <a:pt x="2307" y="653"/>
                  <a:pt x="2268" y="634"/>
                </a:cubicBezTo>
                <a:cubicBezTo>
                  <a:pt x="2228" y="614"/>
                  <a:pt x="2198" y="586"/>
                  <a:pt x="2178" y="549"/>
                </a:cubicBezTo>
                <a:cubicBezTo>
                  <a:pt x="2157" y="512"/>
                  <a:pt x="2147" y="466"/>
                  <a:pt x="2147" y="413"/>
                </a:cubicBezTo>
                <a:close/>
                <a:moveTo>
                  <a:pt x="616" y="420"/>
                </a:moveTo>
                <a:lnTo>
                  <a:pt x="616" y="420"/>
                </a:lnTo>
                <a:cubicBezTo>
                  <a:pt x="616" y="466"/>
                  <a:pt x="627" y="501"/>
                  <a:pt x="649" y="526"/>
                </a:cubicBezTo>
                <a:cubicBezTo>
                  <a:pt x="671" y="550"/>
                  <a:pt x="699" y="562"/>
                  <a:pt x="732" y="562"/>
                </a:cubicBezTo>
                <a:cubicBezTo>
                  <a:pt x="764" y="562"/>
                  <a:pt x="792" y="550"/>
                  <a:pt x="814" y="526"/>
                </a:cubicBezTo>
                <a:cubicBezTo>
                  <a:pt x="836" y="501"/>
                  <a:pt x="847" y="465"/>
                  <a:pt x="847" y="419"/>
                </a:cubicBezTo>
                <a:cubicBezTo>
                  <a:pt x="847" y="373"/>
                  <a:pt x="836" y="338"/>
                  <a:pt x="814" y="314"/>
                </a:cubicBezTo>
                <a:cubicBezTo>
                  <a:pt x="792" y="289"/>
                  <a:pt x="764" y="277"/>
                  <a:pt x="732" y="277"/>
                </a:cubicBezTo>
                <a:cubicBezTo>
                  <a:pt x="699" y="277"/>
                  <a:pt x="671" y="289"/>
                  <a:pt x="649" y="314"/>
                </a:cubicBezTo>
                <a:cubicBezTo>
                  <a:pt x="627" y="338"/>
                  <a:pt x="616" y="374"/>
                  <a:pt x="616" y="420"/>
                </a:cubicBezTo>
                <a:close/>
                <a:moveTo>
                  <a:pt x="488" y="413"/>
                </a:moveTo>
                <a:lnTo>
                  <a:pt x="488" y="413"/>
                </a:lnTo>
                <a:cubicBezTo>
                  <a:pt x="488" y="372"/>
                  <a:pt x="498" y="333"/>
                  <a:pt x="518" y="294"/>
                </a:cubicBezTo>
                <a:cubicBezTo>
                  <a:pt x="539" y="256"/>
                  <a:pt x="568" y="227"/>
                  <a:pt x="605" y="207"/>
                </a:cubicBezTo>
                <a:cubicBezTo>
                  <a:pt x="643" y="187"/>
                  <a:pt x="685" y="177"/>
                  <a:pt x="731" y="177"/>
                </a:cubicBezTo>
                <a:cubicBezTo>
                  <a:pt x="803" y="177"/>
                  <a:pt x="861" y="200"/>
                  <a:pt x="907" y="245"/>
                </a:cubicBezTo>
                <a:cubicBezTo>
                  <a:pt x="953" y="291"/>
                  <a:pt x="976" y="349"/>
                  <a:pt x="976" y="418"/>
                </a:cubicBezTo>
                <a:cubicBezTo>
                  <a:pt x="976" y="489"/>
                  <a:pt x="953" y="547"/>
                  <a:pt x="906" y="593"/>
                </a:cubicBezTo>
                <a:cubicBezTo>
                  <a:pt x="860" y="639"/>
                  <a:pt x="802" y="662"/>
                  <a:pt x="732" y="662"/>
                </a:cubicBezTo>
                <a:cubicBezTo>
                  <a:pt x="689" y="662"/>
                  <a:pt x="647" y="653"/>
                  <a:pt x="608" y="634"/>
                </a:cubicBezTo>
                <a:cubicBezTo>
                  <a:pt x="569" y="614"/>
                  <a:pt x="539" y="586"/>
                  <a:pt x="518" y="549"/>
                </a:cubicBezTo>
                <a:cubicBezTo>
                  <a:pt x="498" y="512"/>
                  <a:pt x="488" y="466"/>
                  <a:pt x="488" y="413"/>
                </a:cubicBezTo>
                <a:close/>
                <a:moveTo>
                  <a:pt x="3137" y="48"/>
                </a:moveTo>
                <a:lnTo>
                  <a:pt x="3137" y="48"/>
                </a:lnTo>
                <a:cubicBezTo>
                  <a:pt x="3128" y="48"/>
                  <a:pt x="3119" y="51"/>
                  <a:pt x="3111" y="55"/>
                </a:cubicBezTo>
                <a:cubicBezTo>
                  <a:pt x="3102" y="60"/>
                  <a:pt x="3096" y="66"/>
                  <a:pt x="3091" y="74"/>
                </a:cubicBezTo>
                <a:cubicBezTo>
                  <a:pt x="3086" y="83"/>
                  <a:pt x="3084" y="91"/>
                  <a:pt x="3084" y="100"/>
                </a:cubicBezTo>
                <a:cubicBezTo>
                  <a:pt x="3084" y="109"/>
                  <a:pt x="3086" y="118"/>
                  <a:pt x="3091" y="126"/>
                </a:cubicBezTo>
                <a:cubicBezTo>
                  <a:pt x="3095" y="134"/>
                  <a:pt x="3102" y="141"/>
                  <a:pt x="3110" y="145"/>
                </a:cubicBezTo>
                <a:cubicBezTo>
                  <a:pt x="3119" y="150"/>
                  <a:pt x="3128" y="152"/>
                  <a:pt x="3137" y="152"/>
                </a:cubicBezTo>
                <a:cubicBezTo>
                  <a:pt x="3146" y="152"/>
                  <a:pt x="3155" y="150"/>
                  <a:pt x="3163" y="145"/>
                </a:cubicBezTo>
                <a:cubicBezTo>
                  <a:pt x="3171" y="141"/>
                  <a:pt x="3178" y="134"/>
                  <a:pt x="3182" y="126"/>
                </a:cubicBezTo>
                <a:cubicBezTo>
                  <a:pt x="3187" y="118"/>
                  <a:pt x="3190" y="109"/>
                  <a:pt x="3190" y="100"/>
                </a:cubicBezTo>
                <a:cubicBezTo>
                  <a:pt x="3190" y="91"/>
                  <a:pt x="3187" y="83"/>
                  <a:pt x="3182" y="74"/>
                </a:cubicBezTo>
                <a:cubicBezTo>
                  <a:pt x="3178" y="66"/>
                  <a:pt x="3171" y="60"/>
                  <a:pt x="3163" y="55"/>
                </a:cubicBezTo>
                <a:cubicBezTo>
                  <a:pt x="3154" y="51"/>
                  <a:pt x="3145" y="48"/>
                  <a:pt x="3137" y="48"/>
                </a:cubicBezTo>
                <a:close/>
                <a:moveTo>
                  <a:pt x="3137" y="38"/>
                </a:moveTo>
                <a:lnTo>
                  <a:pt x="3137" y="38"/>
                </a:lnTo>
                <a:cubicBezTo>
                  <a:pt x="3147" y="38"/>
                  <a:pt x="3158" y="41"/>
                  <a:pt x="3168" y="46"/>
                </a:cubicBezTo>
                <a:cubicBezTo>
                  <a:pt x="3178" y="51"/>
                  <a:pt x="3186" y="59"/>
                  <a:pt x="3191" y="69"/>
                </a:cubicBezTo>
                <a:cubicBezTo>
                  <a:pt x="3197" y="79"/>
                  <a:pt x="3200" y="89"/>
                  <a:pt x="3200" y="100"/>
                </a:cubicBezTo>
                <a:cubicBezTo>
                  <a:pt x="3200" y="111"/>
                  <a:pt x="3197" y="121"/>
                  <a:pt x="3192" y="131"/>
                </a:cubicBezTo>
                <a:cubicBezTo>
                  <a:pt x="3186" y="141"/>
                  <a:pt x="3178" y="149"/>
                  <a:pt x="3168" y="154"/>
                </a:cubicBezTo>
                <a:cubicBezTo>
                  <a:pt x="3158" y="160"/>
                  <a:pt x="3148" y="162"/>
                  <a:pt x="3137" y="162"/>
                </a:cubicBezTo>
                <a:cubicBezTo>
                  <a:pt x="3126" y="162"/>
                  <a:pt x="3115" y="160"/>
                  <a:pt x="3105" y="154"/>
                </a:cubicBezTo>
                <a:cubicBezTo>
                  <a:pt x="3095" y="149"/>
                  <a:pt x="3087" y="141"/>
                  <a:pt x="3082" y="131"/>
                </a:cubicBezTo>
                <a:cubicBezTo>
                  <a:pt x="3076" y="121"/>
                  <a:pt x="3073" y="111"/>
                  <a:pt x="3073" y="100"/>
                </a:cubicBezTo>
                <a:cubicBezTo>
                  <a:pt x="3073" y="89"/>
                  <a:pt x="3076" y="79"/>
                  <a:pt x="3082" y="69"/>
                </a:cubicBezTo>
                <a:cubicBezTo>
                  <a:pt x="3087" y="59"/>
                  <a:pt x="3095" y="51"/>
                  <a:pt x="3106" y="46"/>
                </a:cubicBezTo>
                <a:cubicBezTo>
                  <a:pt x="3116" y="41"/>
                  <a:pt x="3126" y="38"/>
                  <a:pt x="3137" y="38"/>
                </a:cubicBezTo>
                <a:close/>
                <a:moveTo>
                  <a:pt x="2809" y="652"/>
                </a:moveTo>
                <a:lnTo>
                  <a:pt x="2809" y="652"/>
                </a:lnTo>
                <a:cubicBezTo>
                  <a:pt x="2618" y="187"/>
                  <a:pt x="2618" y="187"/>
                  <a:pt x="2618" y="187"/>
                </a:cubicBezTo>
                <a:cubicBezTo>
                  <a:pt x="2749" y="187"/>
                  <a:pt x="2749" y="187"/>
                  <a:pt x="2749" y="187"/>
                </a:cubicBezTo>
                <a:cubicBezTo>
                  <a:pt x="2839" y="425"/>
                  <a:pt x="2839" y="425"/>
                  <a:pt x="2839" y="425"/>
                </a:cubicBezTo>
                <a:cubicBezTo>
                  <a:pt x="2864" y="504"/>
                  <a:pt x="2864" y="504"/>
                  <a:pt x="2864" y="504"/>
                </a:cubicBezTo>
                <a:cubicBezTo>
                  <a:pt x="2871" y="483"/>
                  <a:pt x="2875" y="470"/>
                  <a:pt x="2877" y="464"/>
                </a:cubicBezTo>
                <a:cubicBezTo>
                  <a:pt x="2881" y="451"/>
                  <a:pt x="2886" y="438"/>
                  <a:pt x="2891" y="425"/>
                </a:cubicBezTo>
                <a:cubicBezTo>
                  <a:pt x="2981" y="187"/>
                  <a:pt x="2981" y="187"/>
                  <a:pt x="2981" y="187"/>
                </a:cubicBezTo>
                <a:cubicBezTo>
                  <a:pt x="3109" y="187"/>
                  <a:pt x="3109" y="187"/>
                  <a:pt x="3109" y="187"/>
                </a:cubicBezTo>
                <a:cubicBezTo>
                  <a:pt x="2921" y="652"/>
                  <a:pt x="2921" y="652"/>
                  <a:pt x="2921" y="652"/>
                </a:cubicBezTo>
                <a:lnTo>
                  <a:pt x="2809" y="652"/>
                </a:lnTo>
                <a:close/>
                <a:moveTo>
                  <a:pt x="1826" y="416"/>
                </a:moveTo>
                <a:lnTo>
                  <a:pt x="1826" y="416"/>
                </a:lnTo>
                <a:cubicBezTo>
                  <a:pt x="1826" y="308"/>
                  <a:pt x="1826" y="308"/>
                  <a:pt x="1826" y="308"/>
                </a:cubicBezTo>
                <a:cubicBezTo>
                  <a:pt x="2110" y="308"/>
                  <a:pt x="2110" y="308"/>
                  <a:pt x="2110" y="308"/>
                </a:cubicBezTo>
                <a:cubicBezTo>
                  <a:pt x="2110" y="563"/>
                  <a:pt x="2110" y="563"/>
                  <a:pt x="2110" y="563"/>
                </a:cubicBezTo>
                <a:cubicBezTo>
                  <a:pt x="2083" y="590"/>
                  <a:pt x="2043" y="613"/>
                  <a:pt x="1990" y="633"/>
                </a:cubicBezTo>
                <a:cubicBezTo>
                  <a:pt x="1938" y="653"/>
                  <a:pt x="1885" y="663"/>
                  <a:pt x="1831" y="663"/>
                </a:cubicBezTo>
                <a:cubicBezTo>
                  <a:pt x="1763" y="663"/>
                  <a:pt x="1703" y="649"/>
                  <a:pt x="1652" y="621"/>
                </a:cubicBezTo>
                <a:cubicBezTo>
                  <a:pt x="1602" y="593"/>
                  <a:pt x="1563" y="552"/>
                  <a:pt x="1538" y="500"/>
                </a:cubicBezTo>
                <a:cubicBezTo>
                  <a:pt x="1512" y="448"/>
                  <a:pt x="1500" y="391"/>
                  <a:pt x="1500" y="329"/>
                </a:cubicBezTo>
                <a:cubicBezTo>
                  <a:pt x="1500" y="262"/>
                  <a:pt x="1514" y="203"/>
                  <a:pt x="1542" y="151"/>
                </a:cubicBezTo>
                <a:cubicBezTo>
                  <a:pt x="1571" y="99"/>
                  <a:pt x="1613" y="59"/>
                  <a:pt x="1668" y="32"/>
                </a:cubicBezTo>
                <a:cubicBezTo>
                  <a:pt x="1709" y="10"/>
                  <a:pt x="1762" y="0"/>
                  <a:pt x="1824" y="0"/>
                </a:cubicBezTo>
                <a:cubicBezTo>
                  <a:pt x="1905" y="0"/>
                  <a:pt x="1968" y="16"/>
                  <a:pt x="2014" y="50"/>
                </a:cubicBezTo>
                <a:cubicBezTo>
                  <a:pt x="2059" y="83"/>
                  <a:pt x="2089" y="129"/>
                  <a:pt x="2102" y="188"/>
                </a:cubicBezTo>
                <a:cubicBezTo>
                  <a:pt x="1971" y="212"/>
                  <a:pt x="1971" y="212"/>
                  <a:pt x="1971" y="212"/>
                </a:cubicBezTo>
                <a:cubicBezTo>
                  <a:pt x="1961" y="181"/>
                  <a:pt x="1944" y="156"/>
                  <a:pt x="1919" y="138"/>
                </a:cubicBezTo>
                <a:cubicBezTo>
                  <a:pt x="1894" y="119"/>
                  <a:pt x="1862" y="110"/>
                  <a:pt x="1824" y="110"/>
                </a:cubicBezTo>
                <a:cubicBezTo>
                  <a:pt x="1766" y="110"/>
                  <a:pt x="1720" y="128"/>
                  <a:pt x="1686" y="164"/>
                </a:cubicBezTo>
                <a:cubicBezTo>
                  <a:pt x="1652" y="200"/>
                  <a:pt x="1635" y="253"/>
                  <a:pt x="1635" y="324"/>
                </a:cubicBezTo>
                <a:cubicBezTo>
                  <a:pt x="1635" y="400"/>
                  <a:pt x="1653" y="457"/>
                  <a:pt x="1687" y="495"/>
                </a:cubicBezTo>
                <a:cubicBezTo>
                  <a:pt x="1722" y="533"/>
                  <a:pt x="1767" y="552"/>
                  <a:pt x="1822" y="552"/>
                </a:cubicBezTo>
                <a:cubicBezTo>
                  <a:pt x="1850" y="552"/>
                  <a:pt x="1878" y="547"/>
                  <a:pt x="1906" y="536"/>
                </a:cubicBezTo>
                <a:cubicBezTo>
                  <a:pt x="1933" y="526"/>
                  <a:pt x="1957" y="513"/>
                  <a:pt x="1977" y="497"/>
                </a:cubicBezTo>
                <a:cubicBezTo>
                  <a:pt x="1977" y="416"/>
                  <a:pt x="1977" y="416"/>
                  <a:pt x="1977" y="416"/>
                </a:cubicBezTo>
                <a:lnTo>
                  <a:pt x="1826" y="416"/>
                </a:lnTo>
                <a:close/>
                <a:moveTo>
                  <a:pt x="1330" y="652"/>
                </a:moveTo>
                <a:lnTo>
                  <a:pt x="1330" y="652"/>
                </a:lnTo>
                <a:cubicBezTo>
                  <a:pt x="1330" y="583"/>
                  <a:pt x="1330" y="583"/>
                  <a:pt x="1330" y="583"/>
                </a:cubicBezTo>
                <a:cubicBezTo>
                  <a:pt x="1313" y="607"/>
                  <a:pt x="1290" y="627"/>
                  <a:pt x="1262" y="641"/>
                </a:cubicBezTo>
                <a:cubicBezTo>
                  <a:pt x="1234" y="655"/>
                  <a:pt x="1205" y="662"/>
                  <a:pt x="1174" y="662"/>
                </a:cubicBezTo>
                <a:cubicBezTo>
                  <a:pt x="1142" y="662"/>
                  <a:pt x="1113" y="656"/>
                  <a:pt x="1088" y="642"/>
                </a:cubicBezTo>
                <a:cubicBezTo>
                  <a:pt x="1063" y="628"/>
                  <a:pt x="1045" y="609"/>
                  <a:pt x="1033" y="584"/>
                </a:cubicBezTo>
                <a:cubicBezTo>
                  <a:pt x="1022" y="559"/>
                  <a:pt x="1016" y="525"/>
                  <a:pt x="1016" y="481"/>
                </a:cubicBezTo>
                <a:cubicBezTo>
                  <a:pt x="1016" y="187"/>
                  <a:pt x="1016" y="187"/>
                  <a:pt x="1016" y="187"/>
                </a:cubicBezTo>
                <a:cubicBezTo>
                  <a:pt x="1141" y="187"/>
                  <a:pt x="1141" y="187"/>
                  <a:pt x="1141" y="187"/>
                </a:cubicBezTo>
                <a:cubicBezTo>
                  <a:pt x="1141" y="401"/>
                  <a:pt x="1141" y="401"/>
                  <a:pt x="1141" y="401"/>
                </a:cubicBezTo>
                <a:cubicBezTo>
                  <a:pt x="1141" y="466"/>
                  <a:pt x="1144" y="506"/>
                  <a:pt x="1148" y="521"/>
                </a:cubicBezTo>
                <a:cubicBezTo>
                  <a:pt x="1153" y="536"/>
                  <a:pt x="1161" y="547"/>
                  <a:pt x="1174" y="556"/>
                </a:cubicBezTo>
                <a:cubicBezTo>
                  <a:pt x="1186" y="564"/>
                  <a:pt x="1201" y="569"/>
                  <a:pt x="1220" y="569"/>
                </a:cubicBezTo>
                <a:cubicBezTo>
                  <a:pt x="1241" y="569"/>
                  <a:pt x="1260" y="563"/>
                  <a:pt x="1277" y="552"/>
                </a:cubicBezTo>
                <a:cubicBezTo>
                  <a:pt x="1294" y="540"/>
                  <a:pt x="1306" y="526"/>
                  <a:pt x="1312" y="509"/>
                </a:cubicBezTo>
                <a:cubicBezTo>
                  <a:pt x="1318" y="492"/>
                  <a:pt x="1321" y="450"/>
                  <a:pt x="1321" y="383"/>
                </a:cubicBezTo>
                <a:cubicBezTo>
                  <a:pt x="1321" y="187"/>
                  <a:pt x="1321" y="187"/>
                  <a:pt x="1321" y="187"/>
                </a:cubicBezTo>
                <a:cubicBezTo>
                  <a:pt x="1447" y="187"/>
                  <a:pt x="1447" y="187"/>
                  <a:pt x="1447" y="187"/>
                </a:cubicBezTo>
                <a:cubicBezTo>
                  <a:pt x="1447" y="652"/>
                  <a:pt x="1447" y="652"/>
                  <a:pt x="1447" y="652"/>
                </a:cubicBezTo>
                <a:lnTo>
                  <a:pt x="1330" y="652"/>
                </a:lnTo>
                <a:close/>
                <a:moveTo>
                  <a:pt x="239" y="382"/>
                </a:moveTo>
                <a:lnTo>
                  <a:pt x="239" y="382"/>
                </a:lnTo>
                <a:cubicBezTo>
                  <a:pt x="0" y="10"/>
                  <a:pt x="0" y="10"/>
                  <a:pt x="0" y="10"/>
                </a:cubicBezTo>
                <a:cubicBezTo>
                  <a:pt x="154" y="10"/>
                  <a:pt x="154" y="10"/>
                  <a:pt x="154" y="10"/>
                </a:cubicBezTo>
                <a:cubicBezTo>
                  <a:pt x="308" y="264"/>
                  <a:pt x="308" y="264"/>
                  <a:pt x="308" y="264"/>
                </a:cubicBezTo>
                <a:cubicBezTo>
                  <a:pt x="459" y="10"/>
                  <a:pt x="459" y="10"/>
                  <a:pt x="459" y="10"/>
                </a:cubicBezTo>
                <a:cubicBezTo>
                  <a:pt x="611" y="10"/>
                  <a:pt x="611" y="10"/>
                  <a:pt x="611" y="10"/>
                </a:cubicBezTo>
                <a:cubicBezTo>
                  <a:pt x="371" y="383"/>
                  <a:pt x="371" y="383"/>
                  <a:pt x="371" y="383"/>
                </a:cubicBezTo>
                <a:cubicBezTo>
                  <a:pt x="371" y="652"/>
                  <a:pt x="371" y="652"/>
                  <a:pt x="371" y="652"/>
                </a:cubicBezTo>
                <a:cubicBezTo>
                  <a:pt x="239" y="652"/>
                  <a:pt x="239" y="652"/>
                  <a:pt x="239" y="652"/>
                </a:cubicBezTo>
                <a:lnTo>
                  <a:pt x="239" y="382"/>
                </a:lnTo>
                <a:close/>
              </a:path>
            </a:pathLst>
          </a:custGeom>
          <a:solidFill>
            <a:schemeClr val="tx1"/>
          </a:solidFill>
          <a:ln>
            <a:noFill/>
          </a:ln>
          <a:effectLst/>
        </p:spPr>
        <p:txBody>
          <a:bodyPr wrap="none" anchor="ctr"/>
          <a:lstStyle/>
          <a:p>
            <a:endParaRPr lang="en-GB" dirty="0"/>
          </a:p>
        </p:txBody>
      </p:sp>
      <p:sp>
        <p:nvSpPr>
          <p:cNvPr id="9" name="Triangle 14">
            <a:extLst>
              <a:ext uri="{FF2B5EF4-FFF2-40B4-BE49-F238E27FC236}">
                <a16:creationId xmlns:a16="http://schemas.microsoft.com/office/drawing/2014/main" id="{CC85A10E-8271-4502-86CC-22674166B7FE}"/>
              </a:ext>
            </a:extLst>
          </p:cNvPr>
          <p:cNvSpPr/>
          <p:nvPr userDrawn="1"/>
        </p:nvSpPr>
        <p:spPr bwMode="white">
          <a:xfrm rot="16200000">
            <a:off x="11987738" y="3339037"/>
            <a:ext cx="228599" cy="179924"/>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21" name="Rectangle 20">
            <a:extLst>
              <a:ext uri="{FF2B5EF4-FFF2-40B4-BE49-F238E27FC236}">
                <a16:creationId xmlns:a16="http://schemas.microsoft.com/office/drawing/2014/main" id="{CD34B59A-BC4C-42F4-B03F-D29400156494}"/>
              </a:ext>
            </a:extLst>
          </p:cNvPr>
          <p:cNvSpPr/>
          <p:nvPr userDrawn="1"/>
        </p:nvSpPr>
        <p:spPr>
          <a:xfrm>
            <a:off x="900000" y="5580000"/>
            <a:ext cx="1710000" cy="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2" name="Title 1"/>
          <p:cNvSpPr>
            <a:spLocks noGrp="1"/>
          </p:cNvSpPr>
          <p:nvPr>
            <p:ph type="ctrTitle" hasCustomPrompt="1"/>
          </p:nvPr>
        </p:nvSpPr>
        <p:spPr>
          <a:xfrm>
            <a:off x="899999" y="1979998"/>
            <a:ext cx="3809857" cy="756000"/>
          </a:xfrm>
        </p:spPr>
        <p:txBody>
          <a:bodyPr anchor="t" anchorCtr="0"/>
          <a:lstStyle>
            <a:lvl1pPr algn="l">
              <a:lnSpc>
                <a:spcPct val="80000"/>
              </a:lnSpc>
              <a:defRPr sz="6000">
                <a:solidFill>
                  <a:schemeClr val="bg1"/>
                </a:solidFill>
              </a:defRPr>
            </a:lvl1pPr>
          </a:lstStyle>
          <a:p>
            <a:r>
              <a:rPr lang="en-GB" dirty="0"/>
              <a:t>Contact</a:t>
            </a:r>
          </a:p>
        </p:txBody>
      </p:sp>
      <p:sp>
        <p:nvSpPr>
          <p:cNvPr id="5" name="Content Placeholder 4">
            <a:extLst>
              <a:ext uri="{FF2B5EF4-FFF2-40B4-BE49-F238E27FC236}">
                <a16:creationId xmlns:a16="http://schemas.microsoft.com/office/drawing/2014/main" id="{132A1D9F-D956-45C6-A630-183B4639B12C}"/>
              </a:ext>
            </a:extLst>
          </p:cNvPr>
          <p:cNvSpPr>
            <a:spLocks noGrp="1"/>
          </p:cNvSpPr>
          <p:nvPr>
            <p:ph sz="quarter" idx="19" hasCustomPrompt="1"/>
          </p:nvPr>
        </p:nvSpPr>
        <p:spPr>
          <a:xfrm>
            <a:off x="900000" y="3063600"/>
            <a:ext cx="3808800" cy="2167200"/>
          </a:xfrm>
        </p:spPr>
        <p:txBody>
          <a:bodyPr/>
          <a:lstStyle>
            <a:lvl1pPr marL="0" indent="0">
              <a:lnSpc>
                <a:spcPct val="120000"/>
              </a:lnSpc>
              <a:spcBef>
                <a:spcPts val="0"/>
              </a:spcBef>
              <a:spcAft>
                <a:spcPts val="500"/>
              </a:spcAft>
              <a:buNone/>
              <a:defRPr lang="en-US" sz="1200" b="0" kern="1200" dirty="0" smtClean="0">
                <a:solidFill>
                  <a:schemeClr val="bg1"/>
                </a:solidFill>
                <a:latin typeface="+mn-lt"/>
                <a:ea typeface="+mn-ea"/>
                <a:cs typeface="+mn-cs"/>
              </a:defRPr>
            </a:lvl1pPr>
            <a:lvl2pPr marL="180000" indent="0">
              <a:lnSpc>
                <a:spcPct val="120000"/>
              </a:lnSpc>
              <a:spcBef>
                <a:spcPts val="0"/>
              </a:spcBef>
              <a:spcAft>
                <a:spcPts val="500"/>
              </a:spcAft>
              <a:buNone/>
              <a:defRPr>
                <a:solidFill>
                  <a:schemeClr val="bg1"/>
                </a:solidFill>
              </a:defRPr>
            </a:lvl2pPr>
            <a:lvl3pPr marL="360000" indent="0">
              <a:lnSpc>
                <a:spcPct val="120000"/>
              </a:lnSpc>
              <a:spcBef>
                <a:spcPts val="0"/>
              </a:spcBef>
              <a:spcAft>
                <a:spcPts val="500"/>
              </a:spcAft>
              <a:buNone/>
              <a:defRPr>
                <a:solidFill>
                  <a:schemeClr val="bg1"/>
                </a:solidFill>
              </a:defRPr>
            </a:lvl3pPr>
            <a:lvl4pPr>
              <a:lnSpc>
                <a:spcPct val="120000"/>
              </a:lnSpc>
              <a:spcBef>
                <a:spcPts val="0"/>
              </a:spcBef>
              <a:spcAft>
                <a:spcPts val="500"/>
              </a:spcAft>
              <a:buNone/>
              <a:defRPr>
                <a:solidFill>
                  <a:schemeClr val="bg1"/>
                </a:solidFill>
              </a:defRPr>
            </a:lvl4pPr>
            <a:lvl5pPr>
              <a:lnSpc>
                <a:spcPct val="120000"/>
              </a:lnSpc>
              <a:spcBef>
                <a:spcPts val="0"/>
              </a:spcBef>
              <a:spcAft>
                <a:spcPts val="500"/>
              </a:spcAft>
              <a:buNone/>
              <a:defRPr>
                <a:solidFill>
                  <a:schemeClr val="bg1"/>
                </a:solidFill>
              </a:defRPr>
            </a:lvl5pPr>
          </a:lstStyle>
          <a:p>
            <a:pPr lvl="0"/>
            <a:r>
              <a:rPr lang="en-GB" dirty="0"/>
              <a:t>Click to add subtitle</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7" name="Text Placeholder 4">
            <a:extLst>
              <a:ext uri="{FF2B5EF4-FFF2-40B4-BE49-F238E27FC236}">
                <a16:creationId xmlns:a16="http://schemas.microsoft.com/office/drawing/2014/main" id="{CA6A775F-206F-4D48-A769-915496B3D798}"/>
              </a:ext>
            </a:extLst>
          </p:cNvPr>
          <p:cNvSpPr>
            <a:spLocks noGrp="1"/>
          </p:cNvSpPr>
          <p:nvPr>
            <p:ph type="body" sz="quarter" idx="18" hasCustomPrompt="1"/>
          </p:nvPr>
        </p:nvSpPr>
        <p:spPr>
          <a:xfrm>
            <a:off x="900000" y="5760000"/>
            <a:ext cx="3808800" cy="396000"/>
          </a:xfrm>
        </p:spPr>
        <p:txBody>
          <a:bodyPr/>
          <a:lstStyle>
            <a:lvl1pPr marL="0" indent="0">
              <a:lnSpc>
                <a:spcPct val="100000"/>
              </a:lnSpc>
              <a:spcBef>
                <a:spcPts val="0"/>
              </a:spcBef>
              <a:spcAft>
                <a:spcPts val="0"/>
              </a:spcAft>
              <a:buFontTx/>
              <a:buNone/>
              <a:defRPr lang="en-US" sz="1400" b="1" kern="1200" dirty="0" smtClean="0">
                <a:solidFill>
                  <a:schemeClr val="bg1"/>
                </a:solidFill>
                <a:latin typeface="+mn-lt"/>
                <a:ea typeface="+mn-ea"/>
                <a:cs typeface="+mn-cs"/>
              </a:defRPr>
            </a:lvl1pPr>
            <a:lvl2pPr marL="0" indent="0">
              <a:lnSpc>
                <a:spcPct val="100000"/>
              </a:lnSpc>
              <a:spcBef>
                <a:spcPts val="0"/>
              </a:spcBef>
              <a:spcAft>
                <a:spcPts val="0"/>
              </a:spcAft>
              <a:buFontTx/>
              <a:buNone/>
              <a:defRPr lang="en-US" sz="1400" b="0" kern="1200" dirty="0" smtClean="0">
                <a:solidFill>
                  <a:schemeClr val="tx1"/>
                </a:solidFill>
                <a:latin typeface="+mn-lt"/>
                <a:ea typeface="+mn-ea"/>
                <a:cs typeface="+mn-cs"/>
              </a:defRPr>
            </a:lvl2pPr>
            <a:lvl3pPr marL="0" indent="0">
              <a:lnSpc>
                <a:spcPct val="100000"/>
              </a:lnSpc>
              <a:spcBef>
                <a:spcPts val="0"/>
              </a:spcBef>
              <a:spcAft>
                <a:spcPts val="0"/>
              </a:spcAft>
              <a:buFontTx/>
              <a:buNone/>
              <a:defRPr lang="en-US" sz="1400" b="0" kern="1200" dirty="0" smtClean="0">
                <a:solidFill>
                  <a:schemeClr val="tx1"/>
                </a:solidFill>
                <a:latin typeface="+mn-lt"/>
                <a:ea typeface="+mn-ea"/>
                <a:cs typeface="+mn-cs"/>
              </a:defRPr>
            </a:lvl3pPr>
            <a:lvl4pPr marL="0">
              <a:lnSpc>
                <a:spcPct val="100000"/>
              </a:lnSpc>
              <a:spcBef>
                <a:spcPts val="0"/>
              </a:spcBef>
              <a:spcAft>
                <a:spcPts val="0"/>
              </a:spcAft>
              <a:buFontTx/>
              <a:buNone/>
              <a:defRPr lang="en-US" sz="1400" b="0" kern="1200" dirty="0" smtClean="0">
                <a:solidFill>
                  <a:schemeClr val="tx1"/>
                </a:solidFill>
                <a:latin typeface="+mn-lt"/>
                <a:ea typeface="+mn-ea"/>
                <a:cs typeface="+mn-cs"/>
              </a:defRPr>
            </a:lvl4pPr>
            <a:lvl5pPr marL="0">
              <a:lnSpc>
                <a:spcPct val="100000"/>
              </a:lnSpc>
              <a:spcBef>
                <a:spcPts val="0"/>
              </a:spcBef>
              <a:spcAft>
                <a:spcPts val="0"/>
              </a:spcAft>
              <a:buFontTx/>
              <a:buNone/>
              <a:defRPr lang="en-GB" sz="1400" b="0" kern="1200" dirty="0">
                <a:solidFill>
                  <a:schemeClr val="tx1"/>
                </a:solidFill>
                <a:latin typeface="+mn-lt"/>
                <a:ea typeface="+mn-ea"/>
                <a:cs typeface="+mn-cs"/>
              </a:defRPr>
            </a:lvl5pPr>
            <a:lvl6pPr>
              <a:lnSpc>
                <a:spcPct val="100000"/>
              </a:lnSpc>
              <a:spcBef>
                <a:spcPts val="0"/>
              </a:spcBef>
              <a:spcAft>
                <a:spcPts val="0"/>
              </a:spcAft>
              <a:buNone/>
              <a:defRPr lang="en-US" sz="1400" b="0" kern="1200" cap="none" baseline="0" dirty="0" smtClean="0">
                <a:solidFill>
                  <a:schemeClr val="tx1"/>
                </a:solidFill>
                <a:latin typeface="+mn-lt"/>
                <a:ea typeface="+mn-ea"/>
                <a:cs typeface="+mn-cs"/>
              </a:defRPr>
            </a:lvl6pPr>
            <a:lvl7pPr>
              <a:lnSpc>
                <a:spcPct val="100000"/>
              </a:lnSpc>
              <a:spcBef>
                <a:spcPts val="0"/>
              </a:spcBef>
              <a:spcAft>
                <a:spcPts val="0"/>
              </a:spcAft>
              <a:buNone/>
              <a:defRPr lang="en-US" sz="1400" b="0" kern="1200" cap="none" baseline="0" dirty="0" smtClean="0">
                <a:solidFill>
                  <a:schemeClr val="tx1"/>
                </a:solidFill>
                <a:latin typeface="+mn-lt"/>
                <a:ea typeface="+mn-ea"/>
                <a:cs typeface="+mn-cs"/>
              </a:defRPr>
            </a:lvl7pPr>
            <a:lvl8pPr marL="0" indent="0">
              <a:lnSpc>
                <a:spcPct val="100000"/>
              </a:lnSpc>
              <a:spcBef>
                <a:spcPts val="0"/>
              </a:spcBef>
              <a:spcAft>
                <a:spcPts val="0"/>
              </a:spcAft>
              <a:buNone/>
              <a:defRPr lang="en-US" sz="1400" b="0" kern="1200" cap="none" baseline="0" dirty="0" smtClean="0">
                <a:solidFill>
                  <a:schemeClr val="tx1"/>
                </a:solidFill>
                <a:latin typeface="+mn-lt"/>
                <a:ea typeface="+mn-ea"/>
                <a:cs typeface="+mn-cs"/>
              </a:defRPr>
            </a:lvl8pPr>
            <a:lvl9pPr>
              <a:lnSpc>
                <a:spcPct val="100000"/>
              </a:lnSpc>
              <a:spcBef>
                <a:spcPts val="0"/>
              </a:spcBef>
              <a:spcAft>
                <a:spcPts val="0"/>
              </a:spcAft>
              <a:buNone/>
              <a:defRPr lang="en-GB" sz="1400" b="0" kern="1200" cap="none" baseline="0" dirty="0" smtClean="0">
                <a:solidFill>
                  <a:schemeClr val="tx1"/>
                </a:solidFill>
                <a:latin typeface="+mn-lt"/>
                <a:ea typeface="+mn-ea"/>
                <a:cs typeface="+mn-cs"/>
              </a:defRPr>
            </a:lvl9pPr>
          </a:lstStyle>
          <a:p>
            <a:pPr lvl="0"/>
            <a:r>
              <a:rPr lang="en-GB" noProof="0" dirty="0"/>
              <a:t>Click to add text</a:t>
            </a:r>
          </a:p>
        </p:txBody>
      </p:sp>
      <p:sp>
        <p:nvSpPr>
          <p:cNvPr id="14" name="Coppyright text">
            <a:extLst>
              <a:ext uri="{FF2B5EF4-FFF2-40B4-BE49-F238E27FC236}">
                <a16:creationId xmlns:a16="http://schemas.microsoft.com/office/drawing/2014/main" id="{54F6C5B9-FF43-4A1F-BFF0-FFAE82002E05}"/>
              </a:ext>
            </a:extLst>
          </p:cNvPr>
          <p:cNvSpPr/>
          <p:nvPr userDrawn="1"/>
        </p:nvSpPr>
        <p:spPr bwMode="white">
          <a:xfrm>
            <a:off x="5254875" y="5310000"/>
            <a:ext cx="6397126" cy="1015663"/>
          </a:xfrm>
          <a:prstGeom prst="rect">
            <a:avLst/>
          </a:prstGeom>
        </p:spPr>
        <p:txBody>
          <a:bodyPr wrap="square" lIns="0" tIns="0" rIns="0" bIns="0" anchor="b" anchorCtr="0">
            <a:spAutoFit/>
          </a:bodyPr>
          <a:lstStyle/>
          <a:p>
            <a:pPr>
              <a:spcAft>
                <a:spcPts val="400"/>
              </a:spcAft>
            </a:pPr>
            <a:r>
              <a:rPr lang="en-GB" sz="700" b="0" i="0" dirty="0">
                <a:solidFill>
                  <a:schemeClr val="tx1"/>
                </a:solidFill>
                <a:effectLst/>
                <a:latin typeface="+mn-lt"/>
                <a:ea typeface="Arial" panose="020B0604020202020204" pitchFamily="34" charset="0"/>
              </a:rPr>
              <a:t>YouGov, 2022, all rights reserved. All materials contained herein are protected by copyright laws. </a:t>
            </a:r>
          </a:p>
          <a:p>
            <a:pPr>
              <a:spcAft>
                <a:spcPts val="400"/>
              </a:spcAft>
            </a:pPr>
            <a:r>
              <a:rPr lang="en-GB" sz="700" b="0" i="0" dirty="0">
                <a:solidFill>
                  <a:schemeClr val="tx1"/>
                </a:solidFill>
                <a:effectLst/>
                <a:latin typeface="+mn-lt"/>
                <a:ea typeface="Arial" panose="020B0604020202020204" pitchFamily="34" charset="0"/>
              </a:rPr>
              <a:t>Any storage, reproduction or distribution of such materials, in whole or in part, in any form without the prior written permission of YouGov is prohibited.</a:t>
            </a:r>
          </a:p>
          <a:p>
            <a:pPr>
              <a:spcAft>
                <a:spcPts val="400"/>
              </a:spcAft>
            </a:pPr>
            <a:r>
              <a:rPr lang="en-GB" sz="700" b="0" i="0" dirty="0">
                <a:solidFill>
                  <a:schemeClr val="tx1"/>
                </a:solidFill>
                <a:effectLst/>
                <a:latin typeface="+mn-lt"/>
                <a:ea typeface="Arial" panose="020B0604020202020204" pitchFamily="34" charset="0"/>
              </a:rPr>
              <a:t>This information (including any enclosures and attachments) is propriety and confidential and has been prepared for the exclusive use and benefit of the addressee(s) and solely for the purpose for which it is provided. </a:t>
            </a:r>
          </a:p>
          <a:p>
            <a:pPr>
              <a:spcAft>
                <a:spcPts val="400"/>
              </a:spcAft>
            </a:pPr>
            <a:r>
              <a:rPr lang="en-GB" sz="700" b="0" i="0" dirty="0">
                <a:solidFill>
                  <a:schemeClr val="tx1"/>
                </a:solidFill>
                <a:effectLst/>
                <a:latin typeface="+mn-lt"/>
                <a:ea typeface="Arial" panose="020B0604020202020204" pitchFamily="34" charset="0"/>
              </a:rPr>
              <a:t>We make no representations, warranties or guarantees, whether express or implied, that the information is accurate, complete or up to date. We exclude all implied conditions, warranties, representations or other terms that may apply and we will not be liable to you for any loss or damage, whether in contract, tort (including negligence), breach of statutory duty, or otherwise, even if foreseeable, arising under or in connection with use of or reliance on the information. </a:t>
            </a:r>
            <a:br>
              <a:rPr lang="en-GB" sz="700" b="0" i="0" dirty="0">
                <a:solidFill>
                  <a:schemeClr val="tx1"/>
                </a:solidFill>
                <a:effectLst/>
                <a:latin typeface="+mn-lt"/>
                <a:ea typeface="Arial" panose="020B0604020202020204" pitchFamily="34" charset="0"/>
              </a:rPr>
            </a:br>
            <a:r>
              <a:rPr lang="en-GB" sz="700" b="0" i="0" dirty="0">
                <a:solidFill>
                  <a:schemeClr val="tx1"/>
                </a:solidFill>
                <a:effectLst/>
                <a:latin typeface="+mn-lt"/>
                <a:ea typeface="Arial" panose="020B0604020202020204" pitchFamily="34" charset="0"/>
              </a:rPr>
              <a:t>We do not exclude or limit in any way our liability to you where it would be unlawful to do so.</a:t>
            </a:r>
          </a:p>
        </p:txBody>
      </p:sp>
      <p:sp>
        <p:nvSpPr>
          <p:cNvPr id="23" name="TextBox 22">
            <a:extLst>
              <a:ext uri="{FF2B5EF4-FFF2-40B4-BE49-F238E27FC236}">
                <a16:creationId xmlns:a16="http://schemas.microsoft.com/office/drawing/2014/main" id="{CAE0D282-EFB5-4A33-BB1C-A70AAB0B4CA6}"/>
              </a:ext>
            </a:extLst>
          </p:cNvPr>
          <p:cNvSpPr txBox="1"/>
          <p:nvPr userDrawn="1"/>
        </p:nvSpPr>
        <p:spPr>
          <a:xfrm>
            <a:off x="539750" y="6480000"/>
            <a:ext cx="2822575" cy="169277"/>
          </a:xfrm>
          <a:prstGeom prst="rect">
            <a:avLst/>
          </a:prstGeom>
          <a:noFill/>
        </p:spPr>
        <p:txBody>
          <a:bodyPr wrap="square" lIns="0" tIns="0" rIns="0" bIns="0" rtlCol="0">
            <a:spAutoFit/>
          </a:bodyPr>
          <a:lstStyle/>
          <a:p>
            <a:pPr algn="l"/>
            <a:r>
              <a:rPr lang="en-GB" sz="1100" dirty="0">
                <a:solidFill>
                  <a:schemeClr val="tx1"/>
                </a:solidFill>
                <a:latin typeface="+mj-lt"/>
                <a:hlinkClick r:id="rId3">
                  <a:extLst>
                    <a:ext uri="{A12FA001-AC4F-418D-AE19-62706E023703}">
                      <ahyp:hlinkClr xmlns:ahyp="http://schemas.microsoft.com/office/drawing/2018/hyperlinkcolor" val="tx"/>
                    </a:ext>
                  </a:extLst>
                </a:hlinkClick>
              </a:rPr>
              <a:t>business.yougov.com</a:t>
            </a:r>
            <a:endParaRPr lang="en-GB" sz="1100" dirty="0">
              <a:solidFill>
                <a:schemeClr val="tx1"/>
              </a:solidFill>
              <a:latin typeface="+mj-lt"/>
            </a:endParaRPr>
          </a:p>
        </p:txBody>
      </p:sp>
    </p:spTree>
    <p:extLst>
      <p:ext uri="{BB962C8B-B14F-4D97-AF65-F5344CB8AC3E}">
        <p14:creationId xmlns:p14="http://schemas.microsoft.com/office/powerpoint/2010/main" val="1622337484"/>
      </p:ext>
    </p:extLst>
  </p:cSld>
  <p:clrMapOvr>
    <a:overrideClrMapping bg1="dk1" tx1="lt1" bg2="dk2" tx2="lt2" accent1="accent1" accent2="accent2" accent3="accent3" accent4="accent4" accent5="accent5" accent6="accent6" hlink="hlink" folHlink="folHlink"/>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END SLIDE Disclaimer">
    <p:bg>
      <p:bgPr>
        <a:solidFill>
          <a:schemeClr val="accent1"/>
        </a:solidFill>
        <a:effectLst/>
      </p:bgPr>
    </p:bg>
    <p:spTree>
      <p:nvGrpSpPr>
        <p:cNvPr id="1" name=""/>
        <p:cNvGrpSpPr/>
        <p:nvPr/>
      </p:nvGrpSpPr>
      <p:grpSpPr>
        <a:xfrm>
          <a:off x="0" y="0"/>
          <a:ext cx="0" cy="0"/>
          <a:chOff x="0" y="0"/>
          <a:chExt cx="0" cy="0"/>
        </a:xfrm>
      </p:grpSpPr>
      <p:sp>
        <p:nvSpPr>
          <p:cNvPr id="4" name="Date Placeholder 3" hidden="1">
            <a:extLst>
              <a:ext uri="{FF2B5EF4-FFF2-40B4-BE49-F238E27FC236}">
                <a16:creationId xmlns:a16="http://schemas.microsoft.com/office/drawing/2014/main" id="{2ABF9490-8D36-43C2-8511-8F00151AC21F}"/>
              </a:ext>
            </a:extLst>
          </p:cNvPr>
          <p:cNvSpPr>
            <a:spLocks noGrp="1"/>
          </p:cNvSpPr>
          <p:nvPr>
            <p:ph type="dt" sz="half" idx="19"/>
          </p:nvPr>
        </p:nvSpPr>
        <p:spPr/>
        <p:txBody>
          <a:bodyPr/>
          <a:lstStyle/>
          <a:p>
            <a:fld id="{ACA5B5EE-59ED-403B-8A95-F0810516ACE8}" type="datetime4">
              <a:rPr lang="en-GB" smtClean="0"/>
              <a:t>31 October 2023</a:t>
            </a:fld>
            <a:endParaRPr lang="en-GB" dirty="0"/>
          </a:p>
        </p:txBody>
      </p:sp>
      <p:pic>
        <p:nvPicPr>
          <p:cNvPr id="7" name="Graphics">
            <a:extLst>
              <a:ext uri="{FF2B5EF4-FFF2-40B4-BE49-F238E27FC236}">
                <a16:creationId xmlns:a16="http://schemas.microsoft.com/office/drawing/2014/main" id="{8EA39949-CB15-4518-A3C1-134F05399AA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6" name="Triangle 9">
            <a:extLst>
              <a:ext uri="{FF2B5EF4-FFF2-40B4-BE49-F238E27FC236}">
                <a16:creationId xmlns:a16="http://schemas.microsoft.com/office/drawing/2014/main" id="{39505236-9C05-4ED1-ADCE-A7C25095CFFF}"/>
              </a:ext>
            </a:extLst>
          </p:cNvPr>
          <p:cNvSpPr/>
          <p:nvPr userDrawn="1"/>
        </p:nvSpPr>
        <p:spPr bwMode="white">
          <a:xfrm rot="16200000">
            <a:off x="11987738" y="4369389"/>
            <a:ext cx="228599" cy="179924"/>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13" name="Logo">
            <a:extLst>
              <a:ext uri="{FF2B5EF4-FFF2-40B4-BE49-F238E27FC236}">
                <a16:creationId xmlns:a16="http://schemas.microsoft.com/office/drawing/2014/main" id="{F58C1FB8-4776-4EB1-BE80-FAE5EF66F7B4}"/>
              </a:ext>
            </a:extLst>
          </p:cNvPr>
          <p:cNvSpPr>
            <a:spLocks noChangeArrowheads="1"/>
          </p:cNvSpPr>
          <p:nvPr userDrawn="1"/>
        </p:nvSpPr>
        <p:spPr bwMode="white">
          <a:xfrm>
            <a:off x="10048010" y="4251363"/>
            <a:ext cx="1670252" cy="347393"/>
          </a:xfrm>
          <a:custGeom>
            <a:avLst/>
            <a:gdLst>
              <a:gd name="T0" fmla="*/ 3133 w 3201"/>
              <a:gd name="T1" fmla="*/ 97 h 664"/>
              <a:gd name="T2" fmla="*/ 3148 w 3201"/>
              <a:gd name="T3" fmla="*/ 81 h 664"/>
              <a:gd name="T4" fmla="*/ 3120 w 3201"/>
              <a:gd name="T5" fmla="*/ 77 h 664"/>
              <a:gd name="T6" fmla="*/ 3109 w 3201"/>
              <a:gd name="T7" fmla="*/ 135 h 664"/>
              <a:gd name="T8" fmla="*/ 3150 w 3201"/>
              <a:gd name="T9" fmla="*/ 69 h 664"/>
              <a:gd name="T10" fmla="*/ 3156 w 3201"/>
              <a:gd name="T11" fmla="*/ 99 h 664"/>
              <a:gd name="T12" fmla="*/ 3158 w 3201"/>
              <a:gd name="T13" fmla="*/ 122 h 664"/>
              <a:gd name="T14" fmla="*/ 3147 w 3201"/>
              <a:gd name="T15" fmla="*/ 124 h 664"/>
              <a:gd name="T16" fmla="*/ 3120 w 3201"/>
              <a:gd name="T17" fmla="*/ 106 h 664"/>
              <a:gd name="T18" fmla="*/ 2276 w 3201"/>
              <a:gd name="T19" fmla="*/ 420 h 664"/>
              <a:gd name="T20" fmla="*/ 2391 w 3201"/>
              <a:gd name="T21" fmla="*/ 562 h 664"/>
              <a:gd name="T22" fmla="*/ 2473 w 3201"/>
              <a:gd name="T23" fmla="*/ 314 h 664"/>
              <a:gd name="T24" fmla="*/ 2276 w 3201"/>
              <a:gd name="T25" fmla="*/ 420 h 664"/>
              <a:gd name="T26" fmla="*/ 2178 w 3201"/>
              <a:gd name="T27" fmla="*/ 294 h 664"/>
              <a:gd name="T28" fmla="*/ 2567 w 3201"/>
              <a:gd name="T29" fmla="*/ 245 h 664"/>
              <a:gd name="T30" fmla="*/ 2392 w 3201"/>
              <a:gd name="T31" fmla="*/ 662 h 664"/>
              <a:gd name="T32" fmla="*/ 2147 w 3201"/>
              <a:gd name="T33" fmla="*/ 413 h 664"/>
              <a:gd name="T34" fmla="*/ 649 w 3201"/>
              <a:gd name="T35" fmla="*/ 526 h 664"/>
              <a:gd name="T36" fmla="*/ 847 w 3201"/>
              <a:gd name="T37" fmla="*/ 419 h 664"/>
              <a:gd name="T38" fmla="*/ 649 w 3201"/>
              <a:gd name="T39" fmla="*/ 314 h 664"/>
              <a:gd name="T40" fmla="*/ 488 w 3201"/>
              <a:gd name="T41" fmla="*/ 413 h 664"/>
              <a:gd name="T42" fmla="*/ 731 w 3201"/>
              <a:gd name="T43" fmla="*/ 177 h 664"/>
              <a:gd name="T44" fmla="*/ 906 w 3201"/>
              <a:gd name="T45" fmla="*/ 593 h 664"/>
              <a:gd name="T46" fmla="*/ 518 w 3201"/>
              <a:gd name="T47" fmla="*/ 549 h 664"/>
              <a:gd name="T48" fmla="*/ 3137 w 3201"/>
              <a:gd name="T49" fmla="*/ 48 h 664"/>
              <a:gd name="T50" fmla="*/ 3084 w 3201"/>
              <a:gd name="T51" fmla="*/ 100 h 664"/>
              <a:gd name="T52" fmla="*/ 3137 w 3201"/>
              <a:gd name="T53" fmla="*/ 152 h 664"/>
              <a:gd name="T54" fmla="*/ 3190 w 3201"/>
              <a:gd name="T55" fmla="*/ 100 h 664"/>
              <a:gd name="T56" fmla="*/ 3137 w 3201"/>
              <a:gd name="T57" fmla="*/ 48 h 664"/>
              <a:gd name="T58" fmla="*/ 3168 w 3201"/>
              <a:gd name="T59" fmla="*/ 46 h 664"/>
              <a:gd name="T60" fmla="*/ 3192 w 3201"/>
              <a:gd name="T61" fmla="*/ 131 h 664"/>
              <a:gd name="T62" fmla="*/ 3105 w 3201"/>
              <a:gd name="T63" fmla="*/ 154 h 664"/>
              <a:gd name="T64" fmla="*/ 3082 w 3201"/>
              <a:gd name="T65" fmla="*/ 69 h 664"/>
              <a:gd name="T66" fmla="*/ 2809 w 3201"/>
              <a:gd name="T67" fmla="*/ 652 h 664"/>
              <a:gd name="T68" fmla="*/ 2749 w 3201"/>
              <a:gd name="T69" fmla="*/ 187 h 664"/>
              <a:gd name="T70" fmla="*/ 2877 w 3201"/>
              <a:gd name="T71" fmla="*/ 464 h 664"/>
              <a:gd name="T72" fmla="*/ 3109 w 3201"/>
              <a:gd name="T73" fmla="*/ 187 h 664"/>
              <a:gd name="T74" fmla="*/ 1826 w 3201"/>
              <a:gd name="T75" fmla="*/ 416 h 664"/>
              <a:gd name="T76" fmla="*/ 2110 w 3201"/>
              <a:gd name="T77" fmla="*/ 308 h 664"/>
              <a:gd name="T78" fmla="*/ 1831 w 3201"/>
              <a:gd name="T79" fmla="*/ 663 h 664"/>
              <a:gd name="T80" fmla="*/ 1500 w 3201"/>
              <a:gd name="T81" fmla="*/ 329 h 664"/>
              <a:gd name="T82" fmla="*/ 1824 w 3201"/>
              <a:gd name="T83" fmla="*/ 0 h 664"/>
              <a:gd name="T84" fmla="*/ 1971 w 3201"/>
              <a:gd name="T85" fmla="*/ 212 h 664"/>
              <a:gd name="T86" fmla="*/ 1686 w 3201"/>
              <a:gd name="T87" fmla="*/ 164 h 664"/>
              <a:gd name="T88" fmla="*/ 1822 w 3201"/>
              <a:gd name="T89" fmla="*/ 552 h 664"/>
              <a:gd name="T90" fmla="*/ 1977 w 3201"/>
              <a:gd name="T91" fmla="*/ 416 h 664"/>
              <a:gd name="T92" fmla="*/ 1330 w 3201"/>
              <a:gd name="T93" fmla="*/ 652 h 664"/>
              <a:gd name="T94" fmla="*/ 1174 w 3201"/>
              <a:gd name="T95" fmla="*/ 662 h 664"/>
              <a:gd name="T96" fmla="*/ 1016 w 3201"/>
              <a:gd name="T97" fmla="*/ 481 h 664"/>
              <a:gd name="T98" fmla="*/ 1141 w 3201"/>
              <a:gd name="T99" fmla="*/ 401 h 664"/>
              <a:gd name="T100" fmla="*/ 1220 w 3201"/>
              <a:gd name="T101" fmla="*/ 569 h 664"/>
              <a:gd name="T102" fmla="*/ 1321 w 3201"/>
              <a:gd name="T103" fmla="*/ 383 h 664"/>
              <a:gd name="T104" fmla="*/ 1447 w 3201"/>
              <a:gd name="T105" fmla="*/ 652 h 664"/>
              <a:gd name="T106" fmla="*/ 239 w 3201"/>
              <a:gd name="T107" fmla="*/ 382 h 664"/>
              <a:gd name="T108" fmla="*/ 308 w 3201"/>
              <a:gd name="T109" fmla="*/ 264 h 664"/>
              <a:gd name="T110" fmla="*/ 371 w 3201"/>
              <a:gd name="T111" fmla="*/ 383 h 664"/>
              <a:gd name="T112" fmla="*/ 239 w 3201"/>
              <a:gd name="T113" fmla="*/ 382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201" h="664">
                <a:moveTo>
                  <a:pt x="3120" y="97"/>
                </a:moveTo>
                <a:lnTo>
                  <a:pt x="3120" y="97"/>
                </a:lnTo>
                <a:cubicBezTo>
                  <a:pt x="3133" y="97"/>
                  <a:pt x="3133" y="97"/>
                  <a:pt x="3133" y="97"/>
                </a:cubicBezTo>
                <a:cubicBezTo>
                  <a:pt x="3140" y="97"/>
                  <a:pt x="3144" y="96"/>
                  <a:pt x="3146" y="94"/>
                </a:cubicBezTo>
                <a:cubicBezTo>
                  <a:pt x="3149" y="92"/>
                  <a:pt x="3150" y="90"/>
                  <a:pt x="3150" y="87"/>
                </a:cubicBezTo>
                <a:cubicBezTo>
                  <a:pt x="3150" y="85"/>
                  <a:pt x="3149" y="83"/>
                  <a:pt x="3148" y="81"/>
                </a:cubicBezTo>
                <a:cubicBezTo>
                  <a:pt x="3147" y="80"/>
                  <a:pt x="3145" y="79"/>
                  <a:pt x="3143" y="78"/>
                </a:cubicBezTo>
                <a:cubicBezTo>
                  <a:pt x="3141" y="77"/>
                  <a:pt x="3138" y="77"/>
                  <a:pt x="3132" y="77"/>
                </a:cubicBezTo>
                <a:cubicBezTo>
                  <a:pt x="3120" y="77"/>
                  <a:pt x="3120" y="77"/>
                  <a:pt x="3120" y="77"/>
                </a:cubicBezTo>
                <a:lnTo>
                  <a:pt x="3120" y="97"/>
                </a:lnTo>
                <a:close/>
                <a:moveTo>
                  <a:pt x="3109" y="135"/>
                </a:moveTo>
                <a:lnTo>
                  <a:pt x="3109" y="135"/>
                </a:lnTo>
                <a:cubicBezTo>
                  <a:pt x="3109" y="68"/>
                  <a:pt x="3109" y="68"/>
                  <a:pt x="3109" y="68"/>
                </a:cubicBezTo>
                <a:cubicBezTo>
                  <a:pt x="3132" y="68"/>
                  <a:pt x="3132" y="68"/>
                  <a:pt x="3132" y="68"/>
                </a:cubicBezTo>
                <a:cubicBezTo>
                  <a:pt x="3140" y="68"/>
                  <a:pt x="3146" y="68"/>
                  <a:pt x="3150" y="69"/>
                </a:cubicBezTo>
                <a:cubicBezTo>
                  <a:pt x="3153" y="71"/>
                  <a:pt x="3156" y="73"/>
                  <a:pt x="3158" y="76"/>
                </a:cubicBezTo>
                <a:cubicBezTo>
                  <a:pt x="3160" y="79"/>
                  <a:pt x="3161" y="82"/>
                  <a:pt x="3161" y="86"/>
                </a:cubicBezTo>
                <a:cubicBezTo>
                  <a:pt x="3161" y="91"/>
                  <a:pt x="3160" y="95"/>
                  <a:pt x="3156" y="99"/>
                </a:cubicBezTo>
                <a:cubicBezTo>
                  <a:pt x="3153" y="102"/>
                  <a:pt x="3148" y="104"/>
                  <a:pt x="3142" y="105"/>
                </a:cubicBezTo>
                <a:cubicBezTo>
                  <a:pt x="3144" y="106"/>
                  <a:pt x="3146" y="107"/>
                  <a:pt x="3148" y="108"/>
                </a:cubicBezTo>
                <a:cubicBezTo>
                  <a:pt x="3150" y="111"/>
                  <a:pt x="3154" y="115"/>
                  <a:pt x="3158" y="122"/>
                </a:cubicBezTo>
                <a:cubicBezTo>
                  <a:pt x="3166" y="135"/>
                  <a:pt x="3166" y="135"/>
                  <a:pt x="3166" y="135"/>
                </a:cubicBezTo>
                <a:cubicBezTo>
                  <a:pt x="3153" y="135"/>
                  <a:pt x="3153" y="135"/>
                  <a:pt x="3153" y="135"/>
                </a:cubicBezTo>
                <a:cubicBezTo>
                  <a:pt x="3147" y="124"/>
                  <a:pt x="3147" y="124"/>
                  <a:pt x="3147" y="124"/>
                </a:cubicBezTo>
                <a:cubicBezTo>
                  <a:pt x="3142" y="116"/>
                  <a:pt x="3138" y="111"/>
                  <a:pt x="3135" y="109"/>
                </a:cubicBezTo>
                <a:cubicBezTo>
                  <a:pt x="3133" y="107"/>
                  <a:pt x="3130" y="106"/>
                  <a:pt x="3126" y="106"/>
                </a:cubicBezTo>
                <a:cubicBezTo>
                  <a:pt x="3120" y="106"/>
                  <a:pt x="3120" y="106"/>
                  <a:pt x="3120" y="106"/>
                </a:cubicBezTo>
                <a:cubicBezTo>
                  <a:pt x="3120" y="135"/>
                  <a:pt x="3120" y="135"/>
                  <a:pt x="3120" y="135"/>
                </a:cubicBezTo>
                <a:lnTo>
                  <a:pt x="3109" y="135"/>
                </a:lnTo>
                <a:close/>
                <a:moveTo>
                  <a:pt x="2276" y="420"/>
                </a:moveTo>
                <a:lnTo>
                  <a:pt x="2276" y="420"/>
                </a:lnTo>
                <a:cubicBezTo>
                  <a:pt x="2276" y="466"/>
                  <a:pt x="2287" y="501"/>
                  <a:pt x="2309" y="526"/>
                </a:cubicBezTo>
                <a:cubicBezTo>
                  <a:pt x="2331" y="550"/>
                  <a:pt x="2359" y="562"/>
                  <a:pt x="2391" y="562"/>
                </a:cubicBezTo>
                <a:cubicBezTo>
                  <a:pt x="2424" y="562"/>
                  <a:pt x="2451" y="550"/>
                  <a:pt x="2473" y="526"/>
                </a:cubicBezTo>
                <a:cubicBezTo>
                  <a:pt x="2495" y="501"/>
                  <a:pt x="2507" y="465"/>
                  <a:pt x="2507" y="419"/>
                </a:cubicBezTo>
                <a:cubicBezTo>
                  <a:pt x="2507" y="373"/>
                  <a:pt x="2495" y="338"/>
                  <a:pt x="2473" y="314"/>
                </a:cubicBezTo>
                <a:cubicBezTo>
                  <a:pt x="2451" y="289"/>
                  <a:pt x="2424" y="277"/>
                  <a:pt x="2391" y="277"/>
                </a:cubicBezTo>
                <a:cubicBezTo>
                  <a:pt x="2359" y="277"/>
                  <a:pt x="2331" y="289"/>
                  <a:pt x="2309" y="314"/>
                </a:cubicBezTo>
                <a:cubicBezTo>
                  <a:pt x="2287" y="338"/>
                  <a:pt x="2276" y="374"/>
                  <a:pt x="2276" y="420"/>
                </a:cubicBezTo>
                <a:close/>
                <a:moveTo>
                  <a:pt x="2147" y="413"/>
                </a:moveTo>
                <a:lnTo>
                  <a:pt x="2147" y="413"/>
                </a:lnTo>
                <a:cubicBezTo>
                  <a:pt x="2147" y="372"/>
                  <a:pt x="2157" y="333"/>
                  <a:pt x="2178" y="294"/>
                </a:cubicBezTo>
                <a:cubicBezTo>
                  <a:pt x="2198" y="256"/>
                  <a:pt x="2228" y="227"/>
                  <a:pt x="2265" y="207"/>
                </a:cubicBezTo>
                <a:cubicBezTo>
                  <a:pt x="2302" y="187"/>
                  <a:pt x="2344" y="177"/>
                  <a:pt x="2391" y="177"/>
                </a:cubicBezTo>
                <a:cubicBezTo>
                  <a:pt x="2462" y="177"/>
                  <a:pt x="2521" y="200"/>
                  <a:pt x="2567" y="245"/>
                </a:cubicBezTo>
                <a:cubicBezTo>
                  <a:pt x="2613" y="291"/>
                  <a:pt x="2635" y="349"/>
                  <a:pt x="2635" y="418"/>
                </a:cubicBezTo>
                <a:cubicBezTo>
                  <a:pt x="2635" y="489"/>
                  <a:pt x="2612" y="547"/>
                  <a:pt x="2566" y="593"/>
                </a:cubicBezTo>
                <a:cubicBezTo>
                  <a:pt x="2520" y="639"/>
                  <a:pt x="2462" y="662"/>
                  <a:pt x="2392" y="662"/>
                </a:cubicBezTo>
                <a:cubicBezTo>
                  <a:pt x="2348" y="662"/>
                  <a:pt x="2307" y="653"/>
                  <a:pt x="2268" y="634"/>
                </a:cubicBezTo>
                <a:cubicBezTo>
                  <a:pt x="2228" y="614"/>
                  <a:pt x="2198" y="586"/>
                  <a:pt x="2178" y="549"/>
                </a:cubicBezTo>
                <a:cubicBezTo>
                  <a:pt x="2157" y="512"/>
                  <a:pt x="2147" y="466"/>
                  <a:pt x="2147" y="413"/>
                </a:cubicBezTo>
                <a:close/>
                <a:moveTo>
                  <a:pt x="616" y="420"/>
                </a:moveTo>
                <a:lnTo>
                  <a:pt x="616" y="420"/>
                </a:lnTo>
                <a:cubicBezTo>
                  <a:pt x="616" y="466"/>
                  <a:pt x="627" y="501"/>
                  <a:pt x="649" y="526"/>
                </a:cubicBezTo>
                <a:cubicBezTo>
                  <a:pt x="671" y="550"/>
                  <a:pt x="699" y="562"/>
                  <a:pt x="732" y="562"/>
                </a:cubicBezTo>
                <a:cubicBezTo>
                  <a:pt x="764" y="562"/>
                  <a:pt x="792" y="550"/>
                  <a:pt x="814" y="526"/>
                </a:cubicBezTo>
                <a:cubicBezTo>
                  <a:pt x="836" y="501"/>
                  <a:pt x="847" y="465"/>
                  <a:pt x="847" y="419"/>
                </a:cubicBezTo>
                <a:cubicBezTo>
                  <a:pt x="847" y="373"/>
                  <a:pt x="836" y="338"/>
                  <a:pt x="814" y="314"/>
                </a:cubicBezTo>
                <a:cubicBezTo>
                  <a:pt x="792" y="289"/>
                  <a:pt x="764" y="277"/>
                  <a:pt x="732" y="277"/>
                </a:cubicBezTo>
                <a:cubicBezTo>
                  <a:pt x="699" y="277"/>
                  <a:pt x="671" y="289"/>
                  <a:pt x="649" y="314"/>
                </a:cubicBezTo>
                <a:cubicBezTo>
                  <a:pt x="627" y="338"/>
                  <a:pt x="616" y="374"/>
                  <a:pt x="616" y="420"/>
                </a:cubicBezTo>
                <a:close/>
                <a:moveTo>
                  <a:pt x="488" y="413"/>
                </a:moveTo>
                <a:lnTo>
                  <a:pt x="488" y="413"/>
                </a:lnTo>
                <a:cubicBezTo>
                  <a:pt x="488" y="372"/>
                  <a:pt x="498" y="333"/>
                  <a:pt x="518" y="294"/>
                </a:cubicBezTo>
                <a:cubicBezTo>
                  <a:pt x="539" y="256"/>
                  <a:pt x="568" y="227"/>
                  <a:pt x="605" y="207"/>
                </a:cubicBezTo>
                <a:cubicBezTo>
                  <a:pt x="643" y="187"/>
                  <a:pt x="685" y="177"/>
                  <a:pt x="731" y="177"/>
                </a:cubicBezTo>
                <a:cubicBezTo>
                  <a:pt x="803" y="177"/>
                  <a:pt x="861" y="200"/>
                  <a:pt x="907" y="245"/>
                </a:cubicBezTo>
                <a:cubicBezTo>
                  <a:pt x="953" y="291"/>
                  <a:pt x="976" y="349"/>
                  <a:pt x="976" y="418"/>
                </a:cubicBezTo>
                <a:cubicBezTo>
                  <a:pt x="976" y="489"/>
                  <a:pt x="953" y="547"/>
                  <a:pt x="906" y="593"/>
                </a:cubicBezTo>
                <a:cubicBezTo>
                  <a:pt x="860" y="639"/>
                  <a:pt x="802" y="662"/>
                  <a:pt x="732" y="662"/>
                </a:cubicBezTo>
                <a:cubicBezTo>
                  <a:pt x="689" y="662"/>
                  <a:pt x="647" y="653"/>
                  <a:pt x="608" y="634"/>
                </a:cubicBezTo>
                <a:cubicBezTo>
                  <a:pt x="569" y="614"/>
                  <a:pt x="539" y="586"/>
                  <a:pt x="518" y="549"/>
                </a:cubicBezTo>
                <a:cubicBezTo>
                  <a:pt x="498" y="512"/>
                  <a:pt x="488" y="466"/>
                  <a:pt x="488" y="413"/>
                </a:cubicBezTo>
                <a:close/>
                <a:moveTo>
                  <a:pt x="3137" y="48"/>
                </a:moveTo>
                <a:lnTo>
                  <a:pt x="3137" y="48"/>
                </a:lnTo>
                <a:cubicBezTo>
                  <a:pt x="3128" y="48"/>
                  <a:pt x="3119" y="51"/>
                  <a:pt x="3111" y="55"/>
                </a:cubicBezTo>
                <a:cubicBezTo>
                  <a:pt x="3102" y="60"/>
                  <a:pt x="3096" y="66"/>
                  <a:pt x="3091" y="74"/>
                </a:cubicBezTo>
                <a:cubicBezTo>
                  <a:pt x="3086" y="83"/>
                  <a:pt x="3084" y="91"/>
                  <a:pt x="3084" y="100"/>
                </a:cubicBezTo>
                <a:cubicBezTo>
                  <a:pt x="3084" y="109"/>
                  <a:pt x="3086" y="118"/>
                  <a:pt x="3091" y="126"/>
                </a:cubicBezTo>
                <a:cubicBezTo>
                  <a:pt x="3095" y="134"/>
                  <a:pt x="3102" y="141"/>
                  <a:pt x="3110" y="145"/>
                </a:cubicBezTo>
                <a:cubicBezTo>
                  <a:pt x="3119" y="150"/>
                  <a:pt x="3128" y="152"/>
                  <a:pt x="3137" y="152"/>
                </a:cubicBezTo>
                <a:cubicBezTo>
                  <a:pt x="3146" y="152"/>
                  <a:pt x="3155" y="150"/>
                  <a:pt x="3163" y="145"/>
                </a:cubicBezTo>
                <a:cubicBezTo>
                  <a:pt x="3171" y="141"/>
                  <a:pt x="3178" y="134"/>
                  <a:pt x="3182" y="126"/>
                </a:cubicBezTo>
                <a:cubicBezTo>
                  <a:pt x="3187" y="118"/>
                  <a:pt x="3190" y="109"/>
                  <a:pt x="3190" y="100"/>
                </a:cubicBezTo>
                <a:cubicBezTo>
                  <a:pt x="3190" y="91"/>
                  <a:pt x="3187" y="83"/>
                  <a:pt x="3182" y="74"/>
                </a:cubicBezTo>
                <a:cubicBezTo>
                  <a:pt x="3178" y="66"/>
                  <a:pt x="3171" y="60"/>
                  <a:pt x="3163" y="55"/>
                </a:cubicBezTo>
                <a:cubicBezTo>
                  <a:pt x="3154" y="51"/>
                  <a:pt x="3145" y="48"/>
                  <a:pt x="3137" y="48"/>
                </a:cubicBezTo>
                <a:close/>
                <a:moveTo>
                  <a:pt x="3137" y="38"/>
                </a:moveTo>
                <a:lnTo>
                  <a:pt x="3137" y="38"/>
                </a:lnTo>
                <a:cubicBezTo>
                  <a:pt x="3147" y="38"/>
                  <a:pt x="3158" y="41"/>
                  <a:pt x="3168" y="46"/>
                </a:cubicBezTo>
                <a:cubicBezTo>
                  <a:pt x="3178" y="51"/>
                  <a:pt x="3186" y="59"/>
                  <a:pt x="3191" y="69"/>
                </a:cubicBezTo>
                <a:cubicBezTo>
                  <a:pt x="3197" y="79"/>
                  <a:pt x="3200" y="89"/>
                  <a:pt x="3200" y="100"/>
                </a:cubicBezTo>
                <a:cubicBezTo>
                  <a:pt x="3200" y="111"/>
                  <a:pt x="3197" y="121"/>
                  <a:pt x="3192" y="131"/>
                </a:cubicBezTo>
                <a:cubicBezTo>
                  <a:pt x="3186" y="141"/>
                  <a:pt x="3178" y="149"/>
                  <a:pt x="3168" y="154"/>
                </a:cubicBezTo>
                <a:cubicBezTo>
                  <a:pt x="3158" y="160"/>
                  <a:pt x="3148" y="162"/>
                  <a:pt x="3137" y="162"/>
                </a:cubicBezTo>
                <a:cubicBezTo>
                  <a:pt x="3126" y="162"/>
                  <a:pt x="3115" y="160"/>
                  <a:pt x="3105" y="154"/>
                </a:cubicBezTo>
                <a:cubicBezTo>
                  <a:pt x="3095" y="149"/>
                  <a:pt x="3087" y="141"/>
                  <a:pt x="3082" y="131"/>
                </a:cubicBezTo>
                <a:cubicBezTo>
                  <a:pt x="3076" y="121"/>
                  <a:pt x="3073" y="111"/>
                  <a:pt x="3073" y="100"/>
                </a:cubicBezTo>
                <a:cubicBezTo>
                  <a:pt x="3073" y="89"/>
                  <a:pt x="3076" y="79"/>
                  <a:pt x="3082" y="69"/>
                </a:cubicBezTo>
                <a:cubicBezTo>
                  <a:pt x="3087" y="59"/>
                  <a:pt x="3095" y="51"/>
                  <a:pt x="3106" y="46"/>
                </a:cubicBezTo>
                <a:cubicBezTo>
                  <a:pt x="3116" y="41"/>
                  <a:pt x="3126" y="38"/>
                  <a:pt x="3137" y="38"/>
                </a:cubicBezTo>
                <a:close/>
                <a:moveTo>
                  <a:pt x="2809" y="652"/>
                </a:moveTo>
                <a:lnTo>
                  <a:pt x="2809" y="652"/>
                </a:lnTo>
                <a:cubicBezTo>
                  <a:pt x="2618" y="187"/>
                  <a:pt x="2618" y="187"/>
                  <a:pt x="2618" y="187"/>
                </a:cubicBezTo>
                <a:cubicBezTo>
                  <a:pt x="2749" y="187"/>
                  <a:pt x="2749" y="187"/>
                  <a:pt x="2749" y="187"/>
                </a:cubicBezTo>
                <a:cubicBezTo>
                  <a:pt x="2839" y="425"/>
                  <a:pt x="2839" y="425"/>
                  <a:pt x="2839" y="425"/>
                </a:cubicBezTo>
                <a:cubicBezTo>
                  <a:pt x="2864" y="504"/>
                  <a:pt x="2864" y="504"/>
                  <a:pt x="2864" y="504"/>
                </a:cubicBezTo>
                <a:cubicBezTo>
                  <a:pt x="2871" y="483"/>
                  <a:pt x="2875" y="470"/>
                  <a:pt x="2877" y="464"/>
                </a:cubicBezTo>
                <a:cubicBezTo>
                  <a:pt x="2881" y="451"/>
                  <a:pt x="2886" y="438"/>
                  <a:pt x="2891" y="425"/>
                </a:cubicBezTo>
                <a:cubicBezTo>
                  <a:pt x="2981" y="187"/>
                  <a:pt x="2981" y="187"/>
                  <a:pt x="2981" y="187"/>
                </a:cubicBezTo>
                <a:cubicBezTo>
                  <a:pt x="3109" y="187"/>
                  <a:pt x="3109" y="187"/>
                  <a:pt x="3109" y="187"/>
                </a:cubicBezTo>
                <a:cubicBezTo>
                  <a:pt x="2921" y="652"/>
                  <a:pt x="2921" y="652"/>
                  <a:pt x="2921" y="652"/>
                </a:cubicBezTo>
                <a:lnTo>
                  <a:pt x="2809" y="652"/>
                </a:lnTo>
                <a:close/>
                <a:moveTo>
                  <a:pt x="1826" y="416"/>
                </a:moveTo>
                <a:lnTo>
                  <a:pt x="1826" y="416"/>
                </a:lnTo>
                <a:cubicBezTo>
                  <a:pt x="1826" y="308"/>
                  <a:pt x="1826" y="308"/>
                  <a:pt x="1826" y="308"/>
                </a:cubicBezTo>
                <a:cubicBezTo>
                  <a:pt x="2110" y="308"/>
                  <a:pt x="2110" y="308"/>
                  <a:pt x="2110" y="308"/>
                </a:cubicBezTo>
                <a:cubicBezTo>
                  <a:pt x="2110" y="563"/>
                  <a:pt x="2110" y="563"/>
                  <a:pt x="2110" y="563"/>
                </a:cubicBezTo>
                <a:cubicBezTo>
                  <a:pt x="2083" y="590"/>
                  <a:pt x="2043" y="613"/>
                  <a:pt x="1990" y="633"/>
                </a:cubicBezTo>
                <a:cubicBezTo>
                  <a:pt x="1938" y="653"/>
                  <a:pt x="1885" y="663"/>
                  <a:pt x="1831" y="663"/>
                </a:cubicBezTo>
                <a:cubicBezTo>
                  <a:pt x="1763" y="663"/>
                  <a:pt x="1703" y="649"/>
                  <a:pt x="1652" y="621"/>
                </a:cubicBezTo>
                <a:cubicBezTo>
                  <a:pt x="1602" y="593"/>
                  <a:pt x="1563" y="552"/>
                  <a:pt x="1538" y="500"/>
                </a:cubicBezTo>
                <a:cubicBezTo>
                  <a:pt x="1512" y="448"/>
                  <a:pt x="1500" y="391"/>
                  <a:pt x="1500" y="329"/>
                </a:cubicBezTo>
                <a:cubicBezTo>
                  <a:pt x="1500" y="262"/>
                  <a:pt x="1514" y="203"/>
                  <a:pt x="1542" y="151"/>
                </a:cubicBezTo>
                <a:cubicBezTo>
                  <a:pt x="1571" y="99"/>
                  <a:pt x="1613" y="59"/>
                  <a:pt x="1668" y="32"/>
                </a:cubicBezTo>
                <a:cubicBezTo>
                  <a:pt x="1709" y="10"/>
                  <a:pt x="1762" y="0"/>
                  <a:pt x="1824" y="0"/>
                </a:cubicBezTo>
                <a:cubicBezTo>
                  <a:pt x="1905" y="0"/>
                  <a:pt x="1968" y="16"/>
                  <a:pt x="2014" y="50"/>
                </a:cubicBezTo>
                <a:cubicBezTo>
                  <a:pt x="2059" y="83"/>
                  <a:pt x="2089" y="129"/>
                  <a:pt x="2102" y="188"/>
                </a:cubicBezTo>
                <a:cubicBezTo>
                  <a:pt x="1971" y="212"/>
                  <a:pt x="1971" y="212"/>
                  <a:pt x="1971" y="212"/>
                </a:cubicBezTo>
                <a:cubicBezTo>
                  <a:pt x="1961" y="181"/>
                  <a:pt x="1944" y="156"/>
                  <a:pt x="1919" y="138"/>
                </a:cubicBezTo>
                <a:cubicBezTo>
                  <a:pt x="1894" y="119"/>
                  <a:pt x="1862" y="110"/>
                  <a:pt x="1824" y="110"/>
                </a:cubicBezTo>
                <a:cubicBezTo>
                  <a:pt x="1766" y="110"/>
                  <a:pt x="1720" y="128"/>
                  <a:pt x="1686" y="164"/>
                </a:cubicBezTo>
                <a:cubicBezTo>
                  <a:pt x="1652" y="200"/>
                  <a:pt x="1635" y="253"/>
                  <a:pt x="1635" y="324"/>
                </a:cubicBezTo>
                <a:cubicBezTo>
                  <a:pt x="1635" y="400"/>
                  <a:pt x="1653" y="457"/>
                  <a:pt x="1687" y="495"/>
                </a:cubicBezTo>
                <a:cubicBezTo>
                  <a:pt x="1722" y="533"/>
                  <a:pt x="1767" y="552"/>
                  <a:pt x="1822" y="552"/>
                </a:cubicBezTo>
                <a:cubicBezTo>
                  <a:pt x="1850" y="552"/>
                  <a:pt x="1878" y="547"/>
                  <a:pt x="1906" y="536"/>
                </a:cubicBezTo>
                <a:cubicBezTo>
                  <a:pt x="1933" y="526"/>
                  <a:pt x="1957" y="513"/>
                  <a:pt x="1977" y="497"/>
                </a:cubicBezTo>
                <a:cubicBezTo>
                  <a:pt x="1977" y="416"/>
                  <a:pt x="1977" y="416"/>
                  <a:pt x="1977" y="416"/>
                </a:cubicBezTo>
                <a:lnTo>
                  <a:pt x="1826" y="416"/>
                </a:lnTo>
                <a:close/>
                <a:moveTo>
                  <a:pt x="1330" y="652"/>
                </a:moveTo>
                <a:lnTo>
                  <a:pt x="1330" y="652"/>
                </a:lnTo>
                <a:cubicBezTo>
                  <a:pt x="1330" y="583"/>
                  <a:pt x="1330" y="583"/>
                  <a:pt x="1330" y="583"/>
                </a:cubicBezTo>
                <a:cubicBezTo>
                  <a:pt x="1313" y="607"/>
                  <a:pt x="1290" y="627"/>
                  <a:pt x="1262" y="641"/>
                </a:cubicBezTo>
                <a:cubicBezTo>
                  <a:pt x="1234" y="655"/>
                  <a:pt x="1205" y="662"/>
                  <a:pt x="1174" y="662"/>
                </a:cubicBezTo>
                <a:cubicBezTo>
                  <a:pt x="1142" y="662"/>
                  <a:pt x="1113" y="656"/>
                  <a:pt x="1088" y="642"/>
                </a:cubicBezTo>
                <a:cubicBezTo>
                  <a:pt x="1063" y="628"/>
                  <a:pt x="1045" y="609"/>
                  <a:pt x="1033" y="584"/>
                </a:cubicBezTo>
                <a:cubicBezTo>
                  <a:pt x="1022" y="559"/>
                  <a:pt x="1016" y="525"/>
                  <a:pt x="1016" y="481"/>
                </a:cubicBezTo>
                <a:cubicBezTo>
                  <a:pt x="1016" y="187"/>
                  <a:pt x="1016" y="187"/>
                  <a:pt x="1016" y="187"/>
                </a:cubicBezTo>
                <a:cubicBezTo>
                  <a:pt x="1141" y="187"/>
                  <a:pt x="1141" y="187"/>
                  <a:pt x="1141" y="187"/>
                </a:cubicBezTo>
                <a:cubicBezTo>
                  <a:pt x="1141" y="401"/>
                  <a:pt x="1141" y="401"/>
                  <a:pt x="1141" y="401"/>
                </a:cubicBezTo>
                <a:cubicBezTo>
                  <a:pt x="1141" y="466"/>
                  <a:pt x="1144" y="506"/>
                  <a:pt x="1148" y="521"/>
                </a:cubicBezTo>
                <a:cubicBezTo>
                  <a:pt x="1153" y="536"/>
                  <a:pt x="1161" y="547"/>
                  <a:pt x="1174" y="556"/>
                </a:cubicBezTo>
                <a:cubicBezTo>
                  <a:pt x="1186" y="564"/>
                  <a:pt x="1201" y="569"/>
                  <a:pt x="1220" y="569"/>
                </a:cubicBezTo>
                <a:cubicBezTo>
                  <a:pt x="1241" y="569"/>
                  <a:pt x="1260" y="563"/>
                  <a:pt x="1277" y="552"/>
                </a:cubicBezTo>
                <a:cubicBezTo>
                  <a:pt x="1294" y="540"/>
                  <a:pt x="1306" y="526"/>
                  <a:pt x="1312" y="509"/>
                </a:cubicBezTo>
                <a:cubicBezTo>
                  <a:pt x="1318" y="492"/>
                  <a:pt x="1321" y="450"/>
                  <a:pt x="1321" y="383"/>
                </a:cubicBezTo>
                <a:cubicBezTo>
                  <a:pt x="1321" y="187"/>
                  <a:pt x="1321" y="187"/>
                  <a:pt x="1321" y="187"/>
                </a:cubicBezTo>
                <a:cubicBezTo>
                  <a:pt x="1447" y="187"/>
                  <a:pt x="1447" y="187"/>
                  <a:pt x="1447" y="187"/>
                </a:cubicBezTo>
                <a:cubicBezTo>
                  <a:pt x="1447" y="652"/>
                  <a:pt x="1447" y="652"/>
                  <a:pt x="1447" y="652"/>
                </a:cubicBezTo>
                <a:lnTo>
                  <a:pt x="1330" y="652"/>
                </a:lnTo>
                <a:close/>
                <a:moveTo>
                  <a:pt x="239" y="382"/>
                </a:moveTo>
                <a:lnTo>
                  <a:pt x="239" y="382"/>
                </a:lnTo>
                <a:cubicBezTo>
                  <a:pt x="0" y="10"/>
                  <a:pt x="0" y="10"/>
                  <a:pt x="0" y="10"/>
                </a:cubicBezTo>
                <a:cubicBezTo>
                  <a:pt x="154" y="10"/>
                  <a:pt x="154" y="10"/>
                  <a:pt x="154" y="10"/>
                </a:cubicBezTo>
                <a:cubicBezTo>
                  <a:pt x="308" y="264"/>
                  <a:pt x="308" y="264"/>
                  <a:pt x="308" y="264"/>
                </a:cubicBezTo>
                <a:cubicBezTo>
                  <a:pt x="459" y="10"/>
                  <a:pt x="459" y="10"/>
                  <a:pt x="459" y="10"/>
                </a:cubicBezTo>
                <a:cubicBezTo>
                  <a:pt x="611" y="10"/>
                  <a:pt x="611" y="10"/>
                  <a:pt x="611" y="10"/>
                </a:cubicBezTo>
                <a:cubicBezTo>
                  <a:pt x="371" y="383"/>
                  <a:pt x="371" y="383"/>
                  <a:pt x="371" y="383"/>
                </a:cubicBezTo>
                <a:cubicBezTo>
                  <a:pt x="371" y="652"/>
                  <a:pt x="371" y="652"/>
                  <a:pt x="371" y="652"/>
                </a:cubicBezTo>
                <a:cubicBezTo>
                  <a:pt x="239" y="652"/>
                  <a:pt x="239" y="652"/>
                  <a:pt x="239" y="652"/>
                </a:cubicBezTo>
                <a:lnTo>
                  <a:pt x="239" y="382"/>
                </a:lnTo>
                <a:close/>
              </a:path>
            </a:pathLst>
          </a:custGeom>
          <a:solidFill>
            <a:schemeClr val="tx1"/>
          </a:solidFill>
          <a:ln>
            <a:noFill/>
          </a:ln>
          <a:effectLst/>
        </p:spPr>
        <p:txBody>
          <a:bodyPr wrap="none" anchor="ctr"/>
          <a:lstStyle/>
          <a:p>
            <a:endParaRPr lang="en-GB" dirty="0"/>
          </a:p>
        </p:txBody>
      </p:sp>
      <p:sp>
        <p:nvSpPr>
          <p:cNvPr id="2" name="Title 1"/>
          <p:cNvSpPr>
            <a:spLocks noGrp="1"/>
          </p:cNvSpPr>
          <p:nvPr>
            <p:ph type="ctrTitle" hasCustomPrompt="1"/>
          </p:nvPr>
        </p:nvSpPr>
        <p:spPr bwMode="white">
          <a:xfrm>
            <a:off x="539999" y="1979998"/>
            <a:ext cx="7347600" cy="504000"/>
          </a:xfrm>
        </p:spPr>
        <p:txBody>
          <a:bodyPr anchor="t" anchorCtr="0"/>
          <a:lstStyle>
            <a:lvl1pPr algn="l">
              <a:lnSpc>
                <a:spcPct val="80000"/>
              </a:lnSpc>
              <a:defRPr sz="3600">
                <a:solidFill>
                  <a:schemeClr val="tx1"/>
                </a:solidFill>
              </a:defRPr>
            </a:lvl1pPr>
          </a:lstStyle>
          <a:p>
            <a:r>
              <a:rPr lang="en-GB" dirty="0"/>
              <a:t>Click to add title</a:t>
            </a:r>
          </a:p>
        </p:txBody>
      </p:sp>
      <p:sp>
        <p:nvSpPr>
          <p:cNvPr id="3" name="Subtitle 2"/>
          <p:cNvSpPr>
            <a:spLocks noGrp="1"/>
          </p:cNvSpPr>
          <p:nvPr>
            <p:ph type="subTitle" idx="1" hasCustomPrompt="1"/>
          </p:nvPr>
        </p:nvSpPr>
        <p:spPr bwMode="white">
          <a:xfrm>
            <a:off x="539999" y="2581200"/>
            <a:ext cx="7347600" cy="1843200"/>
          </a:xfrm>
        </p:spPr>
        <p:txBody>
          <a:bodyPr/>
          <a:lstStyle>
            <a:lvl1pPr marL="0" indent="0" algn="l">
              <a:spcBef>
                <a:spcPts val="0"/>
              </a:spcBef>
              <a:buFont typeface="Arial" panose="020B0604020202020204" pitchFamily="34" charset="0"/>
              <a:buChar char="​"/>
              <a:defRPr sz="1200" b="0">
                <a:solidFill>
                  <a:schemeClr val="tx1"/>
                </a:solidFill>
                <a:latin typeface="+mn-lt"/>
              </a:defRPr>
            </a:lvl1pPr>
            <a:lvl2pPr marL="0" indent="0" algn="l">
              <a:buFont typeface="Arial" panose="020B0604020202020204" pitchFamily="34" charset="0"/>
              <a:buNone/>
              <a:defRPr sz="1800" b="1">
                <a:solidFill>
                  <a:schemeClr val="bg1"/>
                </a:solidFill>
                <a:latin typeface="+mn-lt"/>
              </a:defRPr>
            </a:lvl2pPr>
            <a:lvl3pPr marL="0" indent="0" algn="l">
              <a:buFont typeface="Arial" panose="020B0604020202020204" pitchFamily="34" charset="0"/>
              <a:buChar char="​"/>
              <a:defRPr sz="1800" b="1">
                <a:solidFill>
                  <a:schemeClr val="bg1"/>
                </a:solidFill>
                <a:latin typeface="+mn-lt"/>
              </a:defRPr>
            </a:lvl3pPr>
            <a:lvl4pPr marL="0" indent="0" algn="l">
              <a:buFont typeface="Arial" panose="020B0604020202020204" pitchFamily="34" charset="0"/>
              <a:buChar char="​"/>
              <a:defRPr sz="1800" b="1">
                <a:solidFill>
                  <a:schemeClr val="bg1"/>
                </a:solidFill>
                <a:latin typeface="+mn-lt"/>
              </a:defRPr>
            </a:lvl4pPr>
            <a:lvl5pPr marL="0" indent="0" algn="l">
              <a:buFont typeface="Arial" panose="020B0604020202020204" pitchFamily="34" charset="0"/>
              <a:buChar char="​"/>
              <a:defRPr sz="1800" b="1">
                <a:solidFill>
                  <a:schemeClr val="bg1"/>
                </a:solidFill>
                <a:latin typeface="+mn-lt"/>
              </a:defRPr>
            </a:lvl5pPr>
            <a:lvl6pPr marL="0" indent="0" algn="l">
              <a:buFont typeface="Arial" panose="020B0604020202020204" pitchFamily="34" charset="0"/>
              <a:buChar char="​"/>
              <a:defRPr sz="1800" b="1">
                <a:solidFill>
                  <a:schemeClr val="bg1"/>
                </a:solidFill>
                <a:latin typeface="+mn-lt"/>
              </a:defRPr>
            </a:lvl6pPr>
            <a:lvl7pPr marL="0" indent="0" algn="l">
              <a:buFont typeface="Arial" panose="020B0604020202020204" pitchFamily="34" charset="0"/>
              <a:buChar char="​"/>
              <a:defRPr sz="1800" b="1">
                <a:solidFill>
                  <a:schemeClr val="bg1"/>
                </a:solidFill>
                <a:latin typeface="+mn-lt"/>
              </a:defRPr>
            </a:lvl7pPr>
            <a:lvl8pPr marL="0" indent="0" algn="l">
              <a:buFont typeface="Arial" panose="020B0604020202020204" pitchFamily="34" charset="0"/>
              <a:buChar char="​"/>
              <a:defRPr sz="1800" b="1">
                <a:solidFill>
                  <a:schemeClr val="bg1"/>
                </a:solidFill>
                <a:latin typeface="+mn-lt"/>
              </a:defRPr>
            </a:lvl8pPr>
            <a:lvl9pPr marL="0" indent="0" algn="l">
              <a:buFont typeface="Arial" panose="020B0604020202020204" pitchFamily="34" charset="0"/>
              <a:buChar char="​"/>
              <a:defRPr sz="1800" b="1">
                <a:solidFill>
                  <a:schemeClr val="bg1"/>
                </a:solidFill>
                <a:latin typeface="+mn-lt"/>
              </a:defRPr>
            </a:lvl9pPr>
          </a:lstStyle>
          <a:p>
            <a:pPr>
              <a:lnSpc>
                <a:spcPct val="107000"/>
              </a:lnSpc>
              <a:spcAft>
                <a:spcPts val="800"/>
              </a:spcAft>
            </a:pPr>
            <a:r>
              <a:rPr lang="en-GB" dirty="0"/>
              <a:t>Click to add text</a:t>
            </a:r>
            <a:endParaRPr lang="en-GB" sz="1200" dirty="0">
              <a:solidFill>
                <a:schemeClr val="bg1"/>
              </a:solidFill>
              <a:effectLst/>
              <a:latin typeface="+mn-lt"/>
              <a:ea typeface="Arial" panose="020B0604020202020204" pitchFamily="34" charset="0"/>
              <a:cs typeface="Arial" panose="020B0604020202020204" pitchFamily="34" charset="0"/>
            </a:endParaRPr>
          </a:p>
        </p:txBody>
      </p:sp>
      <p:sp>
        <p:nvSpPr>
          <p:cNvPr id="5" name="Footer Placeholder 4">
            <a:extLst>
              <a:ext uri="{FF2B5EF4-FFF2-40B4-BE49-F238E27FC236}">
                <a16:creationId xmlns:a16="http://schemas.microsoft.com/office/drawing/2014/main" id="{1A21A8FE-DA63-4BC5-9BDF-A5B01D41CF17}"/>
              </a:ext>
            </a:extLst>
          </p:cNvPr>
          <p:cNvSpPr>
            <a:spLocks noGrp="1"/>
          </p:cNvSpPr>
          <p:nvPr>
            <p:ph type="ftr" sz="quarter" idx="20"/>
          </p:nvPr>
        </p:nvSpPr>
        <p:spPr bwMode="white"/>
        <p:txBody>
          <a:bodyPr/>
          <a:lstStyle>
            <a:lvl1pPr>
              <a:defRPr>
                <a:solidFill>
                  <a:schemeClr val="tx1"/>
                </a:solidFill>
              </a:defRPr>
            </a:lvl1pPr>
          </a:lstStyle>
          <a:p>
            <a:endParaRPr lang="en-GB" dirty="0"/>
          </a:p>
        </p:txBody>
      </p:sp>
      <p:sp>
        <p:nvSpPr>
          <p:cNvPr id="6" name="Slide Number Placeholder 5">
            <a:extLst>
              <a:ext uri="{FF2B5EF4-FFF2-40B4-BE49-F238E27FC236}">
                <a16:creationId xmlns:a16="http://schemas.microsoft.com/office/drawing/2014/main" id="{FC686C78-6076-4F5A-A526-FE1A2092356D}"/>
              </a:ext>
            </a:extLst>
          </p:cNvPr>
          <p:cNvSpPr>
            <a:spLocks noGrp="1"/>
          </p:cNvSpPr>
          <p:nvPr>
            <p:ph type="sldNum" sz="quarter" idx="21"/>
          </p:nvPr>
        </p:nvSpPr>
        <p:spPr bwMode="white"/>
        <p:txBody>
          <a:bodyPr/>
          <a:lstStyle>
            <a:lvl1pPr>
              <a:defRPr>
                <a:solidFill>
                  <a:schemeClr val="tx1"/>
                </a:solidFill>
              </a:defRPr>
            </a:lvl1pPr>
          </a:lstStyle>
          <a:p>
            <a:fld id="{23AA811B-2EBD-4900-905E-5BE206449611}" type="slidenum">
              <a:rPr lang="en-GB" smtClean="0"/>
              <a:pPr/>
              <a:t>‹#›</a:t>
            </a:fld>
            <a:endParaRPr lang="en-GB" dirty="0"/>
          </a:p>
        </p:txBody>
      </p:sp>
      <p:sp>
        <p:nvSpPr>
          <p:cNvPr id="11" name="Coppyright text">
            <a:extLst>
              <a:ext uri="{FF2B5EF4-FFF2-40B4-BE49-F238E27FC236}">
                <a16:creationId xmlns:a16="http://schemas.microsoft.com/office/drawing/2014/main" id="{D97C79F4-3B54-4C61-A3AB-2A4621810B9C}"/>
              </a:ext>
            </a:extLst>
          </p:cNvPr>
          <p:cNvSpPr/>
          <p:nvPr userDrawn="1"/>
        </p:nvSpPr>
        <p:spPr bwMode="white">
          <a:xfrm>
            <a:off x="539750" y="5310000"/>
            <a:ext cx="6408000" cy="1015663"/>
          </a:xfrm>
          <a:prstGeom prst="rect">
            <a:avLst/>
          </a:prstGeom>
        </p:spPr>
        <p:txBody>
          <a:bodyPr wrap="square" lIns="0" tIns="0" rIns="0" bIns="0" anchor="b" anchorCtr="0">
            <a:spAutoFit/>
          </a:bodyPr>
          <a:lstStyle/>
          <a:p>
            <a:pPr>
              <a:spcAft>
                <a:spcPts val="400"/>
              </a:spcAft>
            </a:pPr>
            <a:r>
              <a:rPr lang="en-GB" sz="700" b="0" i="0" dirty="0">
                <a:solidFill>
                  <a:schemeClr val="tx1"/>
                </a:solidFill>
                <a:effectLst/>
                <a:latin typeface="+mn-lt"/>
                <a:ea typeface="Arial" panose="020B0604020202020204" pitchFamily="34" charset="0"/>
              </a:rPr>
              <a:t>YouGov, 2022, all rights reserved. All materials contained herein are protected by copyright laws. </a:t>
            </a:r>
          </a:p>
          <a:p>
            <a:pPr>
              <a:spcAft>
                <a:spcPts val="400"/>
              </a:spcAft>
            </a:pPr>
            <a:r>
              <a:rPr lang="en-GB" sz="700" b="0" i="0" dirty="0">
                <a:solidFill>
                  <a:schemeClr val="tx1"/>
                </a:solidFill>
                <a:effectLst/>
                <a:latin typeface="+mn-lt"/>
                <a:ea typeface="Arial" panose="020B0604020202020204" pitchFamily="34" charset="0"/>
              </a:rPr>
              <a:t>Any storage, reproduction or distribution of such materials, in whole or in part, in any form without the prior written permission of YouGov is prohibited.</a:t>
            </a:r>
          </a:p>
          <a:p>
            <a:pPr>
              <a:spcAft>
                <a:spcPts val="400"/>
              </a:spcAft>
            </a:pPr>
            <a:r>
              <a:rPr lang="en-GB" sz="700" b="0" i="0" dirty="0">
                <a:solidFill>
                  <a:schemeClr val="tx1"/>
                </a:solidFill>
                <a:effectLst/>
                <a:latin typeface="+mn-lt"/>
                <a:ea typeface="Arial" panose="020B0604020202020204" pitchFamily="34" charset="0"/>
              </a:rPr>
              <a:t>This information (including any enclosures and attachments) is propriety and confidential and has been prepared for the exclusive use and benefit of the addressee(s) and solely for the purpose for which it is provided. </a:t>
            </a:r>
          </a:p>
          <a:p>
            <a:pPr>
              <a:spcAft>
                <a:spcPts val="400"/>
              </a:spcAft>
            </a:pPr>
            <a:r>
              <a:rPr lang="en-GB" sz="700" b="0" i="0" dirty="0">
                <a:solidFill>
                  <a:schemeClr val="tx1"/>
                </a:solidFill>
                <a:effectLst/>
                <a:latin typeface="+mn-lt"/>
                <a:ea typeface="Arial" panose="020B0604020202020204" pitchFamily="34" charset="0"/>
              </a:rPr>
              <a:t>We make no representations, warranties or guarantees, whether express or implied, that the information is accurate, complete or up to date. We exclude all implied conditions, warranties, representations or other terms that may apply and we will not be liable to you for any loss or damage, whether in contract, tort (including negligence), breach of statutory duty, or otherwise, even if foreseeable, arising under or in connection with use of or reliance on the information. </a:t>
            </a:r>
            <a:br>
              <a:rPr lang="en-GB" sz="700" b="0" i="0" dirty="0">
                <a:solidFill>
                  <a:schemeClr val="tx1"/>
                </a:solidFill>
                <a:effectLst/>
                <a:latin typeface="+mn-lt"/>
                <a:ea typeface="Arial" panose="020B0604020202020204" pitchFamily="34" charset="0"/>
              </a:rPr>
            </a:br>
            <a:r>
              <a:rPr lang="en-GB" sz="700" b="0" i="0" dirty="0">
                <a:solidFill>
                  <a:schemeClr val="tx1"/>
                </a:solidFill>
                <a:effectLst/>
                <a:latin typeface="+mn-lt"/>
                <a:ea typeface="Arial" panose="020B0604020202020204" pitchFamily="34" charset="0"/>
              </a:rPr>
              <a:t>We do not exclude or limit in any way our liability to you where it would be unlawful to do so.</a:t>
            </a:r>
          </a:p>
        </p:txBody>
      </p:sp>
      <p:sp>
        <p:nvSpPr>
          <p:cNvPr id="12" name="TextBox 11">
            <a:extLst>
              <a:ext uri="{FF2B5EF4-FFF2-40B4-BE49-F238E27FC236}">
                <a16:creationId xmlns:a16="http://schemas.microsoft.com/office/drawing/2014/main" id="{3E638B84-4664-4B74-A745-827400348F09}"/>
              </a:ext>
            </a:extLst>
          </p:cNvPr>
          <p:cNvSpPr txBox="1"/>
          <p:nvPr userDrawn="1"/>
        </p:nvSpPr>
        <p:spPr>
          <a:xfrm>
            <a:off x="539750" y="6480000"/>
            <a:ext cx="2822575" cy="169277"/>
          </a:xfrm>
          <a:prstGeom prst="rect">
            <a:avLst/>
          </a:prstGeom>
          <a:noFill/>
        </p:spPr>
        <p:txBody>
          <a:bodyPr wrap="square" lIns="0" tIns="0" rIns="0" bIns="0" rtlCol="0">
            <a:spAutoFit/>
          </a:bodyPr>
          <a:lstStyle/>
          <a:p>
            <a:pPr algn="l"/>
            <a:r>
              <a:rPr lang="en-GB" sz="1100" dirty="0">
                <a:solidFill>
                  <a:schemeClr val="tx1"/>
                </a:solidFill>
                <a:latin typeface="+mj-lt"/>
                <a:hlinkClick r:id="rId3">
                  <a:extLst>
                    <a:ext uri="{A12FA001-AC4F-418D-AE19-62706E023703}">
                      <ahyp:hlinkClr xmlns:ahyp="http://schemas.microsoft.com/office/drawing/2018/hyperlinkcolor" val="tx"/>
                    </a:ext>
                  </a:extLst>
                </a:hlinkClick>
              </a:rPr>
              <a:t>business.yougov.com</a:t>
            </a:r>
            <a:endParaRPr lang="en-GB" sz="1100" dirty="0">
              <a:solidFill>
                <a:schemeClr val="tx1"/>
              </a:solidFill>
              <a:latin typeface="+mj-lt"/>
            </a:endParaRPr>
          </a:p>
        </p:txBody>
      </p:sp>
    </p:spTree>
    <p:extLst>
      <p:ext uri="{BB962C8B-B14F-4D97-AF65-F5344CB8AC3E}">
        <p14:creationId xmlns:p14="http://schemas.microsoft.com/office/powerpoint/2010/main" val="2152493108"/>
      </p:ext>
    </p:extLst>
  </p:cSld>
  <p:clrMapOvr>
    <a:overrideClrMapping bg1="dk1" tx1="lt1" bg2="dk2" tx2="lt2" accent1="accent1" accent2="accent2" accent3="accent3" accent4="accent4" accent5="accent5" accent6="accent6" hlink="hlink" folHlink="folHlink"/>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Date Placeholder 4" hidden="1">
            <a:extLst>
              <a:ext uri="{FF2B5EF4-FFF2-40B4-BE49-F238E27FC236}">
                <a16:creationId xmlns:a16="http://schemas.microsoft.com/office/drawing/2014/main" id="{D83966FA-DB6B-4EB7-B191-94841F123E69}"/>
              </a:ext>
            </a:extLst>
          </p:cNvPr>
          <p:cNvSpPr>
            <a:spLocks noGrp="1"/>
          </p:cNvSpPr>
          <p:nvPr>
            <p:ph type="dt" sz="half" idx="10"/>
          </p:nvPr>
        </p:nvSpPr>
        <p:spPr/>
        <p:txBody>
          <a:bodyPr/>
          <a:lstStyle/>
          <a:p>
            <a:fld id="{E13F8AA4-BA79-4EA9-A916-12B380ACF33D}" type="datetime4">
              <a:rPr lang="en-GB" smtClean="0"/>
              <a:t>31 October 2023</a:t>
            </a:fld>
            <a:endParaRPr lang="en-GB" dirty="0"/>
          </a:p>
        </p:txBody>
      </p:sp>
      <p:sp>
        <p:nvSpPr>
          <p:cNvPr id="3" name="Footer Placeholder 2">
            <a:extLst>
              <a:ext uri="{FF2B5EF4-FFF2-40B4-BE49-F238E27FC236}">
                <a16:creationId xmlns:a16="http://schemas.microsoft.com/office/drawing/2014/main" id="{42D668CF-F64B-474E-ABC5-AA3C614A2BB0}"/>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99FE82DF-72EB-475B-A84D-0B31A448F5E9}"/>
              </a:ext>
            </a:extLst>
          </p:cNvPr>
          <p:cNvSpPr>
            <a:spLocks noGrp="1"/>
          </p:cNvSpPr>
          <p:nvPr>
            <p:ph type="sldNum" sz="quarter" idx="12"/>
          </p:nvPr>
        </p:nvSpPr>
        <p:spPr/>
        <p:txBody>
          <a:bodyPr/>
          <a:lstStyle/>
          <a:p>
            <a:fld id="{23AA811B-2EBD-4900-905E-5BE206449611}" type="slidenum">
              <a:rPr lang="en-GB" smtClean="0"/>
              <a:pPr/>
              <a:t>‹#›</a:t>
            </a:fld>
            <a:endParaRPr lang="en-GB" dirty="0"/>
          </a:p>
        </p:txBody>
      </p:sp>
      <p:sp>
        <p:nvSpPr>
          <p:cNvPr id="6" name="Logo">
            <a:extLst>
              <a:ext uri="{FF2B5EF4-FFF2-40B4-BE49-F238E27FC236}">
                <a16:creationId xmlns:a16="http://schemas.microsoft.com/office/drawing/2014/main" id="{B9F50949-E131-4CD9-AEA0-C3E06E757B80}"/>
              </a:ext>
            </a:extLst>
          </p:cNvPr>
          <p:cNvSpPr>
            <a:spLocks noChangeArrowheads="1"/>
          </p:cNvSpPr>
          <p:nvPr userDrawn="1"/>
        </p:nvSpPr>
        <p:spPr bwMode="auto">
          <a:xfrm>
            <a:off x="11157045" y="491598"/>
            <a:ext cx="493617" cy="102665"/>
          </a:xfrm>
          <a:custGeom>
            <a:avLst/>
            <a:gdLst>
              <a:gd name="T0" fmla="*/ 3133 w 3201"/>
              <a:gd name="T1" fmla="*/ 97 h 664"/>
              <a:gd name="T2" fmla="*/ 3148 w 3201"/>
              <a:gd name="T3" fmla="*/ 81 h 664"/>
              <a:gd name="T4" fmla="*/ 3120 w 3201"/>
              <a:gd name="T5" fmla="*/ 77 h 664"/>
              <a:gd name="T6" fmla="*/ 3109 w 3201"/>
              <a:gd name="T7" fmla="*/ 135 h 664"/>
              <a:gd name="T8" fmla="*/ 3150 w 3201"/>
              <a:gd name="T9" fmla="*/ 69 h 664"/>
              <a:gd name="T10" fmla="*/ 3156 w 3201"/>
              <a:gd name="T11" fmla="*/ 99 h 664"/>
              <a:gd name="T12" fmla="*/ 3158 w 3201"/>
              <a:gd name="T13" fmla="*/ 122 h 664"/>
              <a:gd name="T14" fmla="*/ 3147 w 3201"/>
              <a:gd name="T15" fmla="*/ 124 h 664"/>
              <a:gd name="T16" fmla="*/ 3120 w 3201"/>
              <a:gd name="T17" fmla="*/ 106 h 664"/>
              <a:gd name="T18" fmla="*/ 2276 w 3201"/>
              <a:gd name="T19" fmla="*/ 420 h 664"/>
              <a:gd name="T20" fmla="*/ 2391 w 3201"/>
              <a:gd name="T21" fmla="*/ 562 h 664"/>
              <a:gd name="T22" fmla="*/ 2473 w 3201"/>
              <a:gd name="T23" fmla="*/ 314 h 664"/>
              <a:gd name="T24" fmla="*/ 2276 w 3201"/>
              <a:gd name="T25" fmla="*/ 420 h 664"/>
              <a:gd name="T26" fmla="*/ 2178 w 3201"/>
              <a:gd name="T27" fmla="*/ 294 h 664"/>
              <a:gd name="T28" fmla="*/ 2567 w 3201"/>
              <a:gd name="T29" fmla="*/ 245 h 664"/>
              <a:gd name="T30" fmla="*/ 2392 w 3201"/>
              <a:gd name="T31" fmla="*/ 662 h 664"/>
              <a:gd name="T32" fmla="*/ 2147 w 3201"/>
              <a:gd name="T33" fmla="*/ 413 h 664"/>
              <a:gd name="T34" fmla="*/ 649 w 3201"/>
              <a:gd name="T35" fmla="*/ 526 h 664"/>
              <a:gd name="T36" fmla="*/ 847 w 3201"/>
              <a:gd name="T37" fmla="*/ 419 h 664"/>
              <a:gd name="T38" fmla="*/ 649 w 3201"/>
              <a:gd name="T39" fmla="*/ 314 h 664"/>
              <a:gd name="T40" fmla="*/ 488 w 3201"/>
              <a:gd name="T41" fmla="*/ 413 h 664"/>
              <a:gd name="T42" fmla="*/ 731 w 3201"/>
              <a:gd name="T43" fmla="*/ 177 h 664"/>
              <a:gd name="T44" fmla="*/ 906 w 3201"/>
              <a:gd name="T45" fmla="*/ 593 h 664"/>
              <a:gd name="T46" fmla="*/ 518 w 3201"/>
              <a:gd name="T47" fmla="*/ 549 h 664"/>
              <a:gd name="T48" fmla="*/ 3137 w 3201"/>
              <a:gd name="T49" fmla="*/ 48 h 664"/>
              <a:gd name="T50" fmla="*/ 3084 w 3201"/>
              <a:gd name="T51" fmla="*/ 100 h 664"/>
              <a:gd name="T52" fmla="*/ 3137 w 3201"/>
              <a:gd name="T53" fmla="*/ 152 h 664"/>
              <a:gd name="T54" fmla="*/ 3190 w 3201"/>
              <a:gd name="T55" fmla="*/ 100 h 664"/>
              <a:gd name="T56" fmla="*/ 3137 w 3201"/>
              <a:gd name="T57" fmla="*/ 48 h 664"/>
              <a:gd name="T58" fmla="*/ 3168 w 3201"/>
              <a:gd name="T59" fmla="*/ 46 h 664"/>
              <a:gd name="T60" fmla="*/ 3192 w 3201"/>
              <a:gd name="T61" fmla="*/ 131 h 664"/>
              <a:gd name="T62" fmla="*/ 3105 w 3201"/>
              <a:gd name="T63" fmla="*/ 154 h 664"/>
              <a:gd name="T64" fmla="*/ 3082 w 3201"/>
              <a:gd name="T65" fmla="*/ 69 h 664"/>
              <a:gd name="T66" fmla="*/ 2809 w 3201"/>
              <a:gd name="T67" fmla="*/ 652 h 664"/>
              <a:gd name="T68" fmla="*/ 2749 w 3201"/>
              <a:gd name="T69" fmla="*/ 187 h 664"/>
              <a:gd name="T70" fmla="*/ 2877 w 3201"/>
              <a:gd name="T71" fmla="*/ 464 h 664"/>
              <a:gd name="T72" fmla="*/ 3109 w 3201"/>
              <a:gd name="T73" fmla="*/ 187 h 664"/>
              <a:gd name="T74" fmla="*/ 1826 w 3201"/>
              <a:gd name="T75" fmla="*/ 416 h 664"/>
              <a:gd name="T76" fmla="*/ 2110 w 3201"/>
              <a:gd name="T77" fmla="*/ 308 h 664"/>
              <a:gd name="T78" fmla="*/ 1831 w 3201"/>
              <a:gd name="T79" fmla="*/ 663 h 664"/>
              <a:gd name="T80" fmla="*/ 1500 w 3201"/>
              <a:gd name="T81" fmla="*/ 329 h 664"/>
              <a:gd name="T82" fmla="*/ 1824 w 3201"/>
              <a:gd name="T83" fmla="*/ 0 h 664"/>
              <a:gd name="T84" fmla="*/ 1971 w 3201"/>
              <a:gd name="T85" fmla="*/ 212 h 664"/>
              <a:gd name="T86" fmla="*/ 1686 w 3201"/>
              <a:gd name="T87" fmla="*/ 164 h 664"/>
              <a:gd name="T88" fmla="*/ 1822 w 3201"/>
              <a:gd name="T89" fmla="*/ 552 h 664"/>
              <a:gd name="T90" fmla="*/ 1977 w 3201"/>
              <a:gd name="T91" fmla="*/ 416 h 664"/>
              <a:gd name="T92" fmla="*/ 1330 w 3201"/>
              <a:gd name="T93" fmla="*/ 652 h 664"/>
              <a:gd name="T94" fmla="*/ 1174 w 3201"/>
              <a:gd name="T95" fmla="*/ 662 h 664"/>
              <a:gd name="T96" fmla="*/ 1016 w 3201"/>
              <a:gd name="T97" fmla="*/ 481 h 664"/>
              <a:gd name="T98" fmla="*/ 1141 w 3201"/>
              <a:gd name="T99" fmla="*/ 401 h 664"/>
              <a:gd name="T100" fmla="*/ 1220 w 3201"/>
              <a:gd name="T101" fmla="*/ 569 h 664"/>
              <a:gd name="T102" fmla="*/ 1321 w 3201"/>
              <a:gd name="T103" fmla="*/ 383 h 664"/>
              <a:gd name="T104" fmla="*/ 1447 w 3201"/>
              <a:gd name="T105" fmla="*/ 652 h 664"/>
              <a:gd name="T106" fmla="*/ 239 w 3201"/>
              <a:gd name="T107" fmla="*/ 382 h 664"/>
              <a:gd name="T108" fmla="*/ 308 w 3201"/>
              <a:gd name="T109" fmla="*/ 264 h 664"/>
              <a:gd name="T110" fmla="*/ 371 w 3201"/>
              <a:gd name="T111" fmla="*/ 383 h 664"/>
              <a:gd name="T112" fmla="*/ 239 w 3201"/>
              <a:gd name="T113" fmla="*/ 382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201" h="664">
                <a:moveTo>
                  <a:pt x="3120" y="97"/>
                </a:moveTo>
                <a:lnTo>
                  <a:pt x="3120" y="97"/>
                </a:lnTo>
                <a:cubicBezTo>
                  <a:pt x="3133" y="97"/>
                  <a:pt x="3133" y="97"/>
                  <a:pt x="3133" y="97"/>
                </a:cubicBezTo>
                <a:cubicBezTo>
                  <a:pt x="3140" y="97"/>
                  <a:pt x="3144" y="96"/>
                  <a:pt x="3146" y="94"/>
                </a:cubicBezTo>
                <a:cubicBezTo>
                  <a:pt x="3149" y="92"/>
                  <a:pt x="3150" y="90"/>
                  <a:pt x="3150" y="87"/>
                </a:cubicBezTo>
                <a:cubicBezTo>
                  <a:pt x="3150" y="85"/>
                  <a:pt x="3149" y="83"/>
                  <a:pt x="3148" y="81"/>
                </a:cubicBezTo>
                <a:cubicBezTo>
                  <a:pt x="3147" y="80"/>
                  <a:pt x="3145" y="79"/>
                  <a:pt x="3143" y="78"/>
                </a:cubicBezTo>
                <a:cubicBezTo>
                  <a:pt x="3141" y="77"/>
                  <a:pt x="3138" y="77"/>
                  <a:pt x="3132" y="77"/>
                </a:cubicBezTo>
                <a:cubicBezTo>
                  <a:pt x="3120" y="77"/>
                  <a:pt x="3120" y="77"/>
                  <a:pt x="3120" y="77"/>
                </a:cubicBezTo>
                <a:lnTo>
                  <a:pt x="3120" y="97"/>
                </a:lnTo>
                <a:close/>
                <a:moveTo>
                  <a:pt x="3109" y="135"/>
                </a:moveTo>
                <a:lnTo>
                  <a:pt x="3109" y="135"/>
                </a:lnTo>
                <a:cubicBezTo>
                  <a:pt x="3109" y="68"/>
                  <a:pt x="3109" y="68"/>
                  <a:pt x="3109" y="68"/>
                </a:cubicBezTo>
                <a:cubicBezTo>
                  <a:pt x="3132" y="68"/>
                  <a:pt x="3132" y="68"/>
                  <a:pt x="3132" y="68"/>
                </a:cubicBezTo>
                <a:cubicBezTo>
                  <a:pt x="3140" y="68"/>
                  <a:pt x="3146" y="68"/>
                  <a:pt x="3150" y="69"/>
                </a:cubicBezTo>
                <a:cubicBezTo>
                  <a:pt x="3153" y="71"/>
                  <a:pt x="3156" y="73"/>
                  <a:pt x="3158" y="76"/>
                </a:cubicBezTo>
                <a:cubicBezTo>
                  <a:pt x="3160" y="79"/>
                  <a:pt x="3161" y="82"/>
                  <a:pt x="3161" y="86"/>
                </a:cubicBezTo>
                <a:cubicBezTo>
                  <a:pt x="3161" y="91"/>
                  <a:pt x="3160" y="95"/>
                  <a:pt x="3156" y="99"/>
                </a:cubicBezTo>
                <a:cubicBezTo>
                  <a:pt x="3153" y="102"/>
                  <a:pt x="3148" y="104"/>
                  <a:pt x="3142" y="105"/>
                </a:cubicBezTo>
                <a:cubicBezTo>
                  <a:pt x="3144" y="106"/>
                  <a:pt x="3146" y="107"/>
                  <a:pt x="3148" y="108"/>
                </a:cubicBezTo>
                <a:cubicBezTo>
                  <a:pt x="3150" y="111"/>
                  <a:pt x="3154" y="115"/>
                  <a:pt x="3158" y="122"/>
                </a:cubicBezTo>
                <a:cubicBezTo>
                  <a:pt x="3166" y="135"/>
                  <a:pt x="3166" y="135"/>
                  <a:pt x="3166" y="135"/>
                </a:cubicBezTo>
                <a:cubicBezTo>
                  <a:pt x="3153" y="135"/>
                  <a:pt x="3153" y="135"/>
                  <a:pt x="3153" y="135"/>
                </a:cubicBezTo>
                <a:cubicBezTo>
                  <a:pt x="3147" y="124"/>
                  <a:pt x="3147" y="124"/>
                  <a:pt x="3147" y="124"/>
                </a:cubicBezTo>
                <a:cubicBezTo>
                  <a:pt x="3142" y="116"/>
                  <a:pt x="3138" y="111"/>
                  <a:pt x="3135" y="109"/>
                </a:cubicBezTo>
                <a:cubicBezTo>
                  <a:pt x="3133" y="107"/>
                  <a:pt x="3130" y="106"/>
                  <a:pt x="3126" y="106"/>
                </a:cubicBezTo>
                <a:cubicBezTo>
                  <a:pt x="3120" y="106"/>
                  <a:pt x="3120" y="106"/>
                  <a:pt x="3120" y="106"/>
                </a:cubicBezTo>
                <a:cubicBezTo>
                  <a:pt x="3120" y="135"/>
                  <a:pt x="3120" y="135"/>
                  <a:pt x="3120" y="135"/>
                </a:cubicBezTo>
                <a:lnTo>
                  <a:pt x="3109" y="135"/>
                </a:lnTo>
                <a:close/>
                <a:moveTo>
                  <a:pt x="2276" y="420"/>
                </a:moveTo>
                <a:lnTo>
                  <a:pt x="2276" y="420"/>
                </a:lnTo>
                <a:cubicBezTo>
                  <a:pt x="2276" y="466"/>
                  <a:pt x="2287" y="501"/>
                  <a:pt x="2309" y="526"/>
                </a:cubicBezTo>
                <a:cubicBezTo>
                  <a:pt x="2331" y="550"/>
                  <a:pt x="2359" y="562"/>
                  <a:pt x="2391" y="562"/>
                </a:cubicBezTo>
                <a:cubicBezTo>
                  <a:pt x="2424" y="562"/>
                  <a:pt x="2451" y="550"/>
                  <a:pt x="2473" y="526"/>
                </a:cubicBezTo>
                <a:cubicBezTo>
                  <a:pt x="2495" y="501"/>
                  <a:pt x="2507" y="465"/>
                  <a:pt x="2507" y="419"/>
                </a:cubicBezTo>
                <a:cubicBezTo>
                  <a:pt x="2507" y="373"/>
                  <a:pt x="2495" y="338"/>
                  <a:pt x="2473" y="314"/>
                </a:cubicBezTo>
                <a:cubicBezTo>
                  <a:pt x="2451" y="289"/>
                  <a:pt x="2424" y="277"/>
                  <a:pt x="2391" y="277"/>
                </a:cubicBezTo>
                <a:cubicBezTo>
                  <a:pt x="2359" y="277"/>
                  <a:pt x="2331" y="289"/>
                  <a:pt x="2309" y="314"/>
                </a:cubicBezTo>
                <a:cubicBezTo>
                  <a:pt x="2287" y="338"/>
                  <a:pt x="2276" y="374"/>
                  <a:pt x="2276" y="420"/>
                </a:cubicBezTo>
                <a:close/>
                <a:moveTo>
                  <a:pt x="2147" y="413"/>
                </a:moveTo>
                <a:lnTo>
                  <a:pt x="2147" y="413"/>
                </a:lnTo>
                <a:cubicBezTo>
                  <a:pt x="2147" y="372"/>
                  <a:pt x="2157" y="333"/>
                  <a:pt x="2178" y="294"/>
                </a:cubicBezTo>
                <a:cubicBezTo>
                  <a:pt x="2198" y="256"/>
                  <a:pt x="2228" y="227"/>
                  <a:pt x="2265" y="207"/>
                </a:cubicBezTo>
                <a:cubicBezTo>
                  <a:pt x="2302" y="187"/>
                  <a:pt x="2344" y="177"/>
                  <a:pt x="2391" y="177"/>
                </a:cubicBezTo>
                <a:cubicBezTo>
                  <a:pt x="2462" y="177"/>
                  <a:pt x="2521" y="200"/>
                  <a:pt x="2567" y="245"/>
                </a:cubicBezTo>
                <a:cubicBezTo>
                  <a:pt x="2613" y="291"/>
                  <a:pt x="2635" y="349"/>
                  <a:pt x="2635" y="418"/>
                </a:cubicBezTo>
                <a:cubicBezTo>
                  <a:pt x="2635" y="489"/>
                  <a:pt x="2612" y="547"/>
                  <a:pt x="2566" y="593"/>
                </a:cubicBezTo>
                <a:cubicBezTo>
                  <a:pt x="2520" y="639"/>
                  <a:pt x="2462" y="662"/>
                  <a:pt x="2392" y="662"/>
                </a:cubicBezTo>
                <a:cubicBezTo>
                  <a:pt x="2348" y="662"/>
                  <a:pt x="2307" y="653"/>
                  <a:pt x="2268" y="634"/>
                </a:cubicBezTo>
                <a:cubicBezTo>
                  <a:pt x="2228" y="614"/>
                  <a:pt x="2198" y="586"/>
                  <a:pt x="2178" y="549"/>
                </a:cubicBezTo>
                <a:cubicBezTo>
                  <a:pt x="2157" y="512"/>
                  <a:pt x="2147" y="466"/>
                  <a:pt x="2147" y="413"/>
                </a:cubicBezTo>
                <a:close/>
                <a:moveTo>
                  <a:pt x="616" y="420"/>
                </a:moveTo>
                <a:lnTo>
                  <a:pt x="616" y="420"/>
                </a:lnTo>
                <a:cubicBezTo>
                  <a:pt x="616" y="466"/>
                  <a:pt x="627" y="501"/>
                  <a:pt x="649" y="526"/>
                </a:cubicBezTo>
                <a:cubicBezTo>
                  <a:pt x="671" y="550"/>
                  <a:pt x="699" y="562"/>
                  <a:pt x="732" y="562"/>
                </a:cubicBezTo>
                <a:cubicBezTo>
                  <a:pt x="764" y="562"/>
                  <a:pt x="792" y="550"/>
                  <a:pt x="814" y="526"/>
                </a:cubicBezTo>
                <a:cubicBezTo>
                  <a:pt x="836" y="501"/>
                  <a:pt x="847" y="465"/>
                  <a:pt x="847" y="419"/>
                </a:cubicBezTo>
                <a:cubicBezTo>
                  <a:pt x="847" y="373"/>
                  <a:pt x="836" y="338"/>
                  <a:pt x="814" y="314"/>
                </a:cubicBezTo>
                <a:cubicBezTo>
                  <a:pt x="792" y="289"/>
                  <a:pt x="764" y="277"/>
                  <a:pt x="732" y="277"/>
                </a:cubicBezTo>
                <a:cubicBezTo>
                  <a:pt x="699" y="277"/>
                  <a:pt x="671" y="289"/>
                  <a:pt x="649" y="314"/>
                </a:cubicBezTo>
                <a:cubicBezTo>
                  <a:pt x="627" y="338"/>
                  <a:pt x="616" y="374"/>
                  <a:pt x="616" y="420"/>
                </a:cubicBezTo>
                <a:close/>
                <a:moveTo>
                  <a:pt x="488" y="413"/>
                </a:moveTo>
                <a:lnTo>
                  <a:pt x="488" y="413"/>
                </a:lnTo>
                <a:cubicBezTo>
                  <a:pt x="488" y="372"/>
                  <a:pt x="498" y="333"/>
                  <a:pt x="518" y="294"/>
                </a:cubicBezTo>
                <a:cubicBezTo>
                  <a:pt x="539" y="256"/>
                  <a:pt x="568" y="227"/>
                  <a:pt x="605" y="207"/>
                </a:cubicBezTo>
                <a:cubicBezTo>
                  <a:pt x="643" y="187"/>
                  <a:pt x="685" y="177"/>
                  <a:pt x="731" y="177"/>
                </a:cubicBezTo>
                <a:cubicBezTo>
                  <a:pt x="803" y="177"/>
                  <a:pt x="861" y="200"/>
                  <a:pt x="907" y="245"/>
                </a:cubicBezTo>
                <a:cubicBezTo>
                  <a:pt x="953" y="291"/>
                  <a:pt x="976" y="349"/>
                  <a:pt x="976" y="418"/>
                </a:cubicBezTo>
                <a:cubicBezTo>
                  <a:pt x="976" y="489"/>
                  <a:pt x="953" y="547"/>
                  <a:pt x="906" y="593"/>
                </a:cubicBezTo>
                <a:cubicBezTo>
                  <a:pt x="860" y="639"/>
                  <a:pt x="802" y="662"/>
                  <a:pt x="732" y="662"/>
                </a:cubicBezTo>
                <a:cubicBezTo>
                  <a:pt x="689" y="662"/>
                  <a:pt x="647" y="653"/>
                  <a:pt x="608" y="634"/>
                </a:cubicBezTo>
                <a:cubicBezTo>
                  <a:pt x="569" y="614"/>
                  <a:pt x="539" y="586"/>
                  <a:pt x="518" y="549"/>
                </a:cubicBezTo>
                <a:cubicBezTo>
                  <a:pt x="498" y="512"/>
                  <a:pt x="488" y="466"/>
                  <a:pt x="488" y="413"/>
                </a:cubicBezTo>
                <a:close/>
                <a:moveTo>
                  <a:pt x="3137" y="48"/>
                </a:moveTo>
                <a:lnTo>
                  <a:pt x="3137" y="48"/>
                </a:lnTo>
                <a:cubicBezTo>
                  <a:pt x="3128" y="48"/>
                  <a:pt x="3119" y="51"/>
                  <a:pt x="3111" y="55"/>
                </a:cubicBezTo>
                <a:cubicBezTo>
                  <a:pt x="3102" y="60"/>
                  <a:pt x="3096" y="66"/>
                  <a:pt x="3091" y="74"/>
                </a:cubicBezTo>
                <a:cubicBezTo>
                  <a:pt x="3086" y="83"/>
                  <a:pt x="3084" y="91"/>
                  <a:pt x="3084" y="100"/>
                </a:cubicBezTo>
                <a:cubicBezTo>
                  <a:pt x="3084" y="109"/>
                  <a:pt x="3086" y="118"/>
                  <a:pt x="3091" y="126"/>
                </a:cubicBezTo>
                <a:cubicBezTo>
                  <a:pt x="3095" y="134"/>
                  <a:pt x="3102" y="141"/>
                  <a:pt x="3110" y="145"/>
                </a:cubicBezTo>
                <a:cubicBezTo>
                  <a:pt x="3119" y="150"/>
                  <a:pt x="3128" y="152"/>
                  <a:pt x="3137" y="152"/>
                </a:cubicBezTo>
                <a:cubicBezTo>
                  <a:pt x="3146" y="152"/>
                  <a:pt x="3155" y="150"/>
                  <a:pt x="3163" y="145"/>
                </a:cubicBezTo>
                <a:cubicBezTo>
                  <a:pt x="3171" y="141"/>
                  <a:pt x="3178" y="134"/>
                  <a:pt x="3182" y="126"/>
                </a:cubicBezTo>
                <a:cubicBezTo>
                  <a:pt x="3187" y="118"/>
                  <a:pt x="3190" y="109"/>
                  <a:pt x="3190" y="100"/>
                </a:cubicBezTo>
                <a:cubicBezTo>
                  <a:pt x="3190" y="91"/>
                  <a:pt x="3187" y="83"/>
                  <a:pt x="3182" y="74"/>
                </a:cubicBezTo>
                <a:cubicBezTo>
                  <a:pt x="3178" y="66"/>
                  <a:pt x="3171" y="60"/>
                  <a:pt x="3163" y="55"/>
                </a:cubicBezTo>
                <a:cubicBezTo>
                  <a:pt x="3154" y="51"/>
                  <a:pt x="3145" y="48"/>
                  <a:pt x="3137" y="48"/>
                </a:cubicBezTo>
                <a:close/>
                <a:moveTo>
                  <a:pt x="3137" y="38"/>
                </a:moveTo>
                <a:lnTo>
                  <a:pt x="3137" y="38"/>
                </a:lnTo>
                <a:cubicBezTo>
                  <a:pt x="3147" y="38"/>
                  <a:pt x="3158" y="41"/>
                  <a:pt x="3168" y="46"/>
                </a:cubicBezTo>
                <a:cubicBezTo>
                  <a:pt x="3178" y="51"/>
                  <a:pt x="3186" y="59"/>
                  <a:pt x="3191" y="69"/>
                </a:cubicBezTo>
                <a:cubicBezTo>
                  <a:pt x="3197" y="79"/>
                  <a:pt x="3200" y="89"/>
                  <a:pt x="3200" y="100"/>
                </a:cubicBezTo>
                <a:cubicBezTo>
                  <a:pt x="3200" y="111"/>
                  <a:pt x="3197" y="121"/>
                  <a:pt x="3192" y="131"/>
                </a:cubicBezTo>
                <a:cubicBezTo>
                  <a:pt x="3186" y="141"/>
                  <a:pt x="3178" y="149"/>
                  <a:pt x="3168" y="154"/>
                </a:cubicBezTo>
                <a:cubicBezTo>
                  <a:pt x="3158" y="160"/>
                  <a:pt x="3148" y="162"/>
                  <a:pt x="3137" y="162"/>
                </a:cubicBezTo>
                <a:cubicBezTo>
                  <a:pt x="3126" y="162"/>
                  <a:pt x="3115" y="160"/>
                  <a:pt x="3105" y="154"/>
                </a:cubicBezTo>
                <a:cubicBezTo>
                  <a:pt x="3095" y="149"/>
                  <a:pt x="3087" y="141"/>
                  <a:pt x="3082" y="131"/>
                </a:cubicBezTo>
                <a:cubicBezTo>
                  <a:pt x="3076" y="121"/>
                  <a:pt x="3073" y="111"/>
                  <a:pt x="3073" y="100"/>
                </a:cubicBezTo>
                <a:cubicBezTo>
                  <a:pt x="3073" y="89"/>
                  <a:pt x="3076" y="79"/>
                  <a:pt x="3082" y="69"/>
                </a:cubicBezTo>
                <a:cubicBezTo>
                  <a:pt x="3087" y="59"/>
                  <a:pt x="3095" y="51"/>
                  <a:pt x="3106" y="46"/>
                </a:cubicBezTo>
                <a:cubicBezTo>
                  <a:pt x="3116" y="41"/>
                  <a:pt x="3126" y="38"/>
                  <a:pt x="3137" y="38"/>
                </a:cubicBezTo>
                <a:close/>
                <a:moveTo>
                  <a:pt x="2809" y="652"/>
                </a:moveTo>
                <a:lnTo>
                  <a:pt x="2809" y="652"/>
                </a:lnTo>
                <a:cubicBezTo>
                  <a:pt x="2618" y="187"/>
                  <a:pt x="2618" y="187"/>
                  <a:pt x="2618" y="187"/>
                </a:cubicBezTo>
                <a:cubicBezTo>
                  <a:pt x="2749" y="187"/>
                  <a:pt x="2749" y="187"/>
                  <a:pt x="2749" y="187"/>
                </a:cubicBezTo>
                <a:cubicBezTo>
                  <a:pt x="2839" y="425"/>
                  <a:pt x="2839" y="425"/>
                  <a:pt x="2839" y="425"/>
                </a:cubicBezTo>
                <a:cubicBezTo>
                  <a:pt x="2864" y="504"/>
                  <a:pt x="2864" y="504"/>
                  <a:pt x="2864" y="504"/>
                </a:cubicBezTo>
                <a:cubicBezTo>
                  <a:pt x="2871" y="483"/>
                  <a:pt x="2875" y="470"/>
                  <a:pt x="2877" y="464"/>
                </a:cubicBezTo>
                <a:cubicBezTo>
                  <a:pt x="2881" y="451"/>
                  <a:pt x="2886" y="438"/>
                  <a:pt x="2891" y="425"/>
                </a:cubicBezTo>
                <a:cubicBezTo>
                  <a:pt x="2981" y="187"/>
                  <a:pt x="2981" y="187"/>
                  <a:pt x="2981" y="187"/>
                </a:cubicBezTo>
                <a:cubicBezTo>
                  <a:pt x="3109" y="187"/>
                  <a:pt x="3109" y="187"/>
                  <a:pt x="3109" y="187"/>
                </a:cubicBezTo>
                <a:cubicBezTo>
                  <a:pt x="2921" y="652"/>
                  <a:pt x="2921" y="652"/>
                  <a:pt x="2921" y="652"/>
                </a:cubicBezTo>
                <a:lnTo>
                  <a:pt x="2809" y="652"/>
                </a:lnTo>
                <a:close/>
                <a:moveTo>
                  <a:pt x="1826" y="416"/>
                </a:moveTo>
                <a:lnTo>
                  <a:pt x="1826" y="416"/>
                </a:lnTo>
                <a:cubicBezTo>
                  <a:pt x="1826" y="308"/>
                  <a:pt x="1826" y="308"/>
                  <a:pt x="1826" y="308"/>
                </a:cubicBezTo>
                <a:cubicBezTo>
                  <a:pt x="2110" y="308"/>
                  <a:pt x="2110" y="308"/>
                  <a:pt x="2110" y="308"/>
                </a:cubicBezTo>
                <a:cubicBezTo>
                  <a:pt x="2110" y="563"/>
                  <a:pt x="2110" y="563"/>
                  <a:pt x="2110" y="563"/>
                </a:cubicBezTo>
                <a:cubicBezTo>
                  <a:pt x="2083" y="590"/>
                  <a:pt x="2043" y="613"/>
                  <a:pt x="1990" y="633"/>
                </a:cubicBezTo>
                <a:cubicBezTo>
                  <a:pt x="1938" y="653"/>
                  <a:pt x="1885" y="663"/>
                  <a:pt x="1831" y="663"/>
                </a:cubicBezTo>
                <a:cubicBezTo>
                  <a:pt x="1763" y="663"/>
                  <a:pt x="1703" y="649"/>
                  <a:pt x="1652" y="621"/>
                </a:cubicBezTo>
                <a:cubicBezTo>
                  <a:pt x="1602" y="593"/>
                  <a:pt x="1563" y="552"/>
                  <a:pt x="1538" y="500"/>
                </a:cubicBezTo>
                <a:cubicBezTo>
                  <a:pt x="1512" y="448"/>
                  <a:pt x="1500" y="391"/>
                  <a:pt x="1500" y="329"/>
                </a:cubicBezTo>
                <a:cubicBezTo>
                  <a:pt x="1500" y="262"/>
                  <a:pt x="1514" y="203"/>
                  <a:pt x="1542" y="151"/>
                </a:cubicBezTo>
                <a:cubicBezTo>
                  <a:pt x="1571" y="99"/>
                  <a:pt x="1613" y="59"/>
                  <a:pt x="1668" y="32"/>
                </a:cubicBezTo>
                <a:cubicBezTo>
                  <a:pt x="1709" y="10"/>
                  <a:pt x="1762" y="0"/>
                  <a:pt x="1824" y="0"/>
                </a:cubicBezTo>
                <a:cubicBezTo>
                  <a:pt x="1905" y="0"/>
                  <a:pt x="1968" y="16"/>
                  <a:pt x="2014" y="50"/>
                </a:cubicBezTo>
                <a:cubicBezTo>
                  <a:pt x="2059" y="83"/>
                  <a:pt x="2089" y="129"/>
                  <a:pt x="2102" y="188"/>
                </a:cubicBezTo>
                <a:cubicBezTo>
                  <a:pt x="1971" y="212"/>
                  <a:pt x="1971" y="212"/>
                  <a:pt x="1971" y="212"/>
                </a:cubicBezTo>
                <a:cubicBezTo>
                  <a:pt x="1961" y="181"/>
                  <a:pt x="1944" y="156"/>
                  <a:pt x="1919" y="138"/>
                </a:cubicBezTo>
                <a:cubicBezTo>
                  <a:pt x="1894" y="119"/>
                  <a:pt x="1862" y="110"/>
                  <a:pt x="1824" y="110"/>
                </a:cubicBezTo>
                <a:cubicBezTo>
                  <a:pt x="1766" y="110"/>
                  <a:pt x="1720" y="128"/>
                  <a:pt x="1686" y="164"/>
                </a:cubicBezTo>
                <a:cubicBezTo>
                  <a:pt x="1652" y="200"/>
                  <a:pt x="1635" y="253"/>
                  <a:pt x="1635" y="324"/>
                </a:cubicBezTo>
                <a:cubicBezTo>
                  <a:pt x="1635" y="400"/>
                  <a:pt x="1653" y="457"/>
                  <a:pt x="1687" y="495"/>
                </a:cubicBezTo>
                <a:cubicBezTo>
                  <a:pt x="1722" y="533"/>
                  <a:pt x="1767" y="552"/>
                  <a:pt x="1822" y="552"/>
                </a:cubicBezTo>
                <a:cubicBezTo>
                  <a:pt x="1850" y="552"/>
                  <a:pt x="1878" y="547"/>
                  <a:pt x="1906" y="536"/>
                </a:cubicBezTo>
                <a:cubicBezTo>
                  <a:pt x="1933" y="526"/>
                  <a:pt x="1957" y="513"/>
                  <a:pt x="1977" y="497"/>
                </a:cubicBezTo>
                <a:cubicBezTo>
                  <a:pt x="1977" y="416"/>
                  <a:pt x="1977" y="416"/>
                  <a:pt x="1977" y="416"/>
                </a:cubicBezTo>
                <a:lnTo>
                  <a:pt x="1826" y="416"/>
                </a:lnTo>
                <a:close/>
                <a:moveTo>
                  <a:pt x="1330" y="652"/>
                </a:moveTo>
                <a:lnTo>
                  <a:pt x="1330" y="652"/>
                </a:lnTo>
                <a:cubicBezTo>
                  <a:pt x="1330" y="583"/>
                  <a:pt x="1330" y="583"/>
                  <a:pt x="1330" y="583"/>
                </a:cubicBezTo>
                <a:cubicBezTo>
                  <a:pt x="1313" y="607"/>
                  <a:pt x="1290" y="627"/>
                  <a:pt x="1262" y="641"/>
                </a:cubicBezTo>
                <a:cubicBezTo>
                  <a:pt x="1234" y="655"/>
                  <a:pt x="1205" y="662"/>
                  <a:pt x="1174" y="662"/>
                </a:cubicBezTo>
                <a:cubicBezTo>
                  <a:pt x="1142" y="662"/>
                  <a:pt x="1113" y="656"/>
                  <a:pt x="1088" y="642"/>
                </a:cubicBezTo>
                <a:cubicBezTo>
                  <a:pt x="1063" y="628"/>
                  <a:pt x="1045" y="609"/>
                  <a:pt x="1033" y="584"/>
                </a:cubicBezTo>
                <a:cubicBezTo>
                  <a:pt x="1022" y="559"/>
                  <a:pt x="1016" y="525"/>
                  <a:pt x="1016" y="481"/>
                </a:cubicBezTo>
                <a:cubicBezTo>
                  <a:pt x="1016" y="187"/>
                  <a:pt x="1016" y="187"/>
                  <a:pt x="1016" y="187"/>
                </a:cubicBezTo>
                <a:cubicBezTo>
                  <a:pt x="1141" y="187"/>
                  <a:pt x="1141" y="187"/>
                  <a:pt x="1141" y="187"/>
                </a:cubicBezTo>
                <a:cubicBezTo>
                  <a:pt x="1141" y="401"/>
                  <a:pt x="1141" y="401"/>
                  <a:pt x="1141" y="401"/>
                </a:cubicBezTo>
                <a:cubicBezTo>
                  <a:pt x="1141" y="466"/>
                  <a:pt x="1144" y="506"/>
                  <a:pt x="1148" y="521"/>
                </a:cubicBezTo>
                <a:cubicBezTo>
                  <a:pt x="1153" y="536"/>
                  <a:pt x="1161" y="547"/>
                  <a:pt x="1174" y="556"/>
                </a:cubicBezTo>
                <a:cubicBezTo>
                  <a:pt x="1186" y="564"/>
                  <a:pt x="1201" y="569"/>
                  <a:pt x="1220" y="569"/>
                </a:cubicBezTo>
                <a:cubicBezTo>
                  <a:pt x="1241" y="569"/>
                  <a:pt x="1260" y="563"/>
                  <a:pt x="1277" y="552"/>
                </a:cubicBezTo>
                <a:cubicBezTo>
                  <a:pt x="1294" y="540"/>
                  <a:pt x="1306" y="526"/>
                  <a:pt x="1312" y="509"/>
                </a:cubicBezTo>
                <a:cubicBezTo>
                  <a:pt x="1318" y="492"/>
                  <a:pt x="1321" y="450"/>
                  <a:pt x="1321" y="383"/>
                </a:cubicBezTo>
                <a:cubicBezTo>
                  <a:pt x="1321" y="187"/>
                  <a:pt x="1321" y="187"/>
                  <a:pt x="1321" y="187"/>
                </a:cubicBezTo>
                <a:cubicBezTo>
                  <a:pt x="1447" y="187"/>
                  <a:pt x="1447" y="187"/>
                  <a:pt x="1447" y="187"/>
                </a:cubicBezTo>
                <a:cubicBezTo>
                  <a:pt x="1447" y="652"/>
                  <a:pt x="1447" y="652"/>
                  <a:pt x="1447" y="652"/>
                </a:cubicBezTo>
                <a:lnTo>
                  <a:pt x="1330" y="652"/>
                </a:lnTo>
                <a:close/>
                <a:moveTo>
                  <a:pt x="239" y="382"/>
                </a:moveTo>
                <a:lnTo>
                  <a:pt x="239" y="382"/>
                </a:lnTo>
                <a:cubicBezTo>
                  <a:pt x="0" y="10"/>
                  <a:pt x="0" y="10"/>
                  <a:pt x="0" y="10"/>
                </a:cubicBezTo>
                <a:cubicBezTo>
                  <a:pt x="154" y="10"/>
                  <a:pt x="154" y="10"/>
                  <a:pt x="154" y="10"/>
                </a:cubicBezTo>
                <a:cubicBezTo>
                  <a:pt x="308" y="264"/>
                  <a:pt x="308" y="264"/>
                  <a:pt x="308" y="264"/>
                </a:cubicBezTo>
                <a:cubicBezTo>
                  <a:pt x="459" y="10"/>
                  <a:pt x="459" y="10"/>
                  <a:pt x="459" y="10"/>
                </a:cubicBezTo>
                <a:cubicBezTo>
                  <a:pt x="611" y="10"/>
                  <a:pt x="611" y="10"/>
                  <a:pt x="611" y="10"/>
                </a:cubicBezTo>
                <a:cubicBezTo>
                  <a:pt x="371" y="383"/>
                  <a:pt x="371" y="383"/>
                  <a:pt x="371" y="383"/>
                </a:cubicBezTo>
                <a:cubicBezTo>
                  <a:pt x="371" y="652"/>
                  <a:pt x="371" y="652"/>
                  <a:pt x="371" y="652"/>
                </a:cubicBezTo>
                <a:cubicBezTo>
                  <a:pt x="239" y="652"/>
                  <a:pt x="239" y="652"/>
                  <a:pt x="239" y="652"/>
                </a:cubicBezTo>
                <a:lnTo>
                  <a:pt x="239" y="382"/>
                </a:lnTo>
                <a:close/>
              </a:path>
            </a:pathLst>
          </a:custGeom>
          <a:solidFill>
            <a:schemeClr val="accent1"/>
          </a:solidFill>
          <a:ln>
            <a:noFill/>
          </a:ln>
          <a:effectLst/>
        </p:spPr>
        <p:txBody>
          <a:bodyPr wrap="none" anchor="ctr"/>
          <a:lstStyle/>
          <a:p>
            <a:endParaRPr lang="en-GB" dirty="0"/>
          </a:p>
        </p:txBody>
      </p:sp>
    </p:spTree>
    <p:extLst>
      <p:ext uri="{BB962C8B-B14F-4D97-AF65-F5344CB8AC3E}">
        <p14:creationId xmlns:p14="http://schemas.microsoft.com/office/powerpoint/2010/main" val="111695756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emplate Slide Layouts">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9EF2DC4B-D394-4555-A8AD-6DDABA5CFDEA}"/>
              </a:ext>
            </a:extLst>
          </p:cNvPr>
          <p:cNvSpPr>
            <a:spLocks noGrp="1"/>
          </p:cNvSpPr>
          <p:nvPr>
            <p:ph type="dt" sz="half" idx="10"/>
          </p:nvPr>
        </p:nvSpPr>
        <p:spPr/>
        <p:txBody>
          <a:bodyPr/>
          <a:lstStyle/>
          <a:p>
            <a:fld id="{46B972A7-32C3-4CC2-BA01-C0EB8954BFFA}" type="datetime4">
              <a:rPr lang="en-GB" smtClean="0"/>
              <a:t>31 October 2023</a:t>
            </a:fld>
            <a:endParaRPr lang="en-GB" dirty="0"/>
          </a:p>
        </p:txBody>
      </p:sp>
      <p:sp>
        <p:nvSpPr>
          <p:cNvPr id="15" name="Fast overskrift">
            <a:extLst>
              <a:ext uri="{FF2B5EF4-FFF2-40B4-BE49-F238E27FC236}">
                <a16:creationId xmlns:a16="http://schemas.microsoft.com/office/drawing/2014/main" id="{E3304DD9-221A-47CD-A78A-4491E2D5468F}"/>
              </a:ext>
            </a:extLst>
          </p:cNvPr>
          <p:cNvSpPr txBox="1"/>
          <p:nvPr userDrawn="1"/>
        </p:nvSpPr>
        <p:spPr>
          <a:xfrm>
            <a:off x="539752" y="856039"/>
            <a:ext cx="11109321" cy="650171"/>
          </a:xfrm>
          <a:prstGeom prst="rect">
            <a:avLst/>
          </a:prstGeom>
          <a:noFill/>
        </p:spPr>
        <p:txBody>
          <a:bodyPr wrap="square" lIns="0" tIns="0" rIns="0" bIns="0" rtlCol="0" anchor="t" anchorCtr="0">
            <a:noAutofit/>
          </a:bodyPr>
          <a:lstStyle/>
          <a:p>
            <a:r>
              <a:rPr lang="en-GB" sz="2800" b="0" cap="none" baseline="0" noProof="1">
                <a:solidFill>
                  <a:schemeClr val="tx1"/>
                </a:solidFill>
                <a:latin typeface="+mj-lt"/>
                <a:cs typeface="Arial" panose="020B0604020202020204" pitchFamily="34" charset="0"/>
              </a:rPr>
              <a:t>Template slide layouts</a:t>
            </a:r>
          </a:p>
        </p:txBody>
      </p:sp>
      <p:sp>
        <p:nvSpPr>
          <p:cNvPr id="16" name="Date Placeholder 1">
            <a:extLst>
              <a:ext uri="{FF2B5EF4-FFF2-40B4-BE49-F238E27FC236}">
                <a16:creationId xmlns:a16="http://schemas.microsoft.com/office/drawing/2014/main" id="{0D5B0305-1A28-4D5B-B39A-4EAF9BDC0CB9}"/>
              </a:ext>
            </a:extLst>
          </p:cNvPr>
          <p:cNvSpPr txBox="1">
            <a:spLocks/>
          </p:cNvSpPr>
          <p:nvPr userDrawn="1"/>
        </p:nvSpPr>
        <p:spPr>
          <a:xfrm>
            <a:off x="12193200" y="6858000"/>
            <a:ext cx="0" cy="0"/>
          </a:xfrm>
          <a:prstGeom prst="rect">
            <a:avLst/>
          </a:prstGeom>
        </p:spPr>
        <p:txBody>
          <a:bodyPr vert="horz" lIns="0" tIns="0" rIns="0" bIns="0" rtlCol="0" anchor="t" anchorCtr="0"/>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3CF0F9A-7C31-45DF-9B79-CE89F0E22C73}" type="datetime4">
              <a:rPr lang="en-GB" smtClean="0"/>
              <a:pPr/>
              <a:t>31 October 2023</a:t>
            </a:fld>
            <a:endParaRPr lang="en-GB" dirty="0"/>
          </a:p>
        </p:txBody>
      </p:sp>
      <p:sp>
        <p:nvSpPr>
          <p:cNvPr id="19" name="Content Placeholder 15">
            <a:extLst>
              <a:ext uri="{FF2B5EF4-FFF2-40B4-BE49-F238E27FC236}">
                <a16:creationId xmlns:a16="http://schemas.microsoft.com/office/drawing/2014/main" id="{1FFCD1F7-1ADE-41D0-9D34-E7F2C2CEC646}"/>
              </a:ext>
            </a:extLst>
          </p:cNvPr>
          <p:cNvSpPr txBox="1">
            <a:spLocks/>
          </p:cNvSpPr>
          <p:nvPr userDrawn="1"/>
        </p:nvSpPr>
        <p:spPr>
          <a:xfrm>
            <a:off x="539750" y="1351004"/>
            <a:ext cx="11113200" cy="642553"/>
          </a:xfrm>
          <a:prstGeom prst="rect">
            <a:avLst/>
          </a:prstGeom>
        </p:spPr>
        <p:txBody>
          <a:bodyPr lIns="0" tIns="0" rIns="0" bIns="0"/>
          <a:lstStyle>
            <a:lvl1pPr marL="180000" indent="-180000" algn="l" defTabSz="914400" rtl="0" eaLnBrk="1" latinLnBrk="0" hangingPunct="1">
              <a:lnSpc>
                <a:spcPct val="120000"/>
              </a:lnSpc>
              <a:spcBef>
                <a:spcPts val="500"/>
              </a:spcBef>
              <a:spcAft>
                <a:spcPts val="500"/>
              </a:spcAft>
              <a:buFont typeface="Arial" panose="020B0604020202020204" pitchFamily="34" charset="0"/>
              <a:buChar char="•"/>
              <a:defRPr sz="1400" kern="1200">
                <a:solidFill>
                  <a:schemeClr val="tx1"/>
                </a:solidFill>
                <a:latin typeface="+mn-lt"/>
                <a:ea typeface="+mn-ea"/>
                <a:cs typeface="+mn-cs"/>
              </a:defRPr>
            </a:lvl1pPr>
            <a:lvl2pPr marL="360000" indent="-180000" algn="l" defTabSz="914400" rtl="0" eaLnBrk="1" latinLnBrk="0" hangingPunct="1">
              <a:lnSpc>
                <a:spcPct val="120000"/>
              </a:lnSpc>
              <a:spcBef>
                <a:spcPts val="500"/>
              </a:spcBef>
              <a:spcAft>
                <a:spcPts val="500"/>
              </a:spcAft>
              <a:buFont typeface="Arial" panose="020B0604020202020204" pitchFamily="34" charset="0"/>
              <a:buChar char="•"/>
              <a:defRPr sz="1400" kern="1200">
                <a:solidFill>
                  <a:schemeClr val="tx1"/>
                </a:solidFill>
                <a:latin typeface="+mn-lt"/>
                <a:ea typeface="+mn-ea"/>
                <a:cs typeface="+mn-cs"/>
              </a:defRPr>
            </a:lvl2pPr>
            <a:lvl3pPr marL="540000" indent="-180000" algn="l" defTabSz="914400" rtl="0" eaLnBrk="1" latinLnBrk="0" hangingPunct="1">
              <a:lnSpc>
                <a:spcPct val="120000"/>
              </a:lnSpc>
              <a:spcBef>
                <a:spcPts val="500"/>
              </a:spcBef>
              <a:spcAft>
                <a:spcPts val="500"/>
              </a:spcAft>
              <a:buFont typeface="Arial" panose="020B0604020202020204" pitchFamily="34" charset="0"/>
              <a:buChar char="•"/>
              <a:defRPr sz="1400" kern="1200">
                <a:solidFill>
                  <a:schemeClr val="tx1"/>
                </a:solidFill>
                <a:latin typeface="+mn-lt"/>
                <a:ea typeface="+mn-ea"/>
                <a:cs typeface="+mn-cs"/>
              </a:defRPr>
            </a:lvl3pPr>
            <a:lvl4pPr marL="0" indent="0" algn="l" defTabSz="914400" rtl="0" eaLnBrk="1" latinLnBrk="0" hangingPunct="1">
              <a:lnSpc>
                <a:spcPct val="90000"/>
              </a:lnSpc>
              <a:spcBef>
                <a:spcPts val="500"/>
              </a:spcBef>
              <a:spcAft>
                <a:spcPts val="0"/>
              </a:spcAft>
              <a:buFont typeface="Arial" panose="020B0604020202020204" pitchFamily="34" charset="0"/>
              <a:buChar char="​"/>
              <a:defRPr sz="1400" b="1" kern="1200" cap="none" baseline="0">
                <a:solidFill>
                  <a:schemeClr val="tx1"/>
                </a:solidFill>
                <a:latin typeface="+mj-lt"/>
                <a:ea typeface="+mn-ea"/>
                <a:cs typeface="+mn-cs"/>
              </a:defRPr>
            </a:lvl4pPr>
            <a:lvl5pPr marL="0" indent="0" algn="l" defTabSz="914400" rtl="0" eaLnBrk="1" latinLnBrk="0" hangingPunct="1">
              <a:lnSpc>
                <a:spcPct val="120000"/>
              </a:lnSpc>
              <a:spcBef>
                <a:spcPts val="500"/>
              </a:spcBef>
              <a:spcAft>
                <a:spcPts val="500"/>
              </a:spcAft>
              <a:buFont typeface="Arial" panose="020B0604020202020204" pitchFamily="34" charset="0"/>
              <a:buChar char="​"/>
              <a:tabLst/>
              <a:defRPr sz="1400" kern="1200">
                <a:solidFill>
                  <a:schemeClr val="tx1"/>
                </a:solidFill>
                <a:latin typeface="+mn-lt"/>
                <a:ea typeface="+mn-ea"/>
                <a:cs typeface="+mn-cs"/>
              </a:defRPr>
            </a:lvl5pPr>
            <a:lvl6pPr marL="0" indent="0" algn="l" defTabSz="914400" rtl="0" eaLnBrk="1" latinLnBrk="0" hangingPunct="1">
              <a:lnSpc>
                <a:spcPct val="90000"/>
              </a:lnSpc>
              <a:spcBef>
                <a:spcPts val="500"/>
              </a:spcBef>
              <a:spcAft>
                <a:spcPts val="0"/>
              </a:spcAft>
              <a:buFont typeface="Arial" panose="020B0604020202020204" pitchFamily="34" charset="0"/>
              <a:buChar char="​"/>
              <a:defRPr sz="1000" kern="1200">
                <a:solidFill>
                  <a:schemeClr val="tx1"/>
                </a:solidFill>
                <a:latin typeface="+mj-lt"/>
                <a:ea typeface="+mn-ea"/>
                <a:cs typeface="+mn-cs"/>
              </a:defRPr>
            </a:lvl6pPr>
            <a:lvl7pPr marL="0" indent="0" algn="l" defTabSz="914400" rtl="0" eaLnBrk="1" latinLnBrk="0" hangingPunct="1">
              <a:lnSpc>
                <a:spcPct val="120000"/>
              </a:lnSpc>
              <a:spcBef>
                <a:spcPts val="500"/>
              </a:spcBef>
              <a:spcAft>
                <a:spcPts val="500"/>
              </a:spcAft>
              <a:buFont typeface="Arial" panose="020B0604020202020204" pitchFamily="34" charset="0"/>
              <a:buChar char="​"/>
              <a:defRPr sz="1000" b="0" kern="1200" baseline="0">
                <a:solidFill>
                  <a:schemeClr val="tx1"/>
                </a:solidFill>
                <a:latin typeface="+mn-lt"/>
                <a:ea typeface="+mn-ea"/>
                <a:cs typeface="+mn-cs"/>
              </a:defRPr>
            </a:lvl7pPr>
            <a:lvl8pPr marL="180000" indent="-180000" algn="l" defTabSz="914400" rtl="0" eaLnBrk="1" latinLnBrk="0" hangingPunct="1">
              <a:lnSpc>
                <a:spcPct val="120000"/>
              </a:lnSpc>
              <a:spcBef>
                <a:spcPts val="500"/>
              </a:spcBef>
              <a:spcAft>
                <a:spcPts val="500"/>
              </a:spcAft>
              <a:buFont typeface="Arial" panose="020B0604020202020204" pitchFamily="34" charset="0"/>
              <a:buChar char="•"/>
              <a:defRPr sz="1000" kern="1200">
                <a:solidFill>
                  <a:schemeClr val="tx1"/>
                </a:solidFill>
                <a:latin typeface="+mn-lt"/>
                <a:ea typeface="+mn-ea"/>
                <a:cs typeface="+mn-cs"/>
              </a:defRPr>
            </a:lvl8pPr>
            <a:lvl9pPr marL="0" indent="0" algn="l" defTabSz="914400" rtl="0" eaLnBrk="1" latinLnBrk="0" hangingPunct="1">
              <a:lnSpc>
                <a:spcPct val="90000"/>
              </a:lnSpc>
              <a:spcBef>
                <a:spcPts val="1000"/>
              </a:spcBef>
              <a:spcAft>
                <a:spcPts val="0"/>
              </a:spcAft>
              <a:buFont typeface="Arial" panose="020B0604020202020204" pitchFamily="34" charset="0"/>
              <a:buChar char="​"/>
              <a:defRPr sz="6000" kern="1200" baseline="0">
                <a:solidFill>
                  <a:schemeClr val="tx1"/>
                </a:solidFill>
                <a:latin typeface="+mj-lt"/>
                <a:ea typeface="+mn-ea"/>
                <a:cs typeface="+mn-cs"/>
              </a:defRPr>
            </a:lvl9pPr>
          </a:lstStyle>
          <a:p>
            <a:pPr lvl="3"/>
            <a:r>
              <a:rPr lang="en-GB" dirty="0"/>
              <a:t>This template provides a variety of layouts for use across YouGov</a:t>
            </a:r>
          </a:p>
        </p:txBody>
      </p:sp>
      <p:sp>
        <p:nvSpPr>
          <p:cNvPr id="4" name="Footer Placeholder 3">
            <a:extLst>
              <a:ext uri="{FF2B5EF4-FFF2-40B4-BE49-F238E27FC236}">
                <a16:creationId xmlns:a16="http://schemas.microsoft.com/office/drawing/2014/main" id="{D1C43C8F-3F34-425E-B05A-16095DB81D55}"/>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DADB6566-E23B-4B72-9B78-326DE33072E9}"/>
              </a:ext>
            </a:extLst>
          </p:cNvPr>
          <p:cNvSpPr>
            <a:spLocks noGrp="1"/>
          </p:cNvSpPr>
          <p:nvPr>
            <p:ph type="sldNum" sz="quarter" idx="12"/>
          </p:nvPr>
        </p:nvSpPr>
        <p:spPr/>
        <p:txBody>
          <a:bodyPr/>
          <a:lstStyle/>
          <a:p>
            <a:fld id="{23AA811B-2EBD-4900-905E-5BE206449611}" type="slidenum">
              <a:rPr lang="en-GB" smtClean="0"/>
              <a:pPr/>
              <a:t>‹#›</a:t>
            </a:fld>
            <a:endParaRPr lang="en-GB" dirty="0"/>
          </a:p>
        </p:txBody>
      </p:sp>
      <p:grpSp>
        <p:nvGrpSpPr>
          <p:cNvPr id="10" name="Group 9">
            <a:extLst>
              <a:ext uri="{FF2B5EF4-FFF2-40B4-BE49-F238E27FC236}">
                <a16:creationId xmlns:a16="http://schemas.microsoft.com/office/drawing/2014/main" id="{BE1B6586-2BD3-4E84-AB73-EF20BD4821FB}"/>
              </a:ext>
            </a:extLst>
          </p:cNvPr>
          <p:cNvGrpSpPr/>
          <p:nvPr userDrawn="1"/>
        </p:nvGrpSpPr>
        <p:grpSpPr>
          <a:xfrm>
            <a:off x="9010650" y="362540"/>
            <a:ext cx="2998846" cy="1231106"/>
            <a:chOff x="539750" y="1936489"/>
            <a:chExt cx="2998846" cy="1231106"/>
          </a:xfrm>
        </p:grpSpPr>
        <p:sp>
          <p:nvSpPr>
            <p:cNvPr id="51" name="Text Box 2">
              <a:extLst>
                <a:ext uri="{FF2B5EF4-FFF2-40B4-BE49-F238E27FC236}">
                  <a16:creationId xmlns:a16="http://schemas.microsoft.com/office/drawing/2014/main" id="{BE2F5782-8240-4F9C-8B59-528F2937B8E8}"/>
                </a:ext>
              </a:extLst>
            </p:cNvPr>
            <p:cNvSpPr txBox="1">
              <a:spLocks noChangeArrowheads="1"/>
            </p:cNvSpPr>
            <p:nvPr userDrawn="1"/>
          </p:nvSpPr>
          <p:spPr bwMode="auto">
            <a:xfrm>
              <a:off x="539750" y="1936489"/>
              <a:ext cx="2309542"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dirty="0">
                  <a:latin typeface="+mj-lt"/>
                  <a:cs typeface="Arial" panose="020B0604020202020204" pitchFamily="34" charset="0"/>
                </a:rPr>
                <a:t>Slides &amp; layouts</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0" noProof="1">
                  <a:solidFill>
                    <a:schemeClr val="tx1"/>
                  </a:solidFill>
                  <a:latin typeface="+mn-lt"/>
                  <a:cs typeface="Arial" panose="020B0604020202020204" pitchFamily="34" charset="0"/>
                </a:rPr>
                <a:t>Click on the menu </a:t>
              </a:r>
              <a:r>
                <a:rPr lang="en-GB" altLang="da-DK" sz="900" b="1" noProof="1">
                  <a:solidFill>
                    <a:schemeClr val="tx1"/>
                  </a:solidFill>
                  <a:latin typeface="+mn-lt"/>
                  <a:cs typeface="Arial" panose="020B0604020202020204" pitchFamily="34" charset="0"/>
                </a:rPr>
                <a:t>New Slide </a:t>
              </a:r>
              <a:r>
                <a:rPr lang="en-GB" altLang="da-DK" sz="900" b="0" noProof="1">
                  <a:solidFill>
                    <a:schemeClr val="tx1"/>
                  </a:solidFill>
                  <a:latin typeface="+mn-lt"/>
                  <a:cs typeface="Arial" panose="020B0604020202020204" pitchFamily="34" charset="0"/>
                </a:rPr>
                <a:t>in the </a:t>
              </a:r>
              <a:r>
                <a:rPr lang="en-GB" altLang="da-DK" sz="900" b="1" noProof="1">
                  <a:solidFill>
                    <a:schemeClr val="tx1"/>
                  </a:solidFill>
                  <a:latin typeface="+mn-lt"/>
                  <a:cs typeface="Arial" panose="020B0604020202020204" pitchFamily="34" charset="0"/>
                </a:rPr>
                <a:t>Home</a:t>
              </a:r>
              <a:r>
                <a:rPr lang="en-GB" altLang="da-DK" sz="900" b="0" noProof="1">
                  <a:solidFill>
                    <a:schemeClr val="tx1"/>
                  </a:solidFill>
                  <a:latin typeface="+mn-lt"/>
                  <a:cs typeface="Arial" panose="020B0604020202020204" pitchFamily="34" charset="0"/>
                </a:rPr>
                <a:t> tab to insert a new slide</a:t>
              </a:r>
              <a:br>
                <a:rPr lang="en-GB" altLang="da-DK" sz="900" b="0" noProof="1">
                  <a:solidFill>
                    <a:schemeClr val="tx1"/>
                  </a:solidFill>
                  <a:latin typeface="+mn-lt"/>
                  <a:cs typeface="Arial" panose="020B0604020202020204" pitchFamily="34" charset="0"/>
                </a:rPr>
              </a:br>
              <a:br>
                <a:rPr lang="en-GB" altLang="da-DK" sz="900" b="0" noProof="1">
                  <a:solidFill>
                    <a:schemeClr val="tx1"/>
                  </a:solidFill>
                  <a:latin typeface="+mn-lt"/>
                  <a:cs typeface="Arial" panose="020B0604020202020204" pitchFamily="34" charset="0"/>
                </a:rPr>
              </a:br>
              <a:r>
                <a:rPr lang="en-GB" altLang="da-DK" sz="900" b="1" noProof="1">
                  <a:solidFill>
                    <a:schemeClr val="tx1"/>
                  </a:solidFill>
                  <a:latin typeface="+mn-lt"/>
                  <a:cs typeface="Arial" panose="020B0604020202020204" pitchFamily="34" charset="0"/>
                </a:rPr>
                <a:t>Change layout</a:t>
              </a:r>
              <a:endParaRPr lang="en-GB" altLang="da-DK" sz="900" b="0" noProof="1">
                <a:solidFill>
                  <a:schemeClr val="tx1"/>
                </a:solidFill>
                <a:latin typeface="+mn-lt"/>
                <a:cs typeface="Arial" panose="020B0604020202020204" pitchFamily="34" charset="0"/>
              </a:endParaRPr>
            </a:p>
            <a:p>
              <a:pPr marL="0" indent="0">
                <a:spcAft>
                  <a:spcPts val="600"/>
                </a:spcAft>
                <a:buFont typeface="+mj-lt"/>
                <a:buNone/>
              </a:pPr>
              <a:r>
                <a:rPr lang="en-GB" sz="900" dirty="0">
                  <a:solidFill>
                    <a:srgbClr val="000000"/>
                  </a:solidFill>
                  <a:latin typeface="+mn-lt"/>
                  <a:ea typeface="Arial" panose="020B0604020202020204" pitchFamily="34" charset="0"/>
                </a:rPr>
                <a:t>Click on the arrow next to </a:t>
              </a:r>
              <a:r>
                <a:rPr lang="en-GB" sz="900" b="1" dirty="0">
                  <a:solidFill>
                    <a:srgbClr val="000000"/>
                  </a:solidFill>
                  <a:latin typeface="+mn-lt"/>
                  <a:ea typeface="Arial" panose="020B0604020202020204" pitchFamily="34" charset="0"/>
                </a:rPr>
                <a:t>Layout </a:t>
              </a:r>
              <a:r>
                <a:rPr lang="en-GB" sz="900" dirty="0">
                  <a:solidFill>
                    <a:srgbClr val="000000"/>
                  </a:solidFill>
                  <a:latin typeface="+mn-lt"/>
                  <a:ea typeface="Arial" panose="020B0604020202020204" pitchFamily="34" charset="0"/>
                </a:rPr>
                <a:t>to view a dropdown menu of possible slide layouts</a:t>
              </a:r>
              <a:endParaRPr lang="en-GB" sz="900" dirty="0">
                <a:latin typeface="+mn-lt"/>
                <a:ea typeface="Arial" panose="020B0604020202020204" pitchFamily="34" charset="0"/>
              </a:endParaRPr>
            </a:p>
          </p:txBody>
        </p:sp>
        <p:pic>
          <p:nvPicPr>
            <p:cNvPr id="52" name="Picture 51">
              <a:extLst>
                <a:ext uri="{FF2B5EF4-FFF2-40B4-BE49-F238E27FC236}">
                  <a16:creationId xmlns:a16="http://schemas.microsoft.com/office/drawing/2014/main" id="{24F28B2C-254C-4E59-B5F1-015A0B99C9B5}"/>
                </a:ext>
              </a:extLst>
            </p:cNvPr>
            <p:cNvPicPr>
              <a:picLocks noChangeAspect="1"/>
            </p:cNvPicPr>
            <p:nvPr userDrawn="1"/>
          </p:nvPicPr>
          <p:blipFill>
            <a:blip r:embed="rId2"/>
            <a:stretch>
              <a:fillRect/>
            </a:stretch>
          </p:blipFill>
          <p:spPr>
            <a:xfrm>
              <a:off x="3063168" y="2919416"/>
              <a:ext cx="475428" cy="176762"/>
            </a:xfrm>
            <a:prstGeom prst="rect">
              <a:avLst/>
            </a:prstGeom>
          </p:spPr>
        </p:pic>
        <p:pic>
          <p:nvPicPr>
            <p:cNvPr id="53" name="Picture 16">
              <a:extLst>
                <a:ext uri="{FF2B5EF4-FFF2-40B4-BE49-F238E27FC236}">
                  <a16:creationId xmlns:a16="http://schemas.microsoft.com/office/drawing/2014/main" id="{C185D133-198B-4E80-9EBB-081C2E90BEF9}"/>
                </a:ext>
              </a:extLst>
            </p:cNvPr>
            <p:cNvPicPr>
              <a:picLocks noChangeAspect="1"/>
            </p:cNvPicPr>
            <p:nvPr userDrawn="1"/>
          </p:nvPicPr>
          <p:blipFill>
            <a:blip r:embed="rId3"/>
            <a:stretch>
              <a:fillRect/>
            </a:stretch>
          </p:blipFill>
          <p:spPr>
            <a:xfrm>
              <a:off x="3063168" y="2235771"/>
              <a:ext cx="328881" cy="505501"/>
            </a:xfrm>
            <a:prstGeom prst="rect">
              <a:avLst/>
            </a:prstGeom>
          </p:spPr>
        </p:pic>
      </p:grpSp>
      <p:sp>
        <p:nvSpPr>
          <p:cNvPr id="13" name="TextBox 12">
            <a:extLst>
              <a:ext uri="{FF2B5EF4-FFF2-40B4-BE49-F238E27FC236}">
                <a16:creationId xmlns:a16="http://schemas.microsoft.com/office/drawing/2014/main" id="{739FCD7D-8830-4962-9C97-4387B05C0A75}"/>
              </a:ext>
            </a:extLst>
          </p:cNvPr>
          <p:cNvSpPr txBox="1"/>
          <p:nvPr userDrawn="1"/>
        </p:nvSpPr>
        <p:spPr>
          <a:xfrm>
            <a:off x="539750" y="0"/>
            <a:ext cx="11112500" cy="283906"/>
          </a:xfrm>
          <a:prstGeom prst="rect">
            <a:avLst/>
          </a:prstGeom>
          <a:solidFill>
            <a:srgbClr val="000000"/>
          </a:solidFill>
        </p:spPr>
        <p:txBody>
          <a:bodyPr wrap="square" lIns="72000" tIns="72000" rIns="72000" bIns="72000" rtlCol="0">
            <a:spAutoFit/>
          </a:bodyPr>
          <a:lstStyle/>
          <a:p>
            <a:pPr algn="ctr"/>
            <a:r>
              <a:rPr lang="en-GB" sz="900" b="1" dirty="0">
                <a:solidFill>
                  <a:schemeClr val="bg1"/>
                </a:solidFill>
              </a:rPr>
              <a:t>Make sure you delete this slide from your presentation before sharing final document or saving as a PDF. Content simply for guidance.</a:t>
            </a:r>
            <a:endParaRPr lang="en-GB" sz="900" dirty="0">
              <a:solidFill>
                <a:schemeClr val="bg1"/>
              </a:solidFill>
            </a:endParaRPr>
          </a:p>
        </p:txBody>
      </p:sp>
      <p:pic>
        <p:nvPicPr>
          <p:cNvPr id="6" name="Picture 5" descr="Calendar&#10;&#10;Description automatically generated">
            <a:extLst>
              <a:ext uri="{FF2B5EF4-FFF2-40B4-BE49-F238E27FC236}">
                <a16:creationId xmlns:a16="http://schemas.microsoft.com/office/drawing/2014/main" id="{C962A7CA-1FE2-48FE-B4A7-7079F198864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39050" y="1813067"/>
            <a:ext cx="10607336" cy="4788828"/>
          </a:xfrm>
          <a:prstGeom prst="rect">
            <a:avLst/>
          </a:prstGeom>
        </p:spPr>
      </p:pic>
    </p:spTree>
    <p:extLst>
      <p:ext uri="{BB962C8B-B14F-4D97-AF65-F5344CB8AC3E}">
        <p14:creationId xmlns:p14="http://schemas.microsoft.com/office/powerpoint/2010/main" val="3338667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Color">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9EF2DC4B-D394-4555-A8AD-6DDABA5CFDEA}"/>
              </a:ext>
            </a:extLst>
          </p:cNvPr>
          <p:cNvSpPr>
            <a:spLocks noGrp="1"/>
          </p:cNvSpPr>
          <p:nvPr>
            <p:ph type="dt" sz="half" idx="10"/>
          </p:nvPr>
        </p:nvSpPr>
        <p:spPr/>
        <p:txBody>
          <a:bodyPr/>
          <a:lstStyle/>
          <a:p>
            <a:fld id="{46B972A7-32C3-4CC2-BA01-C0EB8954BFFA}" type="datetime4">
              <a:rPr lang="en-GB" smtClean="0"/>
              <a:t>31 October 2023</a:t>
            </a:fld>
            <a:endParaRPr lang="en-GB" dirty="0"/>
          </a:p>
        </p:txBody>
      </p:sp>
      <p:sp>
        <p:nvSpPr>
          <p:cNvPr id="15" name="Fast overskrift">
            <a:extLst>
              <a:ext uri="{FF2B5EF4-FFF2-40B4-BE49-F238E27FC236}">
                <a16:creationId xmlns:a16="http://schemas.microsoft.com/office/drawing/2014/main" id="{E3304DD9-221A-47CD-A78A-4491E2D5468F}"/>
              </a:ext>
            </a:extLst>
          </p:cNvPr>
          <p:cNvSpPr txBox="1"/>
          <p:nvPr userDrawn="1"/>
        </p:nvSpPr>
        <p:spPr>
          <a:xfrm>
            <a:off x="539752" y="856039"/>
            <a:ext cx="11109321" cy="650171"/>
          </a:xfrm>
          <a:prstGeom prst="rect">
            <a:avLst/>
          </a:prstGeom>
          <a:noFill/>
        </p:spPr>
        <p:txBody>
          <a:bodyPr wrap="square" lIns="0" tIns="0" rIns="0" bIns="0" rtlCol="0" anchor="t" anchorCtr="0">
            <a:noAutofit/>
          </a:bodyPr>
          <a:lstStyle/>
          <a:p>
            <a:r>
              <a:rPr lang="en-GB" sz="2800" b="0" cap="none" baseline="0" noProof="1">
                <a:solidFill>
                  <a:schemeClr val="tx1"/>
                </a:solidFill>
                <a:latin typeface="+mj-lt"/>
                <a:cs typeface="Arial" panose="020B0604020202020204" pitchFamily="34" charset="0"/>
              </a:rPr>
              <a:t>Color</a:t>
            </a:r>
          </a:p>
        </p:txBody>
      </p:sp>
      <p:sp>
        <p:nvSpPr>
          <p:cNvPr id="16" name="Date Placeholder 1">
            <a:extLst>
              <a:ext uri="{FF2B5EF4-FFF2-40B4-BE49-F238E27FC236}">
                <a16:creationId xmlns:a16="http://schemas.microsoft.com/office/drawing/2014/main" id="{0D5B0305-1A28-4D5B-B39A-4EAF9BDC0CB9}"/>
              </a:ext>
            </a:extLst>
          </p:cNvPr>
          <p:cNvSpPr txBox="1">
            <a:spLocks/>
          </p:cNvSpPr>
          <p:nvPr userDrawn="1"/>
        </p:nvSpPr>
        <p:spPr>
          <a:xfrm>
            <a:off x="12193200" y="6858000"/>
            <a:ext cx="0" cy="0"/>
          </a:xfrm>
          <a:prstGeom prst="rect">
            <a:avLst/>
          </a:prstGeom>
        </p:spPr>
        <p:txBody>
          <a:bodyPr vert="horz" lIns="0" tIns="0" rIns="0" bIns="0" rtlCol="0" anchor="t" anchorCtr="0"/>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3CF0F9A-7C31-45DF-9B79-CE89F0E22C73}" type="datetime4">
              <a:rPr lang="en-GB" smtClean="0"/>
              <a:pPr/>
              <a:t>31 October 2023</a:t>
            </a:fld>
            <a:endParaRPr lang="en-GB" dirty="0"/>
          </a:p>
        </p:txBody>
      </p:sp>
      <p:sp>
        <p:nvSpPr>
          <p:cNvPr id="19" name="Content Placeholder 15">
            <a:extLst>
              <a:ext uri="{FF2B5EF4-FFF2-40B4-BE49-F238E27FC236}">
                <a16:creationId xmlns:a16="http://schemas.microsoft.com/office/drawing/2014/main" id="{1FFCD1F7-1ADE-41D0-9D34-E7F2C2CEC646}"/>
              </a:ext>
            </a:extLst>
          </p:cNvPr>
          <p:cNvSpPr txBox="1">
            <a:spLocks/>
          </p:cNvSpPr>
          <p:nvPr userDrawn="1"/>
        </p:nvSpPr>
        <p:spPr>
          <a:xfrm>
            <a:off x="539750" y="1351004"/>
            <a:ext cx="11113200" cy="642553"/>
          </a:xfrm>
          <a:prstGeom prst="rect">
            <a:avLst/>
          </a:prstGeom>
        </p:spPr>
        <p:txBody>
          <a:bodyPr lIns="0" tIns="0" rIns="0" bIns="0"/>
          <a:lstStyle>
            <a:lvl1pPr marL="180000" indent="-180000" algn="l" defTabSz="914400" rtl="0" eaLnBrk="1" latinLnBrk="0" hangingPunct="1">
              <a:lnSpc>
                <a:spcPct val="120000"/>
              </a:lnSpc>
              <a:spcBef>
                <a:spcPts val="500"/>
              </a:spcBef>
              <a:spcAft>
                <a:spcPts val="500"/>
              </a:spcAft>
              <a:buFont typeface="Arial" panose="020B0604020202020204" pitchFamily="34" charset="0"/>
              <a:buChar char="•"/>
              <a:defRPr sz="1400" kern="1200">
                <a:solidFill>
                  <a:schemeClr val="tx1"/>
                </a:solidFill>
                <a:latin typeface="+mn-lt"/>
                <a:ea typeface="+mn-ea"/>
                <a:cs typeface="+mn-cs"/>
              </a:defRPr>
            </a:lvl1pPr>
            <a:lvl2pPr marL="360000" indent="-180000" algn="l" defTabSz="914400" rtl="0" eaLnBrk="1" latinLnBrk="0" hangingPunct="1">
              <a:lnSpc>
                <a:spcPct val="120000"/>
              </a:lnSpc>
              <a:spcBef>
                <a:spcPts val="500"/>
              </a:spcBef>
              <a:spcAft>
                <a:spcPts val="500"/>
              </a:spcAft>
              <a:buFont typeface="Arial" panose="020B0604020202020204" pitchFamily="34" charset="0"/>
              <a:buChar char="•"/>
              <a:defRPr sz="1400" kern="1200">
                <a:solidFill>
                  <a:schemeClr val="tx1"/>
                </a:solidFill>
                <a:latin typeface="+mn-lt"/>
                <a:ea typeface="+mn-ea"/>
                <a:cs typeface="+mn-cs"/>
              </a:defRPr>
            </a:lvl2pPr>
            <a:lvl3pPr marL="540000" indent="-180000" algn="l" defTabSz="914400" rtl="0" eaLnBrk="1" latinLnBrk="0" hangingPunct="1">
              <a:lnSpc>
                <a:spcPct val="120000"/>
              </a:lnSpc>
              <a:spcBef>
                <a:spcPts val="500"/>
              </a:spcBef>
              <a:spcAft>
                <a:spcPts val="500"/>
              </a:spcAft>
              <a:buFont typeface="Arial" panose="020B0604020202020204" pitchFamily="34" charset="0"/>
              <a:buChar char="•"/>
              <a:defRPr sz="1400" kern="1200">
                <a:solidFill>
                  <a:schemeClr val="tx1"/>
                </a:solidFill>
                <a:latin typeface="+mn-lt"/>
                <a:ea typeface="+mn-ea"/>
                <a:cs typeface="+mn-cs"/>
              </a:defRPr>
            </a:lvl3pPr>
            <a:lvl4pPr marL="0" indent="0" algn="l" defTabSz="914400" rtl="0" eaLnBrk="1" latinLnBrk="0" hangingPunct="1">
              <a:lnSpc>
                <a:spcPct val="90000"/>
              </a:lnSpc>
              <a:spcBef>
                <a:spcPts val="500"/>
              </a:spcBef>
              <a:spcAft>
                <a:spcPts val="0"/>
              </a:spcAft>
              <a:buFont typeface="Arial" panose="020B0604020202020204" pitchFamily="34" charset="0"/>
              <a:buChar char="​"/>
              <a:defRPr sz="1400" b="1" kern="1200" cap="none" baseline="0">
                <a:solidFill>
                  <a:schemeClr val="tx1"/>
                </a:solidFill>
                <a:latin typeface="+mj-lt"/>
                <a:ea typeface="+mn-ea"/>
                <a:cs typeface="+mn-cs"/>
              </a:defRPr>
            </a:lvl4pPr>
            <a:lvl5pPr marL="0" indent="0" algn="l" defTabSz="914400" rtl="0" eaLnBrk="1" latinLnBrk="0" hangingPunct="1">
              <a:lnSpc>
                <a:spcPct val="120000"/>
              </a:lnSpc>
              <a:spcBef>
                <a:spcPts val="500"/>
              </a:spcBef>
              <a:spcAft>
                <a:spcPts val="500"/>
              </a:spcAft>
              <a:buFont typeface="Arial" panose="020B0604020202020204" pitchFamily="34" charset="0"/>
              <a:buChar char="​"/>
              <a:tabLst/>
              <a:defRPr sz="1400" kern="1200">
                <a:solidFill>
                  <a:schemeClr val="tx1"/>
                </a:solidFill>
                <a:latin typeface="+mn-lt"/>
                <a:ea typeface="+mn-ea"/>
                <a:cs typeface="+mn-cs"/>
              </a:defRPr>
            </a:lvl5pPr>
            <a:lvl6pPr marL="0" indent="0" algn="l" defTabSz="914400" rtl="0" eaLnBrk="1" latinLnBrk="0" hangingPunct="1">
              <a:lnSpc>
                <a:spcPct val="90000"/>
              </a:lnSpc>
              <a:spcBef>
                <a:spcPts val="500"/>
              </a:spcBef>
              <a:spcAft>
                <a:spcPts val="0"/>
              </a:spcAft>
              <a:buFont typeface="Arial" panose="020B0604020202020204" pitchFamily="34" charset="0"/>
              <a:buChar char="​"/>
              <a:defRPr sz="1000" kern="1200">
                <a:solidFill>
                  <a:schemeClr val="tx1"/>
                </a:solidFill>
                <a:latin typeface="+mj-lt"/>
                <a:ea typeface="+mn-ea"/>
                <a:cs typeface="+mn-cs"/>
              </a:defRPr>
            </a:lvl6pPr>
            <a:lvl7pPr marL="0" indent="0" algn="l" defTabSz="914400" rtl="0" eaLnBrk="1" latinLnBrk="0" hangingPunct="1">
              <a:lnSpc>
                <a:spcPct val="120000"/>
              </a:lnSpc>
              <a:spcBef>
                <a:spcPts val="500"/>
              </a:spcBef>
              <a:spcAft>
                <a:spcPts val="500"/>
              </a:spcAft>
              <a:buFont typeface="Arial" panose="020B0604020202020204" pitchFamily="34" charset="0"/>
              <a:buChar char="​"/>
              <a:defRPr sz="1000" b="0" kern="1200" baseline="0">
                <a:solidFill>
                  <a:schemeClr val="tx1"/>
                </a:solidFill>
                <a:latin typeface="+mn-lt"/>
                <a:ea typeface="+mn-ea"/>
                <a:cs typeface="+mn-cs"/>
              </a:defRPr>
            </a:lvl7pPr>
            <a:lvl8pPr marL="180000" indent="-180000" algn="l" defTabSz="914400" rtl="0" eaLnBrk="1" latinLnBrk="0" hangingPunct="1">
              <a:lnSpc>
                <a:spcPct val="120000"/>
              </a:lnSpc>
              <a:spcBef>
                <a:spcPts val="500"/>
              </a:spcBef>
              <a:spcAft>
                <a:spcPts val="500"/>
              </a:spcAft>
              <a:buFont typeface="Arial" panose="020B0604020202020204" pitchFamily="34" charset="0"/>
              <a:buChar char="•"/>
              <a:defRPr sz="1000" kern="1200">
                <a:solidFill>
                  <a:schemeClr val="tx1"/>
                </a:solidFill>
                <a:latin typeface="+mn-lt"/>
                <a:ea typeface="+mn-ea"/>
                <a:cs typeface="+mn-cs"/>
              </a:defRPr>
            </a:lvl8pPr>
            <a:lvl9pPr marL="0" indent="0" algn="l" defTabSz="914400" rtl="0" eaLnBrk="1" latinLnBrk="0" hangingPunct="1">
              <a:lnSpc>
                <a:spcPct val="90000"/>
              </a:lnSpc>
              <a:spcBef>
                <a:spcPts val="1000"/>
              </a:spcBef>
              <a:spcAft>
                <a:spcPts val="0"/>
              </a:spcAft>
              <a:buFont typeface="Arial" panose="020B0604020202020204" pitchFamily="34" charset="0"/>
              <a:buChar char="​"/>
              <a:defRPr sz="6000" kern="1200" baseline="0">
                <a:solidFill>
                  <a:schemeClr val="tx1"/>
                </a:solidFill>
                <a:latin typeface="+mj-lt"/>
                <a:ea typeface="+mn-ea"/>
                <a:cs typeface="+mn-cs"/>
              </a:defRPr>
            </a:lvl9pPr>
          </a:lstStyle>
          <a:p>
            <a:pPr lvl="3"/>
            <a:r>
              <a:rPr lang="en-GB" dirty="0"/>
              <a:t>Our brand is bright, </a:t>
            </a:r>
            <a:r>
              <a:rPr lang="en-GB" dirty="0" err="1"/>
              <a:t>colorful</a:t>
            </a:r>
            <a:r>
              <a:rPr lang="en-GB" dirty="0"/>
              <a:t> and impactful.</a:t>
            </a:r>
          </a:p>
        </p:txBody>
      </p:sp>
      <p:grpSp>
        <p:nvGrpSpPr>
          <p:cNvPr id="20" name="Group 19">
            <a:extLst>
              <a:ext uri="{FF2B5EF4-FFF2-40B4-BE49-F238E27FC236}">
                <a16:creationId xmlns:a16="http://schemas.microsoft.com/office/drawing/2014/main" id="{D6F54DF0-DF59-462A-AE2E-329B650094A8}"/>
              </a:ext>
            </a:extLst>
          </p:cNvPr>
          <p:cNvGrpSpPr/>
          <p:nvPr userDrawn="1"/>
        </p:nvGrpSpPr>
        <p:grpSpPr>
          <a:xfrm>
            <a:off x="479027" y="1670313"/>
            <a:ext cx="4609648" cy="3386413"/>
            <a:chOff x="479027" y="1670313"/>
            <a:chExt cx="4609648" cy="3386413"/>
          </a:xfrm>
        </p:grpSpPr>
        <p:grpSp>
          <p:nvGrpSpPr>
            <p:cNvPr id="21" name="Group 20">
              <a:extLst>
                <a:ext uri="{FF2B5EF4-FFF2-40B4-BE49-F238E27FC236}">
                  <a16:creationId xmlns:a16="http://schemas.microsoft.com/office/drawing/2014/main" id="{2153E6CF-D980-4AC2-B917-423D49D03C7C}"/>
                </a:ext>
              </a:extLst>
            </p:cNvPr>
            <p:cNvGrpSpPr/>
            <p:nvPr/>
          </p:nvGrpSpPr>
          <p:grpSpPr>
            <a:xfrm>
              <a:off x="479027" y="1670313"/>
              <a:ext cx="4609648" cy="3386413"/>
              <a:chOff x="479027" y="1670313"/>
              <a:chExt cx="4609648" cy="3386413"/>
            </a:xfrm>
          </p:grpSpPr>
          <p:sp>
            <p:nvSpPr>
              <p:cNvPr id="23" name="TextBox 22">
                <a:extLst>
                  <a:ext uri="{FF2B5EF4-FFF2-40B4-BE49-F238E27FC236}">
                    <a16:creationId xmlns:a16="http://schemas.microsoft.com/office/drawing/2014/main" id="{EDC765DA-25C8-4675-BEC9-284CFC03EE94}"/>
                  </a:ext>
                </a:extLst>
              </p:cNvPr>
              <p:cNvSpPr txBox="1"/>
              <p:nvPr/>
            </p:nvSpPr>
            <p:spPr>
              <a:xfrm>
                <a:off x="539750" y="4593266"/>
                <a:ext cx="4525075" cy="463460"/>
              </a:xfrm>
              <a:prstGeom prst="rect">
                <a:avLst/>
              </a:prstGeom>
              <a:noFill/>
            </p:spPr>
            <p:txBody>
              <a:bodyPr wrap="square" lIns="0" tIns="0" rIns="0" bIns="0">
                <a:spAutoFit/>
              </a:bodyPr>
              <a:lstStyle/>
              <a:p>
                <a:pPr marL="0" lvl="7">
                  <a:lnSpc>
                    <a:spcPct val="130000"/>
                  </a:lnSpc>
                  <a:spcAft>
                    <a:spcPts val="600"/>
                  </a:spcAft>
                </a:pPr>
                <a:r>
                  <a:rPr lang="en-GB" sz="800" dirty="0">
                    <a:solidFill>
                      <a:schemeClr val="accent5">
                        <a:lumMod val="50000"/>
                      </a:schemeClr>
                    </a:solidFill>
                  </a:rPr>
                  <a:t>Our secondary </a:t>
                </a:r>
                <a:r>
                  <a:rPr lang="en-GB" sz="800" dirty="0" err="1">
                    <a:solidFill>
                      <a:schemeClr val="accent5">
                        <a:lumMod val="50000"/>
                      </a:schemeClr>
                    </a:solidFill>
                  </a:rPr>
                  <a:t>colors</a:t>
                </a:r>
                <a:r>
                  <a:rPr lang="en-GB" sz="800" dirty="0">
                    <a:solidFill>
                      <a:schemeClr val="accent5">
                        <a:lumMod val="50000"/>
                      </a:schemeClr>
                    </a:solidFill>
                  </a:rPr>
                  <a:t> are bright and </a:t>
                </a:r>
                <a:r>
                  <a:rPr lang="en-GB" sz="800" dirty="0" err="1">
                    <a:solidFill>
                      <a:schemeClr val="accent5">
                        <a:lumMod val="50000"/>
                      </a:schemeClr>
                    </a:solidFill>
                  </a:rPr>
                  <a:t>colorful</a:t>
                </a:r>
                <a:r>
                  <a:rPr lang="en-GB" sz="800" dirty="0">
                    <a:solidFill>
                      <a:schemeClr val="accent5">
                        <a:lumMod val="50000"/>
                      </a:schemeClr>
                    </a:solidFill>
                  </a:rPr>
                  <a:t>, but used to support the primary color, and never lead the brand experience. </a:t>
                </a:r>
                <a:r>
                  <a:rPr lang="en-GB" sz="800" b="1" dirty="0">
                    <a:solidFill>
                      <a:schemeClr val="accent5">
                        <a:lumMod val="50000"/>
                      </a:schemeClr>
                    </a:solidFill>
                  </a:rPr>
                  <a:t>The order of </a:t>
                </a:r>
                <a:r>
                  <a:rPr lang="en-GB" sz="800" b="1" dirty="0" err="1">
                    <a:solidFill>
                      <a:schemeClr val="accent5">
                        <a:lumMod val="50000"/>
                      </a:schemeClr>
                    </a:solidFill>
                  </a:rPr>
                  <a:t>colors</a:t>
                </a:r>
                <a:r>
                  <a:rPr lang="en-GB" sz="800" b="1" dirty="0">
                    <a:solidFill>
                      <a:schemeClr val="accent5">
                        <a:lumMod val="50000"/>
                      </a:schemeClr>
                    </a:solidFill>
                  </a:rPr>
                  <a:t> here is the recommended succession for charts and graphs.</a:t>
                </a:r>
              </a:p>
            </p:txBody>
          </p:sp>
          <p:pic>
            <p:nvPicPr>
              <p:cNvPr id="24" name="Picture 23" descr="Chart, treemap chart&#10;&#10;Description automatically generated">
                <a:extLst>
                  <a:ext uri="{FF2B5EF4-FFF2-40B4-BE49-F238E27FC236}">
                    <a16:creationId xmlns:a16="http://schemas.microsoft.com/office/drawing/2014/main" id="{2739C435-1BC2-48B8-B3C2-DEF880A914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9027" y="1670313"/>
                <a:ext cx="4609648" cy="2920784"/>
              </a:xfrm>
              <a:prstGeom prst="rect">
                <a:avLst/>
              </a:prstGeom>
            </p:spPr>
          </p:pic>
        </p:grpSp>
        <p:sp>
          <p:nvSpPr>
            <p:cNvPr id="22" name="TextBox 21">
              <a:extLst>
                <a:ext uri="{FF2B5EF4-FFF2-40B4-BE49-F238E27FC236}">
                  <a16:creationId xmlns:a16="http://schemas.microsoft.com/office/drawing/2014/main" id="{A82B6464-6127-46FB-A9BA-811D2BE5C835}"/>
                </a:ext>
              </a:extLst>
            </p:cNvPr>
            <p:cNvSpPr txBox="1"/>
            <p:nvPr/>
          </p:nvSpPr>
          <p:spPr>
            <a:xfrm>
              <a:off x="2239963" y="2262486"/>
              <a:ext cx="2673956" cy="623504"/>
            </a:xfrm>
            <a:prstGeom prst="rect">
              <a:avLst/>
            </a:prstGeom>
            <a:noFill/>
          </p:spPr>
          <p:txBody>
            <a:bodyPr wrap="square" lIns="0" tIns="0" rIns="0" bIns="0">
              <a:spAutoFit/>
            </a:bodyPr>
            <a:lstStyle/>
            <a:p>
              <a:pPr marL="0" lvl="7" indent="0">
                <a:lnSpc>
                  <a:spcPct val="130000"/>
                </a:lnSpc>
                <a:spcAft>
                  <a:spcPts val="600"/>
                </a:spcAft>
                <a:buNone/>
                <a:tabLst>
                  <a:tab pos="361950" algn="ctr"/>
                </a:tabLst>
              </a:pPr>
              <a:r>
                <a:rPr lang="en-GB" sz="800" dirty="0">
                  <a:solidFill>
                    <a:schemeClr val="bg1"/>
                  </a:solidFill>
                </a:rPr>
                <a:t>Our primary color is the Grapefruit color found in our logo. This is the color we most want associated with our brand and should be the preference whenever choosing a leading color.</a:t>
              </a:r>
            </a:p>
          </p:txBody>
        </p:sp>
      </p:grpSp>
      <p:sp>
        <p:nvSpPr>
          <p:cNvPr id="25" name="TextBox 24">
            <a:extLst>
              <a:ext uri="{FF2B5EF4-FFF2-40B4-BE49-F238E27FC236}">
                <a16:creationId xmlns:a16="http://schemas.microsoft.com/office/drawing/2014/main" id="{137E6CA9-5AE8-4F95-82BC-FF088FE51DD2}"/>
              </a:ext>
            </a:extLst>
          </p:cNvPr>
          <p:cNvSpPr txBox="1"/>
          <p:nvPr userDrawn="1"/>
        </p:nvSpPr>
        <p:spPr>
          <a:xfrm>
            <a:off x="529451" y="1707711"/>
            <a:ext cx="1710512" cy="169277"/>
          </a:xfrm>
          <a:prstGeom prst="rect">
            <a:avLst/>
          </a:prstGeom>
          <a:noFill/>
        </p:spPr>
        <p:txBody>
          <a:bodyPr wrap="square" lIns="0" tIns="0" rIns="0" bIns="0">
            <a:spAutoFit/>
          </a:bodyPr>
          <a:lstStyle/>
          <a:p>
            <a:pPr marL="0" lvl="7">
              <a:spcAft>
                <a:spcPts val="900"/>
              </a:spcAft>
            </a:pPr>
            <a:r>
              <a:rPr lang="en-GB" sz="1100" dirty="0">
                <a:latin typeface="+mj-lt"/>
              </a:rPr>
              <a:t>Primary color</a:t>
            </a:r>
          </a:p>
        </p:txBody>
      </p:sp>
      <p:sp>
        <p:nvSpPr>
          <p:cNvPr id="26" name="TextBox 25">
            <a:extLst>
              <a:ext uri="{FF2B5EF4-FFF2-40B4-BE49-F238E27FC236}">
                <a16:creationId xmlns:a16="http://schemas.microsoft.com/office/drawing/2014/main" id="{7F4FE3A0-43FF-4E9C-95A0-9F72F1163943}"/>
              </a:ext>
            </a:extLst>
          </p:cNvPr>
          <p:cNvSpPr txBox="1"/>
          <p:nvPr userDrawn="1"/>
        </p:nvSpPr>
        <p:spPr>
          <a:xfrm>
            <a:off x="532087" y="3398106"/>
            <a:ext cx="1707876" cy="169277"/>
          </a:xfrm>
          <a:prstGeom prst="rect">
            <a:avLst/>
          </a:prstGeom>
          <a:noFill/>
        </p:spPr>
        <p:txBody>
          <a:bodyPr wrap="square" lIns="0" tIns="0" rIns="0" bIns="0">
            <a:spAutoFit/>
          </a:bodyPr>
          <a:lstStyle/>
          <a:p>
            <a:pPr marL="0" lvl="7">
              <a:spcAft>
                <a:spcPts val="900"/>
              </a:spcAft>
            </a:pPr>
            <a:r>
              <a:rPr lang="en-GB" sz="1100" dirty="0">
                <a:latin typeface="+mj-lt"/>
              </a:rPr>
              <a:t>Secondary </a:t>
            </a:r>
            <a:r>
              <a:rPr lang="en-GB" sz="1100" dirty="0" err="1">
                <a:latin typeface="+mj-lt"/>
              </a:rPr>
              <a:t>colors</a:t>
            </a:r>
            <a:endParaRPr lang="en-GB" sz="1100" dirty="0">
              <a:latin typeface="+mj-lt"/>
            </a:endParaRPr>
          </a:p>
        </p:txBody>
      </p:sp>
      <p:sp>
        <p:nvSpPr>
          <p:cNvPr id="27" name="TextBox 26">
            <a:extLst>
              <a:ext uri="{FF2B5EF4-FFF2-40B4-BE49-F238E27FC236}">
                <a16:creationId xmlns:a16="http://schemas.microsoft.com/office/drawing/2014/main" id="{880F1AB4-9CF1-482C-85EE-AAEE406CB061}"/>
              </a:ext>
            </a:extLst>
          </p:cNvPr>
          <p:cNvSpPr txBox="1"/>
          <p:nvPr userDrawn="1"/>
        </p:nvSpPr>
        <p:spPr>
          <a:xfrm>
            <a:off x="5245100" y="1707711"/>
            <a:ext cx="1669740" cy="169277"/>
          </a:xfrm>
          <a:prstGeom prst="rect">
            <a:avLst/>
          </a:prstGeom>
          <a:noFill/>
        </p:spPr>
        <p:txBody>
          <a:bodyPr wrap="square" lIns="0" tIns="0" rIns="0" bIns="0">
            <a:spAutoFit/>
          </a:bodyPr>
          <a:lstStyle/>
          <a:p>
            <a:pPr marL="0" lvl="7">
              <a:spcAft>
                <a:spcPts val="900"/>
              </a:spcAft>
            </a:pPr>
            <a:r>
              <a:rPr lang="en-GB" sz="1100" dirty="0">
                <a:latin typeface="+mj-lt"/>
              </a:rPr>
              <a:t>Tints and shades</a:t>
            </a:r>
          </a:p>
        </p:txBody>
      </p:sp>
      <p:sp>
        <p:nvSpPr>
          <p:cNvPr id="28" name="TextBox 27">
            <a:extLst>
              <a:ext uri="{FF2B5EF4-FFF2-40B4-BE49-F238E27FC236}">
                <a16:creationId xmlns:a16="http://schemas.microsoft.com/office/drawing/2014/main" id="{5267F5C1-1B1B-4049-8E1D-E0CFF34749B7}"/>
              </a:ext>
            </a:extLst>
          </p:cNvPr>
          <p:cNvSpPr txBox="1"/>
          <p:nvPr userDrawn="1"/>
        </p:nvSpPr>
        <p:spPr>
          <a:xfrm>
            <a:off x="5245100" y="4593266"/>
            <a:ext cx="3700256" cy="303416"/>
          </a:xfrm>
          <a:prstGeom prst="rect">
            <a:avLst/>
          </a:prstGeom>
          <a:noFill/>
        </p:spPr>
        <p:txBody>
          <a:bodyPr wrap="square" lIns="0" tIns="0" rIns="0" bIns="0">
            <a:spAutoFit/>
          </a:bodyPr>
          <a:lstStyle/>
          <a:p>
            <a:pPr marL="0" lvl="7">
              <a:lnSpc>
                <a:spcPct val="130000"/>
              </a:lnSpc>
              <a:spcAft>
                <a:spcPts val="600"/>
              </a:spcAft>
            </a:pPr>
            <a:r>
              <a:rPr lang="en-GB" sz="800" dirty="0">
                <a:solidFill>
                  <a:schemeClr val="accent5">
                    <a:lumMod val="50000"/>
                  </a:schemeClr>
                </a:solidFill>
              </a:rPr>
              <a:t>To maximise flexibility for charts, graphs and information design we have two lighter tints and two darker shades of each of our primary and secondary </a:t>
            </a:r>
            <a:r>
              <a:rPr lang="en-GB" sz="800" dirty="0" err="1">
                <a:solidFill>
                  <a:schemeClr val="accent5">
                    <a:lumMod val="50000"/>
                  </a:schemeClr>
                </a:solidFill>
              </a:rPr>
              <a:t>colors</a:t>
            </a:r>
            <a:r>
              <a:rPr lang="en-GB" sz="800" dirty="0">
                <a:solidFill>
                  <a:schemeClr val="accent5">
                    <a:lumMod val="50000"/>
                  </a:schemeClr>
                </a:solidFill>
              </a:rPr>
              <a:t>.</a:t>
            </a:r>
          </a:p>
        </p:txBody>
      </p:sp>
      <p:pic>
        <p:nvPicPr>
          <p:cNvPr id="29" name="Picture 28">
            <a:extLst>
              <a:ext uri="{FF2B5EF4-FFF2-40B4-BE49-F238E27FC236}">
                <a16:creationId xmlns:a16="http://schemas.microsoft.com/office/drawing/2014/main" id="{2DF5ED91-4FE1-4951-A397-2296FF2944E1}"/>
              </a:ext>
            </a:extLst>
          </p:cNvPr>
          <p:cNvPicPr>
            <a:picLocks noChangeAspect="1"/>
          </p:cNvPicPr>
          <p:nvPr userDrawn="1"/>
        </p:nvPicPr>
        <p:blipFill>
          <a:blip r:embed="rId3"/>
          <a:stretch>
            <a:fillRect/>
          </a:stretch>
        </p:blipFill>
        <p:spPr>
          <a:xfrm rot="16200000">
            <a:off x="6208785" y="3987637"/>
            <a:ext cx="1646588" cy="3594265"/>
          </a:xfrm>
          <a:prstGeom prst="rect">
            <a:avLst/>
          </a:prstGeom>
        </p:spPr>
      </p:pic>
      <p:sp>
        <p:nvSpPr>
          <p:cNvPr id="30" name="TextBox 29">
            <a:extLst>
              <a:ext uri="{FF2B5EF4-FFF2-40B4-BE49-F238E27FC236}">
                <a16:creationId xmlns:a16="http://schemas.microsoft.com/office/drawing/2014/main" id="{5FAA2576-F949-4A48-8CDA-9957A0EA33AD}"/>
              </a:ext>
            </a:extLst>
          </p:cNvPr>
          <p:cNvSpPr txBox="1"/>
          <p:nvPr userDrawn="1"/>
        </p:nvSpPr>
        <p:spPr>
          <a:xfrm>
            <a:off x="5245100" y="6645713"/>
            <a:ext cx="3700256" cy="143373"/>
          </a:xfrm>
          <a:prstGeom prst="rect">
            <a:avLst/>
          </a:prstGeom>
          <a:noFill/>
        </p:spPr>
        <p:txBody>
          <a:bodyPr wrap="square" lIns="0" tIns="0" rIns="0" bIns="0">
            <a:spAutoFit/>
          </a:bodyPr>
          <a:lstStyle/>
          <a:p>
            <a:pPr marL="0" lvl="7">
              <a:lnSpc>
                <a:spcPct val="130000"/>
              </a:lnSpc>
              <a:spcAft>
                <a:spcPts val="600"/>
              </a:spcAft>
            </a:pPr>
            <a:r>
              <a:rPr lang="en-GB" sz="800" dirty="0"/>
              <a:t>We use cooler </a:t>
            </a:r>
            <a:r>
              <a:rPr lang="en-GB" sz="800" dirty="0" err="1"/>
              <a:t>grays</a:t>
            </a:r>
            <a:r>
              <a:rPr lang="en-GB" sz="800" dirty="0"/>
              <a:t> rather than simple black tones. </a:t>
            </a:r>
          </a:p>
        </p:txBody>
      </p:sp>
      <p:grpSp>
        <p:nvGrpSpPr>
          <p:cNvPr id="31" name="Group 30">
            <a:extLst>
              <a:ext uri="{FF2B5EF4-FFF2-40B4-BE49-F238E27FC236}">
                <a16:creationId xmlns:a16="http://schemas.microsoft.com/office/drawing/2014/main" id="{FABF4BF0-4197-4025-8016-4F9E54B3D6A3}"/>
              </a:ext>
            </a:extLst>
          </p:cNvPr>
          <p:cNvGrpSpPr/>
          <p:nvPr userDrawn="1"/>
        </p:nvGrpSpPr>
        <p:grpSpPr>
          <a:xfrm>
            <a:off x="9010650" y="912798"/>
            <a:ext cx="2641350" cy="1017621"/>
            <a:chOff x="9010650" y="912798"/>
            <a:chExt cx="2641350" cy="1017621"/>
          </a:xfrm>
        </p:grpSpPr>
        <p:sp>
          <p:nvSpPr>
            <p:cNvPr id="32" name="TextBox 31">
              <a:extLst>
                <a:ext uri="{FF2B5EF4-FFF2-40B4-BE49-F238E27FC236}">
                  <a16:creationId xmlns:a16="http://schemas.microsoft.com/office/drawing/2014/main" id="{270B54DE-7D0C-480F-A75D-C6DAC3715816}"/>
                </a:ext>
              </a:extLst>
            </p:cNvPr>
            <p:cNvSpPr txBox="1"/>
            <p:nvPr/>
          </p:nvSpPr>
          <p:spPr>
            <a:xfrm>
              <a:off x="9010650" y="912798"/>
              <a:ext cx="1669740" cy="169277"/>
            </a:xfrm>
            <a:prstGeom prst="rect">
              <a:avLst/>
            </a:prstGeom>
            <a:noFill/>
          </p:spPr>
          <p:txBody>
            <a:bodyPr wrap="square" lIns="0" tIns="0" rIns="0" bIns="0">
              <a:spAutoFit/>
            </a:bodyPr>
            <a:lstStyle/>
            <a:p>
              <a:pPr marL="0" lvl="7">
                <a:spcAft>
                  <a:spcPts val="900"/>
                </a:spcAft>
              </a:pPr>
              <a:r>
                <a:rPr lang="en-GB" sz="1100" dirty="0">
                  <a:latin typeface="+mj-lt"/>
                </a:rPr>
                <a:t>Color in this template</a:t>
              </a:r>
            </a:p>
          </p:txBody>
        </p:sp>
        <p:sp>
          <p:nvSpPr>
            <p:cNvPr id="33" name="TextBox 32">
              <a:extLst>
                <a:ext uri="{FF2B5EF4-FFF2-40B4-BE49-F238E27FC236}">
                  <a16:creationId xmlns:a16="http://schemas.microsoft.com/office/drawing/2014/main" id="{DCD5DDF4-5A47-4222-88B3-7D7864E2284A}"/>
                </a:ext>
              </a:extLst>
            </p:cNvPr>
            <p:cNvSpPr txBox="1"/>
            <p:nvPr/>
          </p:nvSpPr>
          <p:spPr>
            <a:xfrm>
              <a:off x="9010650" y="1146871"/>
              <a:ext cx="2641350" cy="783548"/>
            </a:xfrm>
            <a:prstGeom prst="rect">
              <a:avLst/>
            </a:prstGeom>
            <a:noFill/>
          </p:spPr>
          <p:txBody>
            <a:bodyPr wrap="square" lIns="0" tIns="0" rIns="0" bIns="0">
              <a:spAutoFit/>
            </a:bodyPr>
            <a:lstStyle/>
            <a:p>
              <a:pPr marL="0" lvl="7">
                <a:lnSpc>
                  <a:spcPct val="130000"/>
                </a:lnSpc>
                <a:spcAft>
                  <a:spcPts val="600"/>
                </a:spcAft>
              </a:pPr>
              <a:r>
                <a:rPr lang="en-GB" sz="800" dirty="0">
                  <a:solidFill>
                    <a:schemeClr val="accent5">
                      <a:lumMod val="50000"/>
                    </a:schemeClr>
                  </a:solidFill>
                </a:rPr>
                <a:t>Our brand palette has been implemented in this template. However Microsoft Office generates its own version of Tints and Shades – see ‘Theme Colors’. The accurate representations of our tints and shades can be seen in ‘Custom Colors’. Please use these. </a:t>
              </a:r>
            </a:p>
          </p:txBody>
        </p:sp>
      </p:grpSp>
      <p:sp>
        <p:nvSpPr>
          <p:cNvPr id="34" name="TextBox 33">
            <a:extLst>
              <a:ext uri="{FF2B5EF4-FFF2-40B4-BE49-F238E27FC236}">
                <a16:creationId xmlns:a16="http://schemas.microsoft.com/office/drawing/2014/main" id="{D7872319-EE3D-4435-97C1-9A1BACD2731A}"/>
              </a:ext>
            </a:extLst>
          </p:cNvPr>
          <p:cNvSpPr txBox="1"/>
          <p:nvPr userDrawn="1"/>
        </p:nvSpPr>
        <p:spPr>
          <a:xfrm>
            <a:off x="10896673" y="4002127"/>
            <a:ext cx="1160586" cy="276999"/>
          </a:xfrm>
          <a:prstGeom prst="rect">
            <a:avLst/>
          </a:prstGeom>
          <a:noFill/>
        </p:spPr>
        <p:txBody>
          <a:bodyPr wrap="square" lIns="0" tIns="0" rIns="0" bIns="0">
            <a:spAutoFit/>
          </a:bodyPr>
          <a:lstStyle/>
          <a:p>
            <a:pPr marL="0" lvl="7">
              <a:spcAft>
                <a:spcPts val="900"/>
              </a:spcAft>
            </a:pPr>
            <a:r>
              <a:rPr lang="en-GB" sz="900" dirty="0">
                <a:latin typeface="+mj-lt"/>
              </a:rPr>
              <a:t>Accurate </a:t>
            </a:r>
            <a:br>
              <a:rPr lang="en-GB" sz="900" dirty="0">
                <a:latin typeface="+mj-lt"/>
              </a:rPr>
            </a:br>
            <a:r>
              <a:rPr lang="en-GB" sz="900" dirty="0">
                <a:latin typeface="+mj-lt"/>
              </a:rPr>
              <a:t>Tints and Shades</a:t>
            </a:r>
          </a:p>
        </p:txBody>
      </p:sp>
      <p:grpSp>
        <p:nvGrpSpPr>
          <p:cNvPr id="35" name="Group 34">
            <a:extLst>
              <a:ext uri="{FF2B5EF4-FFF2-40B4-BE49-F238E27FC236}">
                <a16:creationId xmlns:a16="http://schemas.microsoft.com/office/drawing/2014/main" id="{0FFDE7EF-C38B-455E-A987-C6DDAC27AD23}"/>
              </a:ext>
            </a:extLst>
          </p:cNvPr>
          <p:cNvGrpSpPr/>
          <p:nvPr userDrawn="1"/>
        </p:nvGrpSpPr>
        <p:grpSpPr>
          <a:xfrm>
            <a:off x="9007855" y="2170090"/>
            <a:ext cx="1657143" cy="3600000"/>
            <a:chOff x="9455956" y="2197272"/>
            <a:chExt cx="1657143" cy="3600000"/>
          </a:xfrm>
        </p:grpSpPr>
        <p:pic>
          <p:nvPicPr>
            <p:cNvPr id="36" name="Picture 35">
              <a:extLst>
                <a:ext uri="{FF2B5EF4-FFF2-40B4-BE49-F238E27FC236}">
                  <a16:creationId xmlns:a16="http://schemas.microsoft.com/office/drawing/2014/main" id="{4C3E0F6F-C151-4FA0-937D-B2F79F991C1E}"/>
                </a:ext>
              </a:extLst>
            </p:cNvPr>
            <p:cNvPicPr>
              <a:picLocks noChangeAspect="1"/>
            </p:cNvPicPr>
            <p:nvPr/>
          </p:nvPicPr>
          <p:blipFill>
            <a:blip r:embed="rId4"/>
            <a:stretch>
              <a:fillRect/>
            </a:stretch>
          </p:blipFill>
          <p:spPr>
            <a:xfrm>
              <a:off x="9455956" y="2197272"/>
              <a:ext cx="1657143" cy="3600000"/>
            </a:xfrm>
            <a:prstGeom prst="rect">
              <a:avLst/>
            </a:prstGeom>
          </p:spPr>
        </p:pic>
        <p:sp>
          <p:nvSpPr>
            <p:cNvPr id="37" name="Rectangle 36">
              <a:extLst>
                <a:ext uri="{FF2B5EF4-FFF2-40B4-BE49-F238E27FC236}">
                  <a16:creationId xmlns:a16="http://schemas.microsoft.com/office/drawing/2014/main" id="{0872A292-8B52-4964-9112-56CBAD3E45AE}"/>
                </a:ext>
              </a:extLst>
            </p:cNvPr>
            <p:cNvSpPr/>
            <p:nvPr/>
          </p:nvSpPr>
          <p:spPr>
            <a:xfrm>
              <a:off x="9455957" y="2484424"/>
              <a:ext cx="1657142" cy="169004"/>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sz="1796" dirty="0" err="1"/>
            </a:p>
          </p:txBody>
        </p:sp>
        <p:cxnSp>
          <p:nvCxnSpPr>
            <p:cNvPr id="38" name="Straight Connector 37">
              <a:extLst>
                <a:ext uri="{FF2B5EF4-FFF2-40B4-BE49-F238E27FC236}">
                  <a16:creationId xmlns:a16="http://schemas.microsoft.com/office/drawing/2014/main" id="{DF57F15C-BBDF-4EA6-9E8B-FBAEECDCE7E6}"/>
                </a:ext>
              </a:extLst>
            </p:cNvPr>
            <p:cNvCxnSpPr>
              <a:cxnSpLocks/>
            </p:cNvCxnSpPr>
            <p:nvPr/>
          </p:nvCxnSpPr>
          <p:spPr>
            <a:xfrm>
              <a:off x="9514740" y="2788164"/>
              <a:ext cx="1535707" cy="553373"/>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58F876CC-D38D-43D7-87DA-A66148030559}"/>
                </a:ext>
              </a:extLst>
            </p:cNvPr>
            <p:cNvCxnSpPr>
              <a:cxnSpLocks/>
            </p:cNvCxnSpPr>
            <p:nvPr/>
          </p:nvCxnSpPr>
          <p:spPr>
            <a:xfrm flipV="1">
              <a:off x="9549194" y="2792261"/>
              <a:ext cx="1508077" cy="54927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539F8AEB-0655-4C5E-AF37-1B07DE08DF31}"/>
                </a:ext>
              </a:extLst>
            </p:cNvPr>
            <p:cNvCxnSpPr>
              <a:cxnSpLocks/>
            </p:cNvCxnSpPr>
            <p:nvPr/>
          </p:nvCxnSpPr>
          <p:spPr>
            <a:xfrm>
              <a:off x="9490182" y="4995714"/>
              <a:ext cx="1567089" cy="12749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905C374D-00E0-4A0F-9CD2-4DA618DC7539}"/>
                </a:ext>
              </a:extLst>
            </p:cNvPr>
            <p:cNvCxnSpPr>
              <a:cxnSpLocks/>
            </p:cNvCxnSpPr>
            <p:nvPr/>
          </p:nvCxnSpPr>
          <p:spPr>
            <a:xfrm flipV="1">
              <a:off x="9487608" y="4986735"/>
              <a:ext cx="1569663" cy="12568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42" name="Rectangle 41">
              <a:extLst>
                <a:ext uri="{FF2B5EF4-FFF2-40B4-BE49-F238E27FC236}">
                  <a16:creationId xmlns:a16="http://schemas.microsoft.com/office/drawing/2014/main" id="{6F7074EF-171A-4D9B-B068-952C5587CDF9}"/>
                </a:ext>
              </a:extLst>
            </p:cNvPr>
            <p:cNvSpPr/>
            <p:nvPr/>
          </p:nvSpPr>
          <p:spPr>
            <a:xfrm>
              <a:off x="9455957" y="3745005"/>
              <a:ext cx="1657142" cy="917429"/>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sz="1796" dirty="0" err="1"/>
            </a:p>
          </p:txBody>
        </p:sp>
      </p:grpSp>
      <p:sp>
        <p:nvSpPr>
          <p:cNvPr id="43" name="TextBox 42">
            <a:extLst>
              <a:ext uri="{FF2B5EF4-FFF2-40B4-BE49-F238E27FC236}">
                <a16:creationId xmlns:a16="http://schemas.microsoft.com/office/drawing/2014/main" id="{9428F3F4-9158-47EC-B4E2-202606F07D20}"/>
              </a:ext>
            </a:extLst>
          </p:cNvPr>
          <p:cNvSpPr txBox="1"/>
          <p:nvPr userDrawn="1"/>
        </p:nvSpPr>
        <p:spPr>
          <a:xfrm>
            <a:off x="10896673" y="2378230"/>
            <a:ext cx="896471" cy="276999"/>
          </a:xfrm>
          <a:prstGeom prst="rect">
            <a:avLst/>
          </a:prstGeom>
          <a:noFill/>
        </p:spPr>
        <p:txBody>
          <a:bodyPr wrap="square" lIns="0" tIns="0" rIns="0" bIns="0">
            <a:spAutoFit/>
          </a:bodyPr>
          <a:lstStyle/>
          <a:p>
            <a:pPr marL="0" lvl="7">
              <a:spcAft>
                <a:spcPts val="900"/>
              </a:spcAft>
            </a:pPr>
            <a:r>
              <a:rPr lang="en-GB" sz="900" dirty="0">
                <a:latin typeface="+mj-lt"/>
              </a:rPr>
              <a:t>Accurate Color Palette</a:t>
            </a:r>
          </a:p>
        </p:txBody>
      </p:sp>
      <p:sp>
        <p:nvSpPr>
          <p:cNvPr id="44" name="Right Brace 43">
            <a:extLst>
              <a:ext uri="{FF2B5EF4-FFF2-40B4-BE49-F238E27FC236}">
                <a16:creationId xmlns:a16="http://schemas.microsoft.com/office/drawing/2014/main" id="{D289287E-F308-48CE-9ACD-5704CE1DD5FC}"/>
              </a:ext>
            </a:extLst>
          </p:cNvPr>
          <p:cNvSpPr/>
          <p:nvPr userDrawn="1"/>
        </p:nvSpPr>
        <p:spPr>
          <a:xfrm>
            <a:off x="10729881" y="3717823"/>
            <a:ext cx="101909" cy="917429"/>
          </a:xfrm>
          <a:prstGeom prst="rightBrace">
            <a:avLst/>
          </a:prstGeom>
          <a:ln w="63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45" name="Right Brace 44">
            <a:extLst>
              <a:ext uri="{FF2B5EF4-FFF2-40B4-BE49-F238E27FC236}">
                <a16:creationId xmlns:a16="http://schemas.microsoft.com/office/drawing/2014/main" id="{F79DB01F-A6C0-4A6A-AB9C-90056332F177}"/>
              </a:ext>
            </a:extLst>
          </p:cNvPr>
          <p:cNvSpPr/>
          <p:nvPr userDrawn="1"/>
        </p:nvSpPr>
        <p:spPr>
          <a:xfrm>
            <a:off x="10729881" y="2432525"/>
            <a:ext cx="101909" cy="215325"/>
          </a:xfrm>
          <a:prstGeom prst="rightBrace">
            <a:avLst/>
          </a:prstGeom>
          <a:ln w="63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46" name="TextBox 45">
            <a:extLst>
              <a:ext uri="{FF2B5EF4-FFF2-40B4-BE49-F238E27FC236}">
                <a16:creationId xmlns:a16="http://schemas.microsoft.com/office/drawing/2014/main" id="{6B69AB81-24F4-4CC4-B25A-547E13BA755E}"/>
              </a:ext>
            </a:extLst>
          </p:cNvPr>
          <p:cNvSpPr txBox="1"/>
          <p:nvPr userDrawn="1"/>
        </p:nvSpPr>
        <p:spPr>
          <a:xfrm>
            <a:off x="10896673" y="4953147"/>
            <a:ext cx="896471" cy="138499"/>
          </a:xfrm>
          <a:prstGeom prst="rect">
            <a:avLst/>
          </a:prstGeom>
          <a:noFill/>
        </p:spPr>
        <p:txBody>
          <a:bodyPr wrap="square" lIns="0" tIns="0" rIns="0" bIns="0">
            <a:spAutoFit/>
          </a:bodyPr>
          <a:lstStyle/>
          <a:p>
            <a:pPr marL="0" lvl="7">
              <a:spcAft>
                <a:spcPts val="900"/>
              </a:spcAft>
            </a:pPr>
            <a:r>
              <a:rPr lang="en-GB" sz="900" dirty="0">
                <a:latin typeface="+mj-lt"/>
              </a:rPr>
              <a:t>Do not use</a:t>
            </a:r>
          </a:p>
        </p:txBody>
      </p:sp>
      <p:sp>
        <p:nvSpPr>
          <p:cNvPr id="47" name="Right Brace 46">
            <a:extLst>
              <a:ext uri="{FF2B5EF4-FFF2-40B4-BE49-F238E27FC236}">
                <a16:creationId xmlns:a16="http://schemas.microsoft.com/office/drawing/2014/main" id="{75DA57BE-8E9D-4EFC-82B5-A12198AB40AC}"/>
              </a:ext>
            </a:extLst>
          </p:cNvPr>
          <p:cNvSpPr/>
          <p:nvPr userDrawn="1"/>
        </p:nvSpPr>
        <p:spPr>
          <a:xfrm>
            <a:off x="10729881" y="4914733"/>
            <a:ext cx="101909" cy="215325"/>
          </a:xfrm>
          <a:prstGeom prst="rightBrace">
            <a:avLst/>
          </a:prstGeom>
          <a:ln w="63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grpSp>
        <p:nvGrpSpPr>
          <p:cNvPr id="48" name="Group 47">
            <a:extLst>
              <a:ext uri="{FF2B5EF4-FFF2-40B4-BE49-F238E27FC236}">
                <a16:creationId xmlns:a16="http://schemas.microsoft.com/office/drawing/2014/main" id="{E46DC891-350E-4C6D-BC75-E152BDF60806}"/>
              </a:ext>
            </a:extLst>
          </p:cNvPr>
          <p:cNvGrpSpPr/>
          <p:nvPr userDrawn="1"/>
        </p:nvGrpSpPr>
        <p:grpSpPr>
          <a:xfrm>
            <a:off x="5104328" y="1850682"/>
            <a:ext cx="3768331" cy="2713198"/>
            <a:chOff x="5104328" y="1850682"/>
            <a:chExt cx="3768331" cy="2713198"/>
          </a:xfrm>
        </p:grpSpPr>
        <p:pic>
          <p:nvPicPr>
            <p:cNvPr id="49" name="Picture 48" descr="A picture containing table&#10;&#10;Description automatically generated">
              <a:extLst>
                <a:ext uri="{FF2B5EF4-FFF2-40B4-BE49-F238E27FC236}">
                  <a16:creationId xmlns:a16="http://schemas.microsoft.com/office/drawing/2014/main" id="{F8587D87-967B-49FC-A898-81C08BE34EB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04328" y="1850682"/>
              <a:ext cx="3768331" cy="2713198"/>
            </a:xfrm>
            <a:prstGeom prst="rect">
              <a:avLst/>
            </a:prstGeom>
          </p:spPr>
        </p:pic>
        <p:sp>
          <p:nvSpPr>
            <p:cNvPr id="50" name="Rectangle 49">
              <a:extLst>
                <a:ext uri="{FF2B5EF4-FFF2-40B4-BE49-F238E27FC236}">
                  <a16:creationId xmlns:a16="http://schemas.microsoft.com/office/drawing/2014/main" id="{58F87445-560E-4A16-935D-28558C225404}"/>
                </a:ext>
              </a:extLst>
            </p:cNvPr>
            <p:cNvSpPr/>
            <p:nvPr/>
          </p:nvSpPr>
          <p:spPr>
            <a:xfrm>
              <a:off x="5266784" y="2469539"/>
              <a:ext cx="3594265" cy="1740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tabLst>
                  <a:tab pos="1708150" algn="ctr"/>
                  <a:tab pos="3044825" algn="ctr"/>
                </a:tabLst>
              </a:pPr>
              <a:r>
                <a:rPr lang="en-GB" sz="900" dirty="0">
                  <a:solidFill>
                    <a:schemeClr val="tx1"/>
                  </a:solidFill>
                  <a:latin typeface="+mj-lt"/>
                </a:rPr>
                <a:t>Lighter Tints	Core Color	Darker Shades</a:t>
              </a:r>
            </a:p>
          </p:txBody>
        </p:sp>
      </p:grpSp>
      <p:sp>
        <p:nvSpPr>
          <p:cNvPr id="2" name="TextBox 1">
            <a:extLst>
              <a:ext uri="{FF2B5EF4-FFF2-40B4-BE49-F238E27FC236}">
                <a16:creationId xmlns:a16="http://schemas.microsoft.com/office/drawing/2014/main" id="{3DD012F3-7163-484E-8558-538D044E809A}"/>
              </a:ext>
            </a:extLst>
          </p:cNvPr>
          <p:cNvSpPr txBox="1"/>
          <p:nvPr userDrawn="1"/>
        </p:nvSpPr>
        <p:spPr>
          <a:xfrm>
            <a:off x="541625" y="6142306"/>
            <a:ext cx="4032000" cy="123111"/>
          </a:xfrm>
          <a:prstGeom prst="rect">
            <a:avLst/>
          </a:prstGeom>
          <a:noFill/>
        </p:spPr>
        <p:txBody>
          <a:bodyPr wrap="square" lIns="0" tIns="0" rIns="0" bIns="0" rtlCol="0">
            <a:spAutoFit/>
          </a:bodyPr>
          <a:lstStyle/>
          <a:p>
            <a:r>
              <a:rPr lang="en-GB" sz="800" b="0" kern="1200" dirty="0">
                <a:solidFill>
                  <a:schemeClr val="accent5">
                    <a:lumMod val="50000"/>
                  </a:schemeClr>
                </a:solidFill>
                <a:latin typeface="+mn-lt"/>
                <a:ea typeface="+mn-ea"/>
                <a:cs typeface="+mn-cs"/>
              </a:rPr>
              <a:t>For more information on our brand please refer to our complete Brand Guidelines</a:t>
            </a:r>
          </a:p>
        </p:txBody>
      </p:sp>
      <p:sp>
        <p:nvSpPr>
          <p:cNvPr id="4" name="Footer Placeholder 3">
            <a:extLst>
              <a:ext uri="{FF2B5EF4-FFF2-40B4-BE49-F238E27FC236}">
                <a16:creationId xmlns:a16="http://schemas.microsoft.com/office/drawing/2014/main" id="{D1C43C8F-3F34-425E-B05A-16095DB81D55}"/>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DADB6566-E23B-4B72-9B78-326DE33072E9}"/>
              </a:ext>
            </a:extLst>
          </p:cNvPr>
          <p:cNvSpPr>
            <a:spLocks noGrp="1"/>
          </p:cNvSpPr>
          <p:nvPr>
            <p:ph type="sldNum" sz="quarter" idx="12"/>
          </p:nvPr>
        </p:nvSpPr>
        <p:spPr/>
        <p:txBody>
          <a:bodyPr/>
          <a:lstStyle/>
          <a:p>
            <a:fld id="{23AA811B-2EBD-4900-905E-5BE206449611}" type="slidenum">
              <a:rPr lang="en-GB" smtClean="0"/>
              <a:pPr/>
              <a:t>‹#›</a:t>
            </a:fld>
            <a:endParaRPr lang="en-GB" dirty="0"/>
          </a:p>
        </p:txBody>
      </p:sp>
      <p:sp>
        <p:nvSpPr>
          <p:cNvPr id="51" name="TextBox 50">
            <a:extLst>
              <a:ext uri="{FF2B5EF4-FFF2-40B4-BE49-F238E27FC236}">
                <a16:creationId xmlns:a16="http://schemas.microsoft.com/office/drawing/2014/main" id="{55BE905A-B223-4D7E-97C8-075BAD6290CC}"/>
              </a:ext>
            </a:extLst>
          </p:cNvPr>
          <p:cNvSpPr txBox="1"/>
          <p:nvPr userDrawn="1"/>
        </p:nvSpPr>
        <p:spPr>
          <a:xfrm>
            <a:off x="539750" y="0"/>
            <a:ext cx="11112500" cy="283906"/>
          </a:xfrm>
          <a:prstGeom prst="rect">
            <a:avLst/>
          </a:prstGeom>
          <a:solidFill>
            <a:srgbClr val="000000"/>
          </a:solidFill>
        </p:spPr>
        <p:txBody>
          <a:bodyPr wrap="square" lIns="72000" tIns="72000" rIns="72000" bIns="72000" rtlCol="0">
            <a:spAutoFit/>
          </a:bodyPr>
          <a:lstStyle/>
          <a:p>
            <a:pPr algn="ctr"/>
            <a:r>
              <a:rPr lang="en-GB" sz="900" b="1" dirty="0">
                <a:solidFill>
                  <a:schemeClr val="bg1"/>
                </a:solidFill>
              </a:rPr>
              <a:t>Make sure you delete this slide from your presentation before sharing final document or saving as a PDF. Content simply for guidance.</a:t>
            </a:r>
            <a:endParaRPr lang="en-GB" sz="900" dirty="0">
              <a:solidFill>
                <a:schemeClr val="bg1"/>
              </a:solidFill>
            </a:endParaRPr>
          </a:p>
        </p:txBody>
      </p:sp>
    </p:spTree>
    <p:extLst>
      <p:ext uri="{BB962C8B-B14F-4D97-AF65-F5344CB8AC3E}">
        <p14:creationId xmlns:p14="http://schemas.microsoft.com/office/powerpoint/2010/main" val="123338161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ps &amp; Tricks">
    <p:spTree>
      <p:nvGrpSpPr>
        <p:cNvPr id="1" name=""/>
        <p:cNvGrpSpPr/>
        <p:nvPr/>
      </p:nvGrpSpPr>
      <p:grpSpPr>
        <a:xfrm>
          <a:off x="0" y="0"/>
          <a:ext cx="0" cy="0"/>
          <a:chOff x="0" y="0"/>
          <a:chExt cx="0" cy="0"/>
        </a:xfrm>
      </p:grpSpPr>
      <p:sp>
        <p:nvSpPr>
          <p:cNvPr id="88" name="Date Placeholder 1">
            <a:extLst>
              <a:ext uri="{FF2B5EF4-FFF2-40B4-BE49-F238E27FC236}">
                <a16:creationId xmlns:a16="http://schemas.microsoft.com/office/drawing/2014/main" id="{1A014993-857D-3144-856B-A6DEA92E298E}"/>
              </a:ext>
            </a:extLst>
          </p:cNvPr>
          <p:cNvSpPr>
            <a:spLocks noGrp="1"/>
          </p:cNvSpPr>
          <p:nvPr>
            <p:ph type="dt" sz="half" idx="24"/>
          </p:nvPr>
        </p:nvSpPr>
        <p:spPr>
          <a:xfrm>
            <a:off x="12193200" y="6858000"/>
            <a:ext cx="0" cy="0"/>
          </a:xfrm>
        </p:spPr>
        <p:txBody>
          <a:bodyPr/>
          <a:lstStyle/>
          <a:p>
            <a:fld id="{46B972A7-32C3-4CC2-BA01-C0EB8954BFFA}" type="datetime4">
              <a:rPr lang="en-GB" smtClean="0"/>
              <a:t>31 October 2023</a:t>
            </a:fld>
            <a:endParaRPr lang="en-GB" dirty="0"/>
          </a:p>
        </p:txBody>
      </p:sp>
      <p:sp>
        <p:nvSpPr>
          <p:cNvPr id="93" name="Text Box 2">
            <a:extLst>
              <a:ext uri="{FF2B5EF4-FFF2-40B4-BE49-F238E27FC236}">
                <a16:creationId xmlns:a16="http://schemas.microsoft.com/office/drawing/2014/main" id="{EB226752-1639-2A4A-9E88-CE2285E4E9BA}"/>
              </a:ext>
            </a:extLst>
          </p:cNvPr>
          <p:cNvSpPr txBox="1">
            <a:spLocks noChangeArrowheads="1"/>
          </p:cNvSpPr>
          <p:nvPr userDrawn="1"/>
        </p:nvSpPr>
        <p:spPr bwMode="auto">
          <a:xfrm>
            <a:off x="1490153" y="1936489"/>
            <a:ext cx="2523418" cy="3893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eaLnBrk="1" hangingPunct="1">
              <a:spcAft>
                <a:spcPts val="600"/>
              </a:spcAft>
              <a:defRPr/>
            </a:pPr>
            <a:r>
              <a:rPr lang="en-GB" sz="1600" b="1" dirty="0">
                <a:latin typeface="Arial Black" panose="020B0604020202020204" pitchFamily="34" charset="0"/>
                <a:cs typeface="Arial Black" panose="020B0604020202020204" pitchFamily="34" charset="0"/>
              </a:rPr>
              <a:t>Slides and layouts</a:t>
            </a:r>
          </a:p>
          <a:p>
            <a:pPr lvl="0" eaLnBrk="1" hangingPunct="1">
              <a:spcAft>
                <a:spcPts val="600"/>
              </a:spcAft>
              <a:defRPr/>
            </a:pPr>
            <a:r>
              <a:rPr lang="en-GB" altLang="da-DK" sz="900" noProof="1">
                <a:cs typeface="Arial" panose="020B0604020202020204" pitchFamily="34" charset="0"/>
              </a:rPr>
              <a:t>Click on </a:t>
            </a:r>
            <a:r>
              <a:rPr lang="en-GB" altLang="da-DK" sz="900" b="1" noProof="1">
                <a:cs typeface="Arial" panose="020B0604020202020204" pitchFamily="34" charset="0"/>
              </a:rPr>
              <a:t>New Slide </a:t>
            </a:r>
            <a:r>
              <a:rPr lang="en-GB" altLang="da-DK" sz="900" noProof="1">
                <a:cs typeface="Arial" panose="020B0604020202020204" pitchFamily="34" charset="0"/>
              </a:rPr>
              <a:t>in the </a:t>
            </a:r>
            <a:r>
              <a:rPr lang="en-GB" altLang="da-DK" sz="900" b="1" noProof="1">
                <a:cs typeface="Arial" panose="020B0604020202020204" pitchFamily="34" charset="0"/>
              </a:rPr>
              <a:t>Home</a:t>
            </a:r>
            <a:r>
              <a:rPr lang="en-GB" altLang="da-DK" sz="900" noProof="1">
                <a:cs typeface="Arial" panose="020B0604020202020204" pitchFamily="34" charset="0"/>
              </a:rPr>
              <a:t> </a:t>
            </a:r>
            <a:br>
              <a:rPr lang="en-GB" altLang="da-DK" sz="900" noProof="1">
                <a:cs typeface="Arial" panose="020B0604020202020204" pitchFamily="34" charset="0"/>
              </a:rPr>
            </a:br>
            <a:r>
              <a:rPr lang="en-GB" altLang="da-DK" sz="900" noProof="1">
                <a:cs typeface="Arial" panose="020B0604020202020204" pitchFamily="34" charset="0"/>
              </a:rPr>
              <a:t>tab to insert a new slide</a:t>
            </a:r>
            <a:br>
              <a:rPr lang="en-GB" altLang="da-DK" sz="900" noProof="1">
                <a:cs typeface="Arial" panose="020B0604020202020204" pitchFamily="34" charset="0"/>
              </a:rPr>
            </a:br>
            <a:br>
              <a:rPr lang="en-GB" altLang="da-DK" sz="900" noProof="1">
                <a:cs typeface="Arial" panose="020B0604020202020204" pitchFamily="34" charset="0"/>
              </a:rPr>
            </a:br>
            <a:r>
              <a:rPr lang="en-GB" altLang="da-DK" sz="900" b="1" noProof="1">
                <a:cs typeface="Arial" panose="020B0604020202020204" pitchFamily="34" charset="0"/>
              </a:rPr>
              <a:t>Change layout</a:t>
            </a:r>
            <a:endParaRPr lang="en-GB" altLang="da-DK" sz="900" noProof="1">
              <a:cs typeface="Arial" panose="020B0604020202020204" pitchFamily="34" charset="0"/>
            </a:endParaRPr>
          </a:p>
          <a:p>
            <a:pPr>
              <a:spcAft>
                <a:spcPts val="600"/>
              </a:spcAft>
            </a:pPr>
            <a:r>
              <a:rPr lang="en-GB" sz="900" dirty="0">
                <a:solidFill>
                  <a:srgbClr val="000000"/>
                </a:solidFill>
                <a:ea typeface="Arial" panose="020B0604020202020204" pitchFamily="34" charset="0"/>
              </a:rPr>
              <a:t>Click on the arrow next to </a:t>
            </a:r>
            <a:r>
              <a:rPr lang="en-GB" sz="900" b="1" dirty="0">
                <a:solidFill>
                  <a:srgbClr val="000000"/>
                </a:solidFill>
                <a:ea typeface="Arial" panose="020B0604020202020204" pitchFamily="34" charset="0"/>
              </a:rPr>
              <a:t>Layout</a:t>
            </a:r>
            <a:br>
              <a:rPr lang="en-GB" sz="900" b="1" dirty="0">
                <a:solidFill>
                  <a:srgbClr val="000000"/>
                </a:solidFill>
                <a:ea typeface="Arial" panose="020B0604020202020204" pitchFamily="34" charset="0"/>
              </a:rPr>
            </a:br>
            <a:r>
              <a:rPr lang="en-GB" sz="900" dirty="0">
                <a:solidFill>
                  <a:srgbClr val="000000"/>
                </a:solidFill>
                <a:ea typeface="Arial" panose="020B0604020202020204" pitchFamily="34" charset="0"/>
              </a:rPr>
              <a:t>to view a dropdown menu of </a:t>
            </a:r>
            <a:br>
              <a:rPr lang="en-GB" sz="900" dirty="0">
                <a:solidFill>
                  <a:srgbClr val="000000"/>
                </a:solidFill>
                <a:ea typeface="Arial" panose="020B0604020202020204" pitchFamily="34" charset="0"/>
              </a:rPr>
            </a:br>
            <a:r>
              <a:rPr lang="en-GB" sz="900" dirty="0">
                <a:solidFill>
                  <a:srgbClr val="000000"/>
                </a:solidFill>
                <a:ea typeface="Arial" panose="020B0604020202020204" pitchFamily="34" charset="0"/>
              </a:rPr>
              <a:t>possible slide layouts</a:t>
            </a:r>
            <a:endParaRPr lang="en-GB" sz="900" dirty="0">
              <a:ea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lang="en-GB" sz="1600" dirty="0">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dirty="0">
                <a:latin typeface="+mj-lt"/>
                <a:cs typeface="Arial" panose="020B0604020202020204" pitchFamily="34" charset="0"/>
              </a:rPr>
              <a:t>Text styles</a:t>
            </a:r>
            <a:endParaRPr lang="en-GB" altLang="da-DK" sz="1600" b="0" noProof="1">
              <a:solidFill>
                <a:schemeClr val="tx1"/>
              </a:solidFill>
              <a:latin typeface="+mj-lt"/>
              <a:cs typeface="Arial" panose="020B0604020202020204" pitchFamily="34" charset="0"/>
            </a:endParaRPr>
          </a:p>
          <a:p>
            <a:pPr eaLnBrk="1" hangingPunct="1">
              <a:spcAft>
                <a:spcPts val="600"/>
              </a:spcAft>
              <a:defRPr/>
            </a:pPr>
            <a:r>
              <a:rPr lang="en-GB" altLang="da-DK" sz="900" b="0" noProof="1">
                <a:solidFill>
                  <a:schemeClr val="tx1"/>
                </a:solidFill>
                <a:latin typeface="+mn-lt"/>
                <a:cs typeface="Arial" panose="020B0604020202020204" pitchFamily="34" charset="0"/>
              </a:rPr>
              <a:t>Use the </a:t>
            </a:r>
            <a:r>
              <a:rPr lang="en-GB" altLang="da-DK" sz="900" b="1" noProof="1">
                <a:solidFill>
                  <a:schemeClr val="tx1"/>
                </a:solidFill>
                <a:latin typeface="+mn-lt"/>
                <a:cs typeface="Arial" panose="020B0604020202020204" pitchFamily="34" charset="0"/>
              </a:rPr>
              <a:t>TAB</a:t>
            </a:r>
            <a:r>
              <a:rPr lang="en-GB" altLang="da-DK" sz="900" b="0" noProof="1">
                <a:solidFill>
                  <a:schemeClr val="tx1"/>
                </a:solidFill>
                <a:latin typeface="+mn-lt"/>
                <a:cs typeface="Arial" panose="020B0604020202020204" pitchFamily="34" charset="0"/>
              </a:rPr>
              <a:t>-key</a:t>
            </a:r>
            <a:r>
              <a:rPr lang="en-GB" altLang="da-DK" sz="900" b="0" baseline="0" noProof="1">
                <a:solidFill>
                  <a:schemeClr val="tx1"/>
                </a:solidFill>
                <a:latin typeface="+mn-lt"/>
                <a:cs typeface="Arial" panose="020B0604020202020204" pitchFamily="34" charset="0"/>
              </a:rPr>
              <a:t> to jump through </a:t>
            </a:r>
            <a:br>
              <a:rPr lang="en-GB" altLang="da-DK" sz="900" b="0" baseline="0" noProof="1">
                <a:solidFill>
                  <a:schemeClr val="tx1"/>
                </a:solidFill>
                <a:latin typeface="+mn-lt"/>
                <a:cs typeface="Arial" panose="020B0604020202020204" pitchFamily="34" charset="0"/>
              </a:rPr>
            </a:br>
            <a:r>
              <a:rPr lang="en-GB" altLang="da-DK" sz="900" b="0" baseline="0" noProof="1">
                <a:solidFill>
                  <a:schemeClr val="tx1"/>
                </a:solidFill>
                <a:latin typeface="+mn-lt"/>
                <a:cs typeface="Arial" panose="020B0604020202020204" pitchFamily="34" charset="0"/>
              </a:rPr>
              <a:t>levels. Click </a:t>
            </a:r>
            <a:r>
              <a:rPr lang="en-GB" altLang="da-DK" sz="900" b="1" baseline="0" noProof="1">
                <a:solidFill>
                  <a:schemeClr val="tx1"/>
                </a:solidFill>
                <a:latin typeface="+mn-lt"/>
                <a:cs typeface="Arial" panose="020B0604020202020204" pitchFamily="34" charset="0"/>
              </a:rPr>
              <a:t>ENTER</a:t>
            </a:r>
            <a:r>
              <a:rPr lang="en-GB" altLang="da-DK" sz="900" b="0" baseline="0" noProof="1">
                <a:solidFill>
                  <a:schemeClr val="tx1"/>
                </a:solidFill>
                <a:latin typeface="+mn-lt"/>
                <a:cs typeface="Arial" panose="020B0604020202020204" pitchFamily="34" charset="0"/>
              </a:rPr>
              <a:t>, then </a:t>
            </a:r>
            <a:r>
              <a:rPr lang="en-GB" altLang="da-DK" sz="900" b="1" baseline="0" noProof="1">
                <a:solidFill>
                  <a:schemeClr val="tx1"/>
                </a:solidFill>
                <a:latin typeface="+mn-lt"/>
                <a:cs typeface="Arial" panose="020B0604020202020204" pitchFamily="34" charset="0"/>
              </a:rPr>
              <a:t>TAB</a:t>
            </a:r>
            <a:r>
              <a:rPr lang="en-GB" altLang="da-DK" sz="900" b="0" baseline="0" noProof="1">
                <a:solidFill>
                  <a:schemeClr val="tx1"/>
                </a:solidFill>
                <a:latin typeface="+mn-lt"/>
                <a:cs typeface="Arial" panose="020B0604020202020204" pitchFamily="34" charset="0"/>
              </a:rPr>
              <a:t> to switch from one level to the next level</a:t>
            </a:r>
          </a:p>
          <a:p>
            <a:pPr eaLnBrk="1" hangingPunct="1">
              <a:spcAft>
                <a:spcPts val="600"/>
              </a:spcAft>
              <a:defRPr/>
            </a:pPr>
            <a:r>
              <a:rPr lang="en-GB" altLang="da-DK" sz="900" b="0" baseline="0" noProof="1">
                <a:solidFill>
                  <a:schemeClr val="tx1"/>
                </a:solidFill>
                <a:latin typeface="+mn-lt"/>
                <a:cs typeface="Arial" panose="020B0604020202020204" pitchFamily="34" charset="0"/>
              </a:rPr>
              <a:t>To go back in levels use </a:t>
            </a:r>
            <a:r>
              <a:rPr lang="en-GB" altLang="da-DK" sz="900" b="1" baseline="0" noProof="1">
                <a:solidFill>
                  <a:schemeClr val="tx1"/>
                </a:solidFill>
                <a:latin typeface="+mn-lt"/>
                <a:cs typeface="Arial" panose="020B0604020202020204" pitchFamily="34" charset="0"/>
              </a:rPr>
              <a:t>SHIFT-TAB</a:t>
            </a:r>
            <a:endParaRPr lang="en-GB" sz="900" b="1" noProof="1">
              <a:solidFill>
                <a:schemeClr val="tx1"/>
              </a:solidFill>
              <a:latin typeface="+mn-lt"/>
              <a:cs typeface="Arial" panose="020B0604020202020204" pitchFamily="34" charset="0"/>
            </a:endParaRPr>
          </a:p>
          <a:p>
            <a:pPr eaLnBrk="1" hangingPunct="1">
              <a:spcAft>
                <a:spcPts val="600"/>
              </a:spcAft>
              <a:defRPr/>
            </a:pPr>
            <a:r>
              <a:rPr lang="en-GB" sz="900" noProof="1">
                <a:solidFill>
                  <a:schemeClr val="tx1"/>
                </a:solidFill>
                <a:latin typeface="+mn-lt"/>
                <a:cs typeface="Arial" panose="020B0604020202020204" pitchFamily="34" charset="0"/>
              </a:rPr>
              <a:t>Alternatively, </a:t>
            </a:r>
            <a:r>
              <a:rPr lang="en-GB" sz="900" b="1" noProof="1">
                <a:solidFill>
                  <a:schemeClr val="tx1"/>
                </a:solidFill>
                <a:latin typeface="+mn-lt"/>
                <a:cs typeface="Arial" panose="020B0604020202020204" pitchFamily="34" charset="0"/>
              </a:rPr>
              <a:t>Increase</a:t>
            </a:r>
            <a:r>
              <a:rPr lang="en-GB" sz="900" baseline="0" noProof="1">
                <a:solidFill>
                  <a:schemeClr val="tx1"/>
                </a:solidFill>
                <a:latin typeface="+mn-lt"/>
                <a:cs typeface="Arial" panose="020B0604020202020204" pitchFamily="34" charset="0"/>
              </a:rPr>
              <a:t> and</a:t>
            </a:r>
            <a:br>
              <a:rPr lang="en-GB" sz="900" baseline="0" noProof="1">
                <a:solidFill>
                  <a:schemeClr val="tx1"/>
                </a:solidFill>
                <a:latin typeface="+mn-lt"/>
                <a:cs typeface="Arial" panose="020B0604020202020204" pitchFamily="34" charset="0"/>
              </a:rPr>
            </a:br>
            <a:r>
              <a:rPr lang="en-GB" sz="900" b="1" baseline="0" noProof="1">
                <a:solidFill>
                  <a:schemeClr val="tx1"/>
                </a:solidFill>
                <a:latin typeface="+mn-lt"/>
                <a:cs typeface="Arial" panose="020B0604020202020204" pitchFamily="34" charset="0"/>
              </a:rPr>
              <a:t>Decrease </a:t>
            </a:r>
            <a:r>
              <a:rPr lang="en-GB" sz="900" baseline="0" noProof="1">
                <a:solidFill>
                  <a:schemeClr val="tx1"/>
                </a:solidFill>
                <a:latin typeface="+mn-lt"/>
                <a:cs typeface="Arial" panose="020B0604020202020204" pitchFamily="34" charset="0"/>
              </a:rPr>
              <a:t>list level can be used</a:t>
            </a:r>
            <a:br>
              <a:rPr lang="en-GB" altLang="da-DK" sz="900" b="0" noProof="1">
                <a:solidFill>
                  <a:schemeClr val="tx1"/>
                </a:solidFill>
                <a:latin typeface="+mn-lt"/>
                <a:cs typeface="Arial" panose="020B0604020202020204" pitchFamily="34" charset="0"/>
              </a:rPr>
            </a:br>
            <a:endParaRPr lang="en-GB" altLang="da-DK" sz="900" b="0" noProof="1">
              <a:solidFill>
                <a:schemeClr val="tx1"/>
              </a:solidFill>
              <a:latin typeface="+mn-lt"/>
              <a:cs typeface="Arial" panose="020B0604020202020204" pitchFamily="34" charset="0"/>
            </a:endParaRPr>
          </a:p>
          <a:p>
            <a:pPr eaLnBrk="1" hangingPunct="1">
              <a:spcAft>
                <a:spcPts val="600"/>
              </a:spcAft>
              <a:defRPr/>
            </a:pPr>
            <a:r>
              <a:rPr lang="en-GB" altLang="da-DK" sz="900" b="1" noProof="1">
                <a:solidFill>
                  <a:schemeClr val="tx1"/>
                </a:solidFill>
                <a:latin typeface="+mn-lt"/>
                <a:cs typeface="Arial" panose="020B0604020202020204" pitchFamily="34" charset="0"/>
              </a:rPr>
              <a:t>HINT: </a:t>
            </a:r>
            <a:r>
              <a:rPr lang="en-GB" sz="900" b="1" noProof="1">
                <a:solidFill>
                  <a:schemeClr val="tx1"/>
                </a:solidFill>
                <a:latin typeface="+mn-lt"/>
                <a:cs typeface="Arial" panose="020B0604020202020204" pitchFamily="34" charset="0"/>
              </a:rPr>
              <a:t>Use bullet button</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0" noProof="1">
                <a:solidFill>
                  <a:schemeClr val="tx1"/>
                </a:solidFill>
                <a:latin typeface="+mn-lt"/>
                <a:cs typeface="Arial" panose="020B0604020202020204" pitchFamily="34" charset="0"/>
              </a:rPr>
              <a:t>Delete bullet for regular text.</a:t>
            </a:r>
            <a:br>
              <a:rPr lang="en-GB" altLang="da-DK" sz="900" b="0" noProof="1">
                <a:solidFill>
                  <a:schemeClr val="tx1"/>
                </a:solidFill>
                <a:latin typeface="+mn-lt"/>
                <a:cs typeface="Arial" panose="020B0604020202020204" pitchFamily="34" charset="0"/>
              </a:rPr>
            </a:br>
            <a:r>
              <a:rPr lang="en-GB" altLang="da-DK" sz="900" b="0" noProof="1">
                <a:solidFill>
                  <a:schemeClr val="tx1"/>
                </a:solidFill>
                <a:latin typeface="+mn-lt"/>
                <a:cs typeface="Arial" panose="020B0604020202020204" pitchFamily="34" charset="0"/>
              </a:rPr>
              <a:t>Click on the bullet button to reaply the correct bullet again</a:t>
            </a:r>
          </a:p>
        </p:txBody>
      </p:sp>
      <p:sp>
        <p:nvSpPr>
          <p:cNvPr id="94" name="Text Box 3">
            <a:extLst>
              <a:ext uri="{FF2B5EF4-FFF2-40B4-BE49-F238E27FC236}">
                <a16:creationId xmlns:a16="http://schemas.microsoft.com/office/drawing/2014/main" id="{A49C4224-6BF5-2749-A0FF-8418FB4FDADB}"/>
              </a:ext>
            </a:extLst>
          </p:cNvPr>
          <p:cNvSpPr txBox="1">
            <a:spLocks noChangeArrowheads="1"/>
          </p:cNvSpPr>
          <p:nvPr userDrawn="1"/>
        </p:nvSpPr>
        <p:spPr bwMode="auto">
          <a:xfrm>
            <a:off x="5267991" y="1936489"/>
            <a:ext cx="2642781" cy="3939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auto">
              <a:spcBef>
                <a:spcPts val="1200"/>
              </a:spcBef>
              <a:spcAft>
                <a:spcPts val="600"/>
              </a:spcAft>
              <a:buFont typeface="+mj-lt"/>
              <a:buNone/>
              <a:defRPr/>
            </a:pPr>
            <a:r>
              <a:rPr lang="en-GB" sz="1600" noProof="1">
                <a:latin typeface="+mj-lt"/>
                <a:cs typeface="Arial" panose="020B0604020202020204" pitchFamily="34" charset="0"/>
              </a:rPr>
              <a:t>Reset slide</a:t>
            </a:r>
            <a:endParaRPr lang="en-GB" sz="1600" kern="1200" baseline="0" noProof="1">
              <a:solidFill>
                <a:schemeClr val="tx1"/>
              </a:solidFill>
              <a:latin typeface="+mj-lt"/>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600"/>
              </a:spcAft>
              <a:buClrTx/>
              <a:buSzTx/>
              <a:buFont typeface="+mj-lt"/>
              <a:buNone/>
              <a:tabLst/>
              <a:defRPr/>
            </a:pPr>
            <a:r>
              <a:rPr lang="en-GB" altLang="da-DK" sz="900" b="1" noProof="1">
                <a:solidFill>
                  <a:schemeClr val="tx1"/>
                </a:solidFill>
                <a:latin typeface="+mn-lt"/>
                <a:cs typeface="Arial" panose="020B0604020202020204" pitchFamily="34" charset="0"/>
              </a:rPr>
              <a:t>1. </a:t>
            </a:r>
            <a:r>
              <a:rPr lang="en-GB" altLang="da-DK" sz="900" noProof="1">
                <a:solidFill>
                  <a:schemeClr val="tx1"/>
                </a:solidFill>
                <a:latin typeface="+mn-lt"/>
                <a:cs typeface="Arial" panose="020B0604020202020204" pitchFamily="34" charset="0"/>
              </a:rPr>
              <a:t>Click the </a:t>
            </a:r>
            <a:r>
              <a:rPr lang="en-GB" altLang="da-DK" sz="900" b="1" noProof="1">
                <a:solidFill>
                  <a:schemeClr val="tx1"/>
                </a:solidFill>
                <a:latin typeface="+mn-lt"/>
                <a:cs typeface="Arial" panose="020B0604020202020204" pitchFamily="34" charset="0"/>
              </a:rPr>
              <a:t>Home</a:t>
            </a:r>
            <a:r>
              <a:rPr lang="en-GB" altLang="da-DK" sz="900" noProof="1">
                <a:solidFill>
                  <a:schemeClr val="tx1"/>
                </a:solidFill>
                <a:latin typeface="+mn-lt"/>
                <a:cs typeface="Arial" panose="020B0604020202020204" pitchFamily="34" charset="0"/>
              </a:rPr>
              <a:t> tab</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en-GB" altLang="da-DK" sz="900" b="1" noProof="1">
                <a:solidFill>
                  <a:schemeClr val="tx1"/>
                </a:solidFill>
                <a:latin typeface="+mn-lt"/>
                <a:cs typeface="Arial" panose="020B0604020202020204" pitchFamily="34" charset="0"/>
              </a:rPr>
              <a:t>2. </a:t>
            </a:r>
            <a:r>
              <a:rPr lang="en-GB" altLang="da-DK" sz="900" noProof="1">
                <a:solidFill>
                  <a:schemeClr val="tx1"/>
                </a:solidFill>
                <a:latin typeface="+mn-lt"/>
                <a:cs typeface="Arial" panose="020B0604020202020204" pitchFamily="34" charset="0"/>
              </a:rPr>
              <a:t>Click the </a:t>
            </a:r>
            <a:r>
              <a:rPr lang="en-GB" altLang="da-DK" sz="900" b="1" noProof="1">
                <a:solidFill>
                  <a:schemeClr val="tx1"/>
                </a:solidFill>
                <a:latin typeface="+mn-lt"/>
                <a:cs typeface="Arial" panose="020B0604020202020204" pitchFamily="34" charset="0"/>
              </a:rPr>
              <a:t>Reset</a:t>
            </a:r>
            <a:r>
              <a:rPr lang="en-GB" altLang="da-DK" sz="900" noProof="1">
                <a:solidFill>
                  <a:schemeClr val="tx1"/>
                </a:solidFill>
                <a:latin typeface="+mn-lt"/>
                <a:cs typeface="Arial" panose="020B0604020202020204" pitchFamily="34" charset="0"/>
              </a:rPr>
              <a:t> menu to reset position, size and formatting of the slide placeholders to their default settings</a:t>
            </a:r>
            <a:endParaRPr lang="en-GB" altLang="da-DK" sz="900" baseline="0" noProof="1">
              <a:solidFill>
                <a:schemeClr val="tx1"/>
              </a:solidFill>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600"/>
              </a:spcAft>
              <a:buClrTx/>
              <a:buSzTx/>
              <a:buFont typeface="+mj-lt"/>
              <a:buNone/>
              <a:tabLst/>
              <a:defRPr/>
            </a:pPr>
            <a:endParaRPr lang="en-GB" sz="900" b="1" noProof="1">
              <a:solidFill>
                <a:schemeClr val="tx1"/>
              </a:solidFill>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b="1" noProof="1">
                <a:solidFill>
                  <a:schemeClr val="tx1"/>
                </a:solidFill>
                <a:latin typeface="+mj-lt"/>
                <a:cs typeface="Arial" panose="020B0604020202020204" pitchFamily="34" charset="0"/>
              </a:rPr>
              <a:t>Pictures</a:t>
            </a:r>
          </a:p>
          <a:p>
            <a:pPr eaLnBrk="1" hangingPunct="1">
              <a:spcAft>
                <a:spcPts val="600"/>
              </a:spcAft>
              <a:defRPr/>
            </a:pPr>
            <a:r>
              <a:rPr lang="en-GB" altLang="da-DK" sz="900" b="0" noProof="1">
                <a:solidFill>
                  <a:schemeClr val="tx1"/>
                </a:solidFill>
                <a:latin typeface="+mn-lt"/>
                <a:cs typeface="Arial" panose="020B0604020202020204" pitchFamily="34" charset="0"/>
              </a:rPr>
              <a:t>On slides with pictureplaceholder, click on the icon and choose </a:t>
            </a:r>
            <a:r>
              <a:rPr lang="en-GB" altLang="da-DK" sz="900" b="1" noProof="1">
                <a:solidFill>
                  <a:schemeClr val="tx1"/>
                </a:solidFill>
                <a:latin typeface="+mn-lt"/>
                <a:cs typeface="Arial" panose="020B0604020202020204" pitchFamily="34" charset="0"/>
              </a:rPr>
              <a:t>Insert </a:t>
            </a:r>
            <a:r>
              <a:rPr lang="en-GB" altLang="da-DK" sz="900" b="0" noProof="1">
                <a:solidFill>
                  <a:schemeClr val="tx1"/>
                </a:solidFill>
                <a:latin typeface="+mn-lt"/>
                <a:cs typeface="Arial" panose="020B0604020202020204" pitchFamily="34" charset="0"/>
              </a:rPr>
              <a:t>to browse for picture</a:t>
            </a:r>
            <a:endParaRPr lang="en-GB" altLang="da-DK" sz="900" b="1" noProof="1">
              <a:solidFill>
                <a:schemeClr val="tx1"/>
              </a:solidFill>
              <a:latin typeface="+mn-lt"/>
              <a:cs typeface="Arial" panose="020B0604020202020204" pitchFamily="34" charset="0"/>
            </a:endParaRPr>
          </a:p>
          <a:p>
            <a:pPr eaLnBrk="1" hangingPunct="1">
              <a:spcBef>
                <a:spcPts val="1200"/>
              </a:spcBef>
              <a:spcAft>
                <a:spcPts val="600"/>
              </a:spcAft>
              <a:defRPr/>
            </a:pPr>
            <a:r>
              <a:rPr lang="en-GB" sz="900" b="1" noProof="1">
                <a:solidFill>
                  <a:schemeClr val="tx1"/>
                </a:solidFill>
                <a:latin typeface="+mn-lt"/>
                <a:cs typeface="Arial" panose="020B0604020202020204" pitchFamily="34" charset="0"/>
              </a:rPr>
              <a:t>Crop picture</a:t>
            </a:r>
          </a:p>
          <a:p>
            <a:pPr eaLnBrk="1" hangingPunct="1">
              <a:spcAft>
                <a:spcPts val="600"/>
              </a:spcAft>
              <a:defRPr/>
            </a:pPr>
            <a:r>
              <a:rPr lang="en-GB" altLang="da-DK" sz="900" b="1" noProof="1">
                <a:solidFill>
                  <a:schemeClr val="tx1"/>
                </a:solidFill>
                <a:latin typeface="+mn-lt"/>
                <a:cs typeface="Arial" panose="020B0604020202020204" pitchFamily="34" charset="0"/>
              </a:rPr>
              <a:t>1. </a:t>
            </a:r>
            <a:r>
              <a:rPr lang="en-GB" altLang="da-DK" sz="900" b="0" noProof="1">
                <a:solidFill>
                  <a:schemeClr val="tx1"/>
                </a:solidFill>
                <a:latin typeface="+mn-lt"/>
                <a:cs typeface="Arial" panose="020B0604020202020204" pitchFamily="34" charset="0"/>
              </a:rPr>
              <a:t>Click </a:t>
            </a:r>
            <a:r>
              <a:rPr lang="en-GB" altLang="da-DK" sz="900" b="1" noProof="1">
                <a:solidFill>
                  <a:schemeClr val="tx1"/>
                </a:solidFill>
                <a:latin typeface="+mn-lt"/>
                <a:cs typeface="Arial" panose="020B0604020202020204" pitchFamily="34" charset="0"/>
              </a:rPr>
              <a:t>Crop</a:t>
            </a:r>
            <a:r>
              <a:rPr lang="en-GB" altLang="da-DK" sz="900" b="0" noProof="1">
                <a:solidFill>
                  <a:schemeClr val="tx1"/>
                </a:solidFill>
                <a:latin typeface="+mn-lt"/>
                <a:cs typeface="Arial" panose="020B0604020202020204" pitchFamily="34" charset="0"/>
              </a:rPr>
              <a:t> to change size or </a:t>
            </a:r>
            <a:br>
              <a:rPr lang="en-GB" altLang="da-DK" sz="900" b="0" noProof="1">
                <a:solidFill>
                  <a:schemeClr val="tx1"/>
                </a:solidFill>
                <a:latin typeface="+mn-lt"/>
                <a:cs typeface="Arial" panose="020B0604020202020204" pitchFamily="34" charset="0"/>
              </a:rPr>
            </a:br>
            <a:r>
              <a:rPr lang="en-GB" altLang="da-DK" sz="900" b="0" noProof="1">
                <a:solidFill>
                  <a:schemeClr val="tx1"/>
                </a:solidFill>
                <a:latin typeface="+mn-lt"/>
                <a:cs typeface="Arial" panose="020B0604020202020204" pitchFamily="34" charset="0"/>
              </a:rPr>
              <a:t>focus of the picture</a:t>
            </a:r>
          </a:p>
          <a:p>
            <a:pPr eaLnBrk="1" hangingPunct="1">
              <a:spcAft>
                <a:spcPts val="600"/>
              </a:spcAft>
              <a:defRPr/>
            </a:pPr>
            <a:r>
              <a:rPr lang="en-GB" altLang="da-DK" sz="900" b="1" noProof="1">
                <a:solidFill>
                  <a:schemeClr val="tx1"/>
                </a:solidFill>
                <a:latin typeface="+mn-lt"/>
                <a:cs typeface="Arial" panose="020B0604020202020204" pitchFamily="34" charset="0"/>
              </a:rPr>
              <a:t>2. </a:t>
            </a:r>
            <a:r>
              <a:rPr lang="en-GB" altLang="da-DK" sz="900" b="0" noProof="1">
                <a:solidFill>
                  <a:schemeClr val="tx1"/>
                </a:solidFill>
                <a:latin typeface="+mn-lt"/>
                <a:cs typeface="Arial" panose="020B0604020202020204" pitchFamily="34" charset="0"/>
              </a:rPr>
              <a:t>If you want to scale the picture, </a:t>
            </a:r>
            <a:br>
              <a:rPr lang="en-GB" altLang="da-DK" sz="900" b="0" noProof="1">
                <a:solidFill>
                  <a:schemeClr val="tx1"/>
                </a:solidFill>
                <a:latin typeface="+mn-lt"/>
                <a:cs typeface="Arial" panose="020B0604020202020204" pitchFamily="34" charset="0"/>
              </a:rPr>
            </a:br>
            <a:r>
              <a:rPr lang="en-GB" altLang="da-DK" sz="900" b="0" noProof="1">
                <a:solidFill>
                  <a:schemeClr val="tx1"/>
                </a:solidFill>
                <a:latin typeface="+mn-lt"/>
                <a:cs typeface="Arial" panose="020B0604020202020204" pitchFamily="34" charset="0"/>
              </a:rPr>
              <a:t>hold </a:t>
            </a:r>
            <a:r>
              <a:rPr lang="en-GB" altLang="da-DK" sz="900" b="1" noProof="1">
                <a:solidFill>
                  <a:schemeClr val="tx1"/>
                </a:solidFill>
                <a:latin typeface="+mn-lt"/>
                <a:cs typeface="Arial" panose="020B0604020202020204" pitchFamily="34" charset="0"/>
              </a:rPr>
              <a:t>SHIFT</a:t>
            </a:r>
            <a:r>
              <a:rPr lang="en-GB" altLang="da-DK" sz="900" b="0" noProof="1">
                <a:solidFill>
                  <a:schemeClr val="tx1"/>
                </a:solidFill>
                <a:latin typeface="+mn-lt"/>
                <a:cs typeface="Arial" panose="020B0604020202020204" pitchFamily="34" charset="0"/>
              </a:rPr>
              <a:t>-key down while </a:t>
            </a:r>
            <a:br>
              <a:rPr lang="en-GB" altLang="da-DK" sz="900" b="0" noProof="1">
                <a:solidFill>
                  <a:schemeClr val="tx1"/>
                </a:solidFill>
                <a:latin typeface="+mn-lt"/>
                <a:cs typeface="Arial" panose="020B0604020202020204" pitchFamily="34" charset="0"/>
              </a:rPr>
            </a:br>
            <a:r>
              <a:rPr lang="en-GB" altLang="da-DK" sz="900" b="0" noProof="1">
                <a:solidFill>
                  <a:schemeClr val="tx1"/>
                </a:solidFill>
                <a:latin typeface="+mn-lt"/>
                <a:cs typeface="Arial" panose="020B0604020202020204" pitchFamily="34" charset="0"/>
              </a:rPr>
              <a:t>dragging the corners of the picture</a:t>
            </a:r>
            <a:br>
              <a:rPr lang="en-GB" altLang="da-DK" sz="900" b="0" noProof="1">
                <a:solidFill>
                  <a:schemeClr val="tx1"/>
                </a:solidFill>
                <a:latin typeface="+mn-lt"/>
                <a:cs typeface="Arial" panose="020B0604020202020204" pitchFamily="34" charset="0"/>
              </a:rPr>
            </a:br>
            <a:endParaRPr lang="en-GB" altLang="da-DK" sz="900" b="0" noProof="1">
              <a:solidFill>
                <a:schemeClr val="tx1"/>
              </a:solidFill>
              <a:latin typeface="+mn-lt"/>
              <a:cs typeface="Arial" panose="020B0604020202020204" pitchFamily="34" charset="0"/>
            </a:endParaRPr>
          </a:p>
          <a:p>
            <a:pPr eaLnBrk="1" hangingPunct="1">
              <a:spcAft>
                <a:spcPts val="600"/>
              </a:spcAft>
              <a:defRPr/>
            </a:pPr>
            <a:r>
              <a:rPr lang="en-GB" altLang="da-DK" sz="900" b="1" noProof="1">
                <a:solidFill>
                  <a:schemeClr val="tx1"/>
                </a:solidFill>
                <a:latin typeface="+mn-lt"/>
                <a:cs typeface="Arial" panose="020B0604020202020204" pitchFamily="34" charset="0"/>
              </a:rPr>
              <a:t>HINT: </a:t>
            </a:r>
            <a:r>
              <a:rPr lang="en-GB" altLang="da-DK" sz="900" b="0" noProof="1">
                <a:solidFill>
                  <a:schemeClr val="tx1"/>
                </a:solidFill>
                <a:latin typeface="+mn-lt"/>
                <a:cs typeface="Arial" panose="020B0604020202020204" pitchFamily="34" charset="0"/>
              </a:rPr>
              <a:t>If you delete the picture and </a:t>
            </a:r>
            <a:br>
              <a:rPr lang="en-GB" altLang="da-DK" sz="900" b="0" noProof="1">
                <a:solidFill>
                  <a:schemeClr val="tx1"/>
                </a:solidFill>
                <a:latin typeface="+mn-lt"/>
                <a:cs typeface="Arial" panose="020B0604020202020204" pitchFamily="34" charset="0"/>
              </a:rPr>
            </a:br>
            <a:r>
              <a:rPr lang="en-GB" altLang="da-DK" sz="900" b="0" noProof="1">
                <a:solidFill>
                  <a:schemeClr val="tx1"/>
                </a:solidFill>
                <a:latin typeface="+mn-lt"/>
                <a:cs typeface="Arial" panose="020B0604020202020204" pitchFamily="34" charset="0"/>
              </a:rPr>
              <a:t>insert a new one, the picture may </a:t>
            </a:r>
            <a:br>
              <a:rPr lang="en-GB" altLang="da-DK" sz="900" b="0" noProof="1">
                <a:solidFill>
                  <a:schemeClr val="tx1"/>
                </a:solidFill>
                <a:latin typeface="+mn-lt"/>
                <a:cs typeface="Arial" panose="020B0604020202020204" pitchFamily="34" charset="0"/>
              </a:rPr>
            </a:br>
            <a:r>
              <a:rPr lang="en-GB" altLang="da-DK" sz="900" b="0" noProof="1">
                <a:solidFill>
                  <a:schemeClr val="tx1"/>
                </a:solidFill>
                <a:latin typeface="+mn-lt"/>
                <a:cs typeface="Arial" panose="020B0604020202020204" pitchFamily="34" charset="0"/>
              </a:rPr>
              <a:t>lie in front of the text or graphic.</a:t>
            </a:r>
            <a:br>
              <a:rPr lang="en-GB" altLang="da-DK" sz="900" b="0" noProof="1">
                <a:solidFill>
                  <a:schemeClr val="tx1"/>
                </a:solidFill>
                <a:latin typeface="+mn-lt"/>
                <a:cs typeface="Arial" panose="020B0604020202020204" pitchFamily="34" charset="0"/>
              </a:rPr>
            </a:br>
            <a:r>
              <a:rPr lang="en-GB" altLang="da-DK" sz="900" b="0" noProof="1">
                <a:solidFill>
                  <a:schemeClr val="tx1"/>
                </a:solidFill>
                <a:latin typeface="+mn-lt"/>
                <a:cs typeface="Arial" panose="020B0604020202020204" pitchFamily="34" charset="0"/>
              </a:rPr>
              <a:t>If this happens, select the picture, </a:t>
            </a:r>
            <a:br>
              <a:rPr lang="en-GB" altLang="da-DK" sz="900" b="0" noProof="1">
                <a:solidFill>
                  <a:schemeClr val="tx1"/>
                </a:solidFill>
                <a:latin typeface="+mn-lt"/>
                <a:cs typeface="Arial" panose="020B0604020202020204" pitchFamily="34" charset="0"/>
              </a:rPr>
            </a:br>
            <a:r>
              <a:rPr lang="en-GB" altLang="da-DK" sz="900" b="0" noProof="1">
                <a:solidFill>
                  <a:schemeClr val="tx1"/>
                </a:solidFill>
                <a:latin typeface="+mn-lt"/>
                <a:cs typeface="Arial" panose="020B0604020202020204" pitchFamily="34" charset="0"/>
              </a:rPr>
              <a:t>right-click and choose </a:t>
            </a:r>
            <a:r>
              <a:rPr lang="en-GB" altLang="da-DK" sz="900" b="1" noProof="1">
                <a:solidFill>
                  <a:schemeClr val="tx1"/>
                </a:solidFill>
                <a:latin typeface="+mn-lt"/>
                <a:cs typeface="Arial" panose="020B0604020202020204" pitchFamily="34" charset="0"/>
              </a:rPr>
              <a:t>Send to Back</a:t>
            </a:r>
          </a:p>
        </p:txBody>
      </p:sp>
      <p:sp>
        <p:nvSpPr>
          <p:cNvPr id="95" name="Text Box 4">
            <a:extLst>
              <a:ext uri="{FF2B5EF4-FFF2-40B4-BE49-F238E27FC236}">
                <a16:creationId xmlns:a16="http://schemas.microsoft.com/office/drawing/2014/main" id="{9AC465DE-4BD5-C04A-A5B5-01933745D0DA}"/>
              </a:ext>
            </a:extLst>
          </p:cNvPr>
          <p:cNvSpPr txBox="1">
            <a:spLocks noChangeArrowheads="1"/>
          </p:cNvSpPr>
          <p:nvPr userDrawn="1"/>
        </p:nvSpPr>
        <p:spPr bwMode="auto">
          <a:xfrm>
            <a:off x="9013933" y="1936489"/>
            <a:ext cx="2769333" cy="4278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dirty="0">
                <a:latin typeface="+mj-lt"/>
                <a:cs typeface="Arial" panose="020B0604020202020204" pitchFamily="34" charset="0"/>
              </a:rPr>
              <a:t>Header &amp; footer</a:t>
            </a:r>
            <a:endParaRPr lang="en-GB" altLang="da-DK" sz="1600" b="0" noProof="1">
              <a:solidFill>
                <a:schemeClr val="tx1"/>
              </a:solidFill>
              <a:latin typeface="+mj-lt"/>
              <a:cs typeface="Arial" panose="020B0604020202020204" pitchFamily="34" charset="0"/>
            </a:endParaRPr>
          </a:p>
          <a:p>
            <a:pPr eaLnBrk="1" hangingPunct="1">
              <a:spcAft>
                <a:spcPts val="600"/>
              </a:spcAft>
              <a:defRPr/>
            </a:pPr>
            <a:r>
              <a:rPr lang="en-GB" altLang="da-DK" sz="900" b="0" noProof="1">
                <a:solidFill>
                  <a:schemeClr val="tx1"/>
                </a:solidFill>
                <a:latin typeface="+mn-lt"/>
                <a:cs typeface="Arial" panose="020B0604020202020204" pitchFamily="34" charset="0"/>
              </a:rPr>
              <a:t>Do this at the very end to apply the changes on all slides</a:t>
            </a:r>
          </a:p>
          <a:p>
            <a:pPr eaLnBrk="1" hangingPunct="1">
              <a:spcAft>
                <a:spcPts val="600"/>
              </a:spcAft>
              <a:defRPr/>
            </a:pPr>
            <a:r>
              <a:rPr lang="en-GB" altLang="da-DK" sz="900" b="0" noProof="1">
                <a:solidFill>
                  <a:schemeClr val="tx1"/>
                </a:solidFill>
                <a:latin typeface="+mn-lt"/>
                <a:cs typeface="Arial" panose="020B0604020202020204" pitchFamily="34" charset="0"/>
              </a:rPr>
              <a:t>Click on </a:t>
            </a:r>
            <a:r>
              <a:rPr lang="en-GB" altLang="da-DK" sz="900" b="1" noProof="1">
                <a:solidFill>
                  <a:schemeClr val="tx1"/>
                </a:solidFill>
                <a:latin typeface="+mn-lt"/>
                <a:cs typeface="Arial" panose="020B0604020202020204" pitchFamily="34" charset="0"/>
              </a:rPr>
              <a:t>Header and Footer </a:t>
            </a:r>
            <a:r>
              <a:rPr lang="en-GB" altLang="da-DK" sz="900" b="0" noProof="1">
                <a:solidFill>
                  <a:schemeClr val="tx1"/>
                </a:solidFill>
                <a:latin typeface="+mn-lt"/>
                <a:cs typeface="Arial" panose="020B0604020202020204" pitchFamily="34" charset="0"/>
              </a:rPr>
              <a:t>in the </a:t>
            </a:r>
            <a:r>
              <a:rPr lang="en-GB" altLang="da-DK" sz="900" b="1" noProof="1">
                <a:solidFill>
                  <a:schemeClr val="tx1"/>
                </a:solidFill>
                <a:latin typeface="+mn-lt"/>
                <a:cs typeface="Arial" panose="020B0604020202020204" pitchFamily="34" charset="0"/>
              </a:rPr>
              <a:t>Insert</a:t>
            </a:r>
            <a:r>
              <a:rPr lang="en-GB" altLang="da-DK" sz="900" b="0" noProof="1">
                <a:solidFill>
                  <a:schemeClr val="tx1"/>
                </a:solidFill>
                <a:latin typeface="+mn-lt"/>
                <a:cs typeface="Arial" panose="020B0604020202020204" pitchFamily="34" charset="0"/>
              </a:rPr>
              <a:t> tab (write the desired text)</a:t>
            </a:r>
          </a:p>
          <a:p>
            <a:pPr eaLnBrk="1" hangingPunct="1">
              <a:spcAft>
                <a:spcPts val="600"/>
              </a:spcAft>
              <a:defRPr/>
            </a:pPr>
            <a:r>
              <a:rPr lang="en-GB" altLang="da-DK" sz="900" b="0" noProof="1">
                <a:solidFill>
                  <a:schemeClr val="tx1"/>
                </a:solidFill>
                <a:latin typeface="+mn-lt"/>
                <a:cs typeface="Arial" panose="020B0604020202020204" pitchFamily="34" charset="0"/>
              </a:rPr>
              <a:t>Click </a:t>
            </a:r>
            <a:r>
              <a:rPr lang="en-GB" altLang="da-DK" sz="900" b="1" noProof="1">
                <a:solidFill>
                  <a:schemeClr val="tx1"/>
                </a:solidFill>
                <a:latin typeface="+mn-lt"/>
                <a:cs typeface="Arial" panose="020B0604020202020204" pitchFamily="34" charset="0"/>
              </a:rPr>
              <a:t>Apply to All </a:t>
            </a:r>
            <a:r>
              <a:rPr lang="en-GB" altLang="da-DK" sz="900" b="0" noProof="1">
                <a:solidFill>
                  <a:schemeClr val="tx1"/>
                </a:solidFill>
                <a:latin typeface="+mn-lt"/>
                <a:cs typeface="Arial" panose="020B0604020202020204" pitchFamily="34" charset="0"/>
              </a:rPr>
              <a:t>or </a:t>
            </a:r>
            <a:r>
              <a:rPr lang="en-GB" altLang="da-DK" sz="900" b="1" noProof="1">
                <a:solidFill>
                  <a:schemeClr val="tx1"/>
                </a:solidFill>
                <a:latin typeface="+mn-lt"/>
                <a:cs typeface="Arial" panose="020B0604020202020204" pitchFamily="34" charset="0"/>
              </a:rPr>
              <a:t>Apply</a:t>
            </a:r>
            <a:r>
              <a:rPr lang="en-GB" altLang="da-DK" sz="900" b="0" noProof="1">
                <a:solidFill>
                  <a:schemeClr val="tx1"/>
                </a:solidFill>
                <a:latin typeface="+mn-lt"/>
                <a:cs typeface="Arial" panose="020B0604020202020204" pitchFamily="34" charset="0"/>
              </a:rPr>
              <a:t> if only used on one slide</a:t>
            </a:r>
            <a:br>
              <a:rPr lang="en-GB" altLang="da-DK" sz="900" b="0" noProof="1">
                <a:solidFill>
                  <a:schemeClr val="tx1"/>
                </a:solidFill>
                <a:latin typeface="+mn-lt"/>
                <a:cs typeface="Arial" panose="020B0604020202020204" pitchFamily="34" charset="0"/>
              </a:rPr>
            </a:br>
            <a:endParaRPr lang="en-GB" altLang="da-DK" sz="900" b="0" noProof="1">
              <a:solidFill>
                <a:schemeClr val="tx1"/>
              </a:solidFill>
              <a:latin typeface="+mn-lt"/>
              <a:cs typeface="Arial" panose="020B0604020202020204" pitchFamily="34" charset="0"/>
            </a:endParaRPr>
          </a:p>
          <a:p>
            <a:pPr eaLnBrk="1" hangingPunct="1">
              <a:spcAft>
                <a:spcPts val="600"/>
              </a:spcAft>
              <a:defRPr/>
            </a:pPr>
            <a:r>
              <a:rPr lang="en-GB" sz="1600" dirty="0">
                <a:latin typeface="+mj-lt"/>
                <a:cs typeface="Arial" panose="020B0604020202020204" pitchFamily="34" charset="0"/>
              </a:rPr>
              <a:t>Guides</a:t>
            </a:r>
          </a:p>
          <a:p>
            <a:pPr eaLnBrk="1" hangingPunct="1">
              <a:spcAft>
                <a:spcPts val="600"/>
              </a:spcAft>
              <a:defRPr/>
            </a:pPr>
            <a:r>
              <a:rPr lang="en-GB" altLang="da-DK" sz="900" b="0" noProof="1">
                <a:solidFill>
                  <a:schemeClr val="tx1"/>
                </a:solidFill>
                <a:latin typeface="+mn-lt"/>
                <a:cs typeface="Arial" panose="020B0604020202020204" pitchFamily="34" charset="0"/>
              </a:rPr>
              <a:t>Click the </a:t>
            </a:r>
            <a:r>
              <a:rPr lang="en-GB" altLang="da-DK" sz="900" b="1" noProof="1">
                <a:solidFill>
                  <a:schemeClr val="tx1"/>
                </a:solidFill>
                <a:latin typeface="+mn-lt"/>
                <a:cs typeface="Arial" panose="020B0604020202020204" pitchFamily="34" charset="0"/>
              </a:rPr>
              <a:t>View</a:t>
            </a:r>
            <a:r>
              <a:rPr lang="en-GB" altLang="da-DK" sz="900" b="0" noProof="1">
                <a:solidFill>
                  <a:schemeClr val="tx1"/>
                </a:solidFill>
                <a:latin typeface="+mn-lt"/>
                <a:cs typeface="Arial" panose="020B0604020202020204" pitchFamily="34" charset="0"/>
              </a:rPr>
              <a:t> tab and set tick mark next to </a:t>
            </a:r>
            <a:r>
              <a:rPr lang="en-GB" altLang="da-DK" sz="900" b="1" noProof="1">
                <a:solidFill>
                  <a:schemeClr val="tx1"/>
                </a:solidFill>
                <a:latin typeface="+mn-lt"/>
                <a:cs typeface="Arial" panose="020B0604020202020204" pitchFamily="34" charset="0"/>
              </a:rPr>
              <a:t>Guides</a:t>
            </a:r>
            <a:endParaRPr lang="en-GB" altLang="da-DK" sz="900" b="0" noProof="1">
              <a:solidFill>
                <a:schemeClr val="tx1"/>
              </a:solidFill>
              <a:latin typeface="+mn-lt"/>
              <a:cs typeface="Arial" panose="020B0604020202020204" pitchFamily="34" charset="0"/>
            </a:endParaRPr>
          </a:p>
          <a:p>
            <a:pPr eaLnBrk="1" hangingPunct="1">
              <a:spcAft>
                <a:spcPts val="600"/>
              </a:spcAft>
              <a:defRPr/>
            </a:pPr>
            <a:r>
              <a:rPr lang="en-GB" altLang="da-DK" sz="900" b="1" noProof="1">
                <a:solidFill>
                  <a:schemeClr val="tx1"/>
                </a:solidFill>
                <a:latin typeface="+mn-lt"/>
                <a:cs typeface="Arial" panose="020B0604020202020204" pitchFamily="34" charset="0"/>
              </a:rPr>
              <a:t>HINT: Alt + F9 </a:t>
            </a:r>
            <a:r>
              <a:rPr lang="en-GB" altLang="da-DK" sz="900" b="0" noProof="1">
                <a:solidFill>
                  <a:schemeClr val="tx1"/>
                </a:solidFill>
                <a:latin typeface="+mn-lt"/>
                <a:cs typeface="Arial" panose="020B0604020202020204" pitchFamily="34" charset="0"/>
              </a:rPr>
              <a:t>for quick view of guides</a:t>
            </a:r>
            <a:br>
              <a:rPr lang="en-GB" altLang="da-DK" sz="900" b="0" noProof="1">
                <a:solidFill>
                  <a:schemeClr val="tx1"/>
                </a:solidFill>
                <a:latin typeface="+mn-lt"/>
                <a:cs typeface="Arial" panose="020B0604020202020204" pitchFamily="34" charset="0"/>
              </a:rPr>
            </a:br>
            <a:r>
              <a:rPr lang="en-GB" altLang="da-DK" sz="900" b="1" noProof="1">
                <a:solidFill>
                  <a:schemeClr val="tx1"/>
                </a:solidFill>
                <a:latin typeface="+mn-lt"/>
                <a:cs typeface="Arial" panose="020B0604020202020204" pitchFamily="34" charset="0"/>
              </a:rPr>
              <a:t>Mac: </a:t>
            </a:r>
            <a:r>
              <a:rPr lang="en-GB" sz="900" b="0" i="0" dirty="0">
                <a:solidFill>
                  <a:srgbClr val="333333"/>
                </a:solidFill>
                <a:effectLst/>
                <a:latin typeface="Arial"/>
              </a:rPr>
              <a:t>⌘ </a:t>
            </a:r>
            <a:r>
              <a:rPr lang="en-GB" altLang="da-DK" sz="900" b="0" noProof="1">
                <a:solidFill>
                  <a:schemeClr val="tx1"/>
                </a:solidFill>
                <a:latin typeface="+mn-lt"/>
                <a:cs typeface="Arial" panose="020B0604020202020204" pitchFamily="34" charset="0"/>
              </a:rPr>
              <a:t>+ option + ctrl + G</a:t>
            </a:r>
            <a:br>
              <a:rPr lang="en-GB" altLang="da-DK" sz="900" b="0" noProof="1">
                <a:solidFill>
                  <a:schemeClr val="tx1"/>
                </a:solidFill>
                <a:latin typeface="+mn-lt"/>
                <a:cs typeface="Arial" panose="020B0604020202020204" pitchFamily="34" charset="0"/>
              </a:rPr>
            </a:br>
            <a:endParaRPr lang="en-GB" altLang="da-DK" sz="900" b="0" noProof="1">
              <a:solidFill>
                <a:schemeClr val="tx1"/>
              </a:solidFill>
              <a:latin typeface="+mn-lt"/>
              <a:cs typeface="Arial" panose="020B0604020202020204" pitchFamily="34" charset="0"/>
            </a:endParaRPr>
          </a:p>
          <a:p>
            <a:pPr eaLnBrk="1" hangingPunct="1">
              <a:spcAft>
                <a:spcPts val="600"/>
              </a:spcAft>
              <a:defRPr/>
            </a:pPr>
            <a:r>
              <a:rPr lang="en-GB" altLang="da-DK" sz="1600" b="0" noProof="1">
                <a:solidFill>
                  <a:schemeClr val="tx1"/>
                </a:solidFill>
                <a:latin typeface="+mj-lt"/>
                <a:cs typeface="Arial" panose="020B0604020202020204" pitchFamily="34" charset="0"/>
              </a:rPr>
              <a:t>Copy/paste content</a:t>
            </a:r>
          </a:p>
          <a:p>
            <a:pPr eaLnBrk="1" hangingPunct="1">
              <a:spcAft>
                <a:spcPts val="600"/>
              </a:spcAft>
              <a:defRPr/>
            </a:pPr>
            <a:r>
              <a:rPr lang="en-GB" altLang="da-DK" sz="900" b="0" noProof="1">
                <a:solidFill>
                  <a:schemeClr val="tx1"/>
                </a:solidFill>
                <a:latin typeface="+mn-lt"/>
                <a:cs typeface="Arial" panose="020B0604020202020204" pitchFamily="34" charset="0"/>
              </a:rPr>
              <a:t>When copying old content to your new presentation, 2 options are available:</a:t>
            </a:r>
          </a:p>
          <a:p>
            <a:pPr eaLnBrk="1" hangingPunct="1">
              <a:spcAft>
                <a:spcPts val="600"/>
              </a:spcAft>
              <a:defRPr/>
            </a:pPr>
            <a:r>
              <a:rPr lang="en-GB" altLang="da-DK" sz="900" b="1" noProof="1">
                <a:solidFill>
                  <a:schemeClr val="tx1"/>
                </a:solidFill>
                <a:latin typeface="+mn-lt"/>
                <a:cs typeface="Arial" panose="020B0604020202020204" pitchFamily="34" charset="0"/>
              </a:rPr>
              <a:t>1. Best practice: </a:t>
            </a:r>
            <a:r>
              <a:rPr lang="en-GB" altLang="da-DK" sz="900" b="0" noProof="1">
                <a:solidFill>
                  <a:schemeClr val="tx1"/>
                </a:solidFill>
                <a:latin typeface="+mn-lt"/>
                <a:cs typeface="Arial" panose="020B0604020202020204" pitchFamily="34" charset="0"/>
              </a:rPr>
              <a:t>Create a slide in your new presentation and copy </a:t>
            </a:r>
            <a:r>
              <a:rPr lang="en-GB" altLang="da-DK" sz="900" b="0" i="0" u="sng" noProof="1">
                <a:solidFill>
                  <a:schemeClr val="tx1"/>
                </a:solidFill>
                <a:latin typeface="+mn-lt"/>
                <a:cs typeface="Arial" panose="020B0604020202020204" pitchFamily="34" charset="0"/>
              </a:rPr>
              <a:t>one</a:t>
            </a:r>
            <a:r>
              <a:rPr lang="en-GB" altLang="da-DK" sz="900" b="0" i="0" u="none" noProof="1">
                <a:solidFill>
                  <a:schemeClr val="tx1"/>
                </a:solidFill>
                <a:latin typeface="+mn-lt"/>
                <a:cs typeface="Arial" panose="020B0604020202020204" pitchFamily="34" charset="0"/>
              </a:rPr>
              <a:t> piece of content at a time (e.g. copy all text from </a:t>
            </a:r>
            <a:r>
              <a:rPr lang="en-GB" altLang="da-DK" sz="900" b="0" i="0" u="sng" noProof="1">
                <a:solidFill>
                  <a:schemeClr val="tx1"/>
                </a:solidFill>
                <a:latin typeface="+mn-lt"/>
                <a:cs typeface="Arial" panose="020B0604020202020204" pitchFamily="34" charset="0"/>
              </a:rPr>
              <a:t>one</a:t>
            </a:r>
            <a:r>
              <a:rPr lang="en-GB" altLang="da-DK" sz="900" b="0" i="0" u="none" noProof="1">
                <a:solidFill>
                  <a:schemeClr val="tx1"/>
                </a:solidFill>
                <a:latin typeface="+mn-lt"/>
                <a:cs typeface="Arial" panose="020B0604020202020204" pitchFamily="34" charset="0"/>
              </a:rPr>
              <a:t> textbox)</a:t>
            </a:r>
            <a:endParaRPr lang="en-GB" altLang="da-DK" sz="900" b="1" i="0" u="sng" noProof="1">
              <a:solidFill>
                <a:schemeClr val="tx1"/>
              </a:solidFill>
              <a:latin typeface="+mn-lt"/>
              <a:cs typeface="Arial" panose="020B0604020202020204" pitchFamily="34" charset="0"/>
            </a:endParaRPr>
          </a:p>
          <a:p>
            <a:pPr eaLnBrk="1" hangingPunct="1">
              <a:spcAft>
                <a:spcPts val="600"/>
              </a:spcAft>
              <a:defRPr/>
            </a:pPr>
            <a:r>
              <a:rPr lang="en-GB" altLang="da-DK" sz="900" b="1" noProof="1">
                <a:solidFill>
                  <a:schemeClr val="tx1"/>
                </a:solidFill>
                <a:latin typeface="+mn-lt"/>
                <a:cs typeface="Arial" panose="020B0604020202020204" pitchFamily="34" charset="0"/>
              </a:rPr>
              <a:t>2. </a:t>
            </a:r>
            <a:r>
              <a:rPr lang="en-GB" altLang="da-DK" sz="900" b="0" noProof="1">
                <a:solidFill>
                  <a:schemeClr val="tx1"/>
                </a:solidFill>
                <a:latin typeface="+mn-lt"/>
                <a:cs typeface="Arial" panose="020B0604020202020204" pitchFamily="34" charset="0"/>
              </a:rPr>
              <a:t>Or copy an entire slide into your new presentation and then choose a fitting layout. Remember to delete the old, wrong layouts (go to View &gt; Slidemaster and delete them)</a:t>
            </a:r>
            <a:endParaRPr lang="en-GB" altLang="da-DK" sz="900" b="1" noProof="1">
              <a:solidFill>
                <a:schemeClr val="tx1"/>
              </a:solidFill>
              <a:latin typeface="+mn-lt"/>
              <a:cs typeface="Arial" panose="020B0604020202020204" pitchFamily="34" charset="0"/>
            </a:endParaRPr>
          </a:p>
        </p:txBody>
      </p:sp>
      <p:pic>
        <p:nvPicPr>
          <p:cNvPr id="96" name="Picture 95">
            <a:extLst>
              <a:ext uri="{FF2B5EF4-FFF2-40B4-BE49-F238E27FC236}">
                <a16:creationId xmlns:a16="http://schemas.microsoft.com/office/drawing/2014/main" id="{077A1E28-6313-224C-9EF3-73DBF2574B29}"/>
              </a:ext>
            </a:extLst>
          </p:cNvPr>
          <p:cNvPicPr>
            <a:picLocks noChangeAspect="1"/>
          </p:cNvPicPr>
          <p:nvPr userDrawn="1"/>
        </p:nvPicPr>
        <p:blipFill>
          <a:blip r:embed="rId2"/>
          <a:stretch>
            <a:fillRect/>
          </a:stretch>
        </p:blipFill>
        <p:spPr>
          <a:xfrm>
            <a:off x="777463" y="5488730"/>
            <a:ext cx="257143" cy="285714"/>
          </a:xfrm>
          <a:prstGeom prst="rect">
            <a:avLst/>
          </a:prstGeom>
        </p:spPr>
      </p:pic>
      <p:pic>
        <p:nvPicPr>
          <p:cNvPr id="97" name="Picture 96">
            <a:extLst>
              <a:ext uri="{FF2B5EF4-FFF2-40B4-BE49-F238E27FC236}">
                <a16:creationId xmlns:a16="http://schemas.microsoft.com/office/drawing/2014/main" id="{5DC652E4-61D1-E64A-952E-75E02045BEC5}"/>
              </a:ext>
            </a:extLst>
          </p:cNvPr>
          <p:cNvPicPr>
            <a:picLocks noChangeAspect="1"/>
          </p:cNvPicPr>
          <p:nvPr userDrawn="1"/>
        </p:nvPicPr>
        <p:blipFill>
          <a:blip r:embed="rId3"/>
          <a:stretch>
            <a:fillRect/>
          </a:stretch>
        </p:blipFill>
        <p:spPr>
          <a:xfrm>
            <a:off x="690193" y="3000646"/>
            <a:ext cx="475428" cy="176762"/>
          </a:xfrm>
          <a:prstGeom prst="rect">
            <a:avLst/>
          </a:prstGeom>
        </p:spPr>
      </p:pic>
      <p:pic>
        <p:nvPicPr>
          <p:cNvPr id="98" name="Picture 97">
            <a:extLst>
              <a:ext uri="{FF2B5EF4-FFF2-40B4-BE49-F238E27FC236}">
                <a16:creationId xmlns:a16="http://schemas.microsoft.com/office/drawing/2014/main" id="{23A6EF54-8BF3-764E-B520-73E4FC2B58A4}"/>
              </a:ext>
            </a:extLst>
          </p:cNvPr>
          <p:cNvPicPr>
            <a:picLocks noChangeAspect="1"/>
          </p:cNvPicPr>
          <p:nvPr userDrawn="1"/>
        </p:nvPicPr>
        <p:blipFill rotWithShape="1">
          <a:blip r:embed="rId4"/>
          <a:srcRect l="3901" t="45142" r="62601" b="9046"/>
          <a:stretch/>
        </p:blipFill>
        <p:spPr>
          <a:xfrm>
            <a:off x="4482175" y="3481449"/>
            <a:ext cx="341204" cy="321707"/>
          </a:xfrm>
          <a:prstGeom prst="rect">
            <a:avLst/>
          </a:prstGeom>
        </p:spPr>
      </p:pic>
      <p:pic>
        <p:nvPicPr>
          <p:cNvPr id="99" name="Picture 16">
            <a:extLst>
              <a:ext uri="{FF2B5EF4-FFF2-40B4-BE49-F238E27FC236}">
                <a16:creationId xmlns:a16="http://schemas.microsoft.com/office/drawing/2014/main" id="{1E0E0FC8-5A9E-CD49-B803-4C3D76EA1730}"/>
              </a:ext>
            </a:extLst>
          </p:cNvPr>
          <p:cNvPicPr>
            <a:picLocks noChangeAspect="1"/>
          </p:cNvPicPr>
          <p:nvPr userDrawn="1"/>
        </p:nvPicPr>
        <p:blipFill>
          <a:blip r:embed="rId5"/>
          <a:stretch>
            <a:fillRect/>
          </a:stretch>
        </p:blipFill>
        <p:spPr>
          <a:xfrm>
            <a:off x="763467" y="2174081"/>
            <a:ext cx="328881" cy="505501"/>
          </a:xfrm>
          <a:prstGeom prst="rect">
            <a:avLst/>
          </a:prstGeom>
        </p:spPr>
      </p:pic>
      <p:pic>
        <p:nvPicPr>
          <p:cNvPr id="100" name="Picture 20">
            <a:extLst>
              <a:ext uri="{FF2B5EF4-FFF2-40B4-BE49-F238E27FC236}">
                <a16:creationId xmlns:a16="http://schemas.microsoft.com/office/drawing/2014/main" id="{8A06F875-8293-9640-84B4-D3746A5A21C2}"/>
              </a:ext>
            </a:extLst>
          </p:cNvPr>
          <p:cNvPicPr>
            <a:picLocks noChangeAspect="1"/>
          </p:cNvPicPr>
          <p:nvPr userDrawn="1"/>
        </p:nvPicPr>
        <p:blipFill>
          <a:blip r:embed="rId6"/>
          <a:stretch>
            <a:fillRect/>
          </a:stretch>
        </p:blipFill>
        <p:spPr>
          <a:xfrm>
            <a:off x="4385288" y="2595229"/>
            <a:ext cx="538465" cy="172841"/>
          </a:xfrm>
          <a:prstGeom prst="rect">
            <a:avLst/>
          </a:prstGeom>
        </p:spPr>
      </p:pic>
      <p:pic>
        <p:nvPicPr>
          <p:cNvPr id="101" name="Picture 19">
            <a:extLst>
              <a:ext uri="{FF2B5EF4-FFF2-40B4-BE49-F238E27FC236}">
                <a16:creationId xmlns:a16="http://schemas.microsoft.com/office/drawing/2014/main" id="{FB090A71-60AF-764E-B91E-14EF892EAFA7}"/>
              </a:ext>
            </a:extLst>
          </p:cNvPr>
          <p:cNvPicPr>
            <a:picLocks noChangeAspect="1"/>
          </p:cNvPicPr>
          <p:nvPr userDrawn="1"/>
        </p:nvPicPr>
        <p:blipFill>
          <a:blip r:embed="rId7"/>
          <a:stretch>
            <a:fillRect/>
          </a:stretch>
        </p:blipFill>
        <p:spPr>
          <a:xfrm>
            <a:off x="4530395" y="4086089"/>
            <a:ext cx="313788" cy="543900"/>
          </a:xfrm>
          <a:prstGeom prst="rect">
            <a:avLst/>
          </a:prstGeom>
        </p:spPr>
      </p:pic>
      <p:pic>
        <p:nvPicPr>
          <p:cNvPr id="102" name="Picture 101">
            <a:extLst>
              <a:ext uri="{FF2B5EF4-FFF2-40B4-BE49-F238E27FC236}">
                <a16:creationId xmlns:a16="http://schemas.microsoft.com/office/drawing/2014/main" id="{9347EC07-EE11-CA47-9F60-F6F239E5A449}"/>
              </a:ext>
            </a:extLst>
          </p:cNvPr>
          <p:cNvPicPr>
            <a:picLocks noChangeAspect="1"/>
          </p:cNvPicPr>
          <p:nvPr userDrawn="1"/>
        </p:nvPicPr>
        <p:blipFill>
          <a:blip r:embed="rId8"/>
          <a:stretch>
            <a:fillRect/>
          </a:stretch>
        </p:blipFill>
        <p:spPr>
          <a:xfrm>
            <a:off x="8257747" y="2474235"/>
            <a:ext cx="378293" cy="543366"/>
          </a:xfrm>
          <a:prstGeom prst="rect">
            <a:avLst/>
          </a:prstGeom>
        </p:spPr>
      </p:pic>
      <p:pic>
        <p:nvPicPr>
          <p:cNvPr id="103" name="Picture 102">
            <a:extLst>
              <a:ext uri="{FF2B5EF4-FFF2-40B4-BE49-F238E27FC236}">
                <a16:creationId xmlns:a16="http://schemas.microsoft.com/office/drawing/2014/main" id="{5E195EDB-E743-6645-9408-37892F9CDCAD}"/>
              </a:ext>
            </a:extLst>
          </p:cNvPr>
          <p:cNvPicPr>
            <a:picLocks noChangeAspect="1"/>
          </p:cNvPicPr>
          <p:nvPr userDrawn="1"/>
        </p:nvPicPr>
        <p:blipFill>
          <a:blip r:embed="rId9"/>
          <a:stretch>
            <a:fillRect/>
          </a:stretch>
        </p:blipFill>
        <p:spPr>
          <a:xfrm>
            <a:off x="679580" y="4756583"/>
            <a:ext cx="457143" cy="257143"/>
          </a:xfrm>
          <a:prstGeom prst="rect">
            <a:avLst/>
          </a:prstGeom>
        </p:spPr>
      </p:pic>
      <p:sp>
        <p:nvSpPr>
          <p:cNvPr id="104" name="TextBox 103">
            <a:extLst>
              <a:ext uri="{FF2B5EF4-FFF2-40B4-BE49-F238E27FC236}">
                <a16:creationId xmlns:a16="http://schemas.microsoft.com/office/drawing/2014/main" id="{26477323-C194-944E-AEFD-026C5474BAA8}"/>
              </a:ext>
            </a:extLst>
          </p:cNvPr>
          <p:cNvSpPr txBox="1"/>
          <p:nvPr userDrawn="1"/>
        </p:nvSpPr>
        <p:spPr>
          <a:xfrm>
            <a:off x="539750" y="0"/>
            <a:ext cx="11112500" cy="283906"/>
          </a:xfrm>
          <a:prstGeom prst="rect">
            <a:avLst/>
          </a:prstGeom>
          <a:solidFill>
            <a:srgbClr val="000000"/>
          </a:solidFill>
        </p:spPr>
        <p:txBody>
          <a:bodyPr wrap="square" lIns="72000" tIns="72000" rIns="72000" bIns="72000" rtlCol="0">
            <a:spAutoFit/>
          </a:bodyPr>
          <a:lstStyle/>
          <a:p>
            <a:pPr algn="ctr"/>
            <a:r>
              <a:rPr lang="en-GB" sz="900" b="1" dirty="0">
                <a:solidFill>
                  <a:schemeClr val="bg1"/>
                </a:solidFill>
              </a:rPr>
              <a:t>Make sure you delete this slide from your presentation before sharing final document or saving as a PDF. Content simply for guidance.</a:t>
            </a:r>
            <a:endParaRPr lang="en-GB" sz="900" dirty="0">
              <a:solidFill>
                <a:schemeClr val="bg1"/>
              </a:solidFill>
            </a:endParaRPr>
          </a:p>
        </p:txBody>
      </p:sp>
      <p:grpSp>
        <p:nvGrpSpPr>
          <p:cNvPr id="105" name="Group 104">
            <a:extLst>
              <a:ext uri="{FF2B5EF4-FFF2-40B4-BE49-F238E27FC236}">
                <a16:creationId xmlns:a16="http://schemas.microsoft.com/office/drawing/2014/main" id="{2A0B252B-2E6C-A64F-B139-ACA46FA8B79A}"/>
              </a:ext>
            </a:extLst>
          </p:cNvPr>
          <p:cNvGrpSpPr/>
          <p:nvPr userDrawn="1"/>
        </p:nvGrpSpPr>
        <p:grpSpPr>
          <a:xfrm>
            <a:off x="1092348" y="2217292"/>
            <a:ext cx="296837" cy="419080"/>
            <a:chOff x="1092348" y="2163502"/>
            <a:chExt cx="296837" cy="419080"/>
          </a:xfrm>
        </p:grpSpPr>
        <p:cxnSp>
          <p:nvCxnSpPr>
            <p:cNvPr id="106" name="Straight Connector 105">
              <a:extLst>
                <a:ext uri="{FF2B5EF4-FFF2-40B4-BE49-F238E27FC236}">
                  <a16:creationId xmlns:a16="http://schemas.microsoft.com/office/drawing/2014/main" id="{FD29F264-A85E-BB4D-8B36-D7919242D3E8}"/>
                </a:ext>
              </a:extLst>
            </p:cNvPr>
            <p:cNvCxnSpPr>
              <a:cxnSpLocks/>
            </p:cNvCxnSpPr>
            <p:nvPr/>
          </p:nvCxnSpPr>
          <p:spPr>
            <a:xfrm flipH="1">
              <a:off x="1301262" y="2163502"/>
              <a:ext cx="87923"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C16D483B-56A4-AF45-9021-0F10EEF79DFA}"/>
                </a:ext>
              </a:extLst>
            </p:cNvPr>
            <p:cNvCxnSpPr>
              <a:cxnSpLocks/>
            </p:cNvCxnSpPr>
            <p:nvPr/>
          </p:nvCxnSpPr>
          <p:spPr>
            <a:xfrm>
              <a:off x="1301262" y="2163502"/>
              <a:ext cx="0" cy="41908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1F03B597-D95E-7548-A154-A24EB861C9DA}"/>
                </a:ext>
              </a:extLst>
            </p:cNvPr>
            <p:cNvCxnSpPr>
              <a:cxnSpLocks/>
            </p:cNvCxnSpPr>
            <p:nvPr/>
          </p:nvCxnSpPr>
          <p:spPr>
            <a:xfrm flipH="1">
              <a:off x="1301262" y="2579671"/>
              <a:ext cx="87923"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19DA2533-5EBA-324A-AD2A-71998F5E225D}"/>
                </a:ext>
              </a:extLst>
            </p:cNvPr>
            <p:cNvCxnSpPr>
              <a:cxnSpLocks/>
              <a:endCxn id="99" idx="3"/>
            </p:cNvCxnSpPr>
            <p:nvPr/>
          </p:nvCxnSpPr>
          <p:spPr>
            <a:xfrm flipH="1">
              <a:off x="1092348" y="2426832"/>
              <a:ext cx="20769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10" name="Straight Connector 109">
            <a:extLst>
              <a:ext uri="{FF2B5EF4-FFF2-40B4-BE49-F238E27FC236}">
                <a16:creationId xmlns:a16="http://schemas.microsoft.com/office/drawing/2014/main" id="{97001D27-E81B-0349-8822-5C06C0D09E23}"/>
              </a:ext>
            </a:extLst>
          </p:cNvPr>
          <p:cNvCxnSpPr>
            <a:cxnSpLocks/>
          </p:cNvCxnSpPr>
          <p:nvPr userDrawn="1"/>
        </p:nvCxnSpPr>
        <p:spPr>
          <a:xfrm flipH="1">
            <a:off x="1301262" y="2884547"/>
            <a:ext cx="87923"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513F4147-8998-6E49-971A-89C58317AE44}"/>
              </a:ext>
            </a:extLst>
          </p:cNvPr>
          <p:cNvCxnSpPr>
            <a:cxnSpLocks/>
          </p:cNvCxnSpPr>
          <p:nvPr userDrawn="1"/>
        </p:nvCxnSpPr>
        <p:spPr>
          <a:xfrm>
            <a:off x="1301262" y="2884547"/>
            <a:ext cx="0" cy="41908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4EF812B7-B667-1D43-AC8C-0030351E9814}"/>
              </a:ext>
            </a:extLst>
          </p:cNvPr>
          <p:cNvCxnSpPr>
            <a:cxnSpLocks/>
          </p:cNvCxnSpPr>
          <p:nvPr userDrawn="1"/>
        </p:nvCxnSpPr>
        <p:spPr>
          <a:xfrm flipH="1">
            <a:off x="1301262" y="3300716"/>
            <a:ext cx="87923"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FBFA8C2E-022A-834B-95E7-C49C2638DC4A}"/>
              </a:ext>
            </a:extLst>
          </p:cNvPr>
          <p:cNvCxnSpPr>
            <a:cxnSpLocks/>
            <a:endCxn id="97" idx="3"/>
          </p:cNvCxnSpPr>
          <p:nvPr userDrawn="1"/>
        </p:nvCxnSpPr>
        <p:spPr>
          <a:xfrm flipH="1">
            <a:off x="1165621" y="3089027"/>
            <a:ext cx="134423"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14" name="Group 113">
            <a:extLst>
              <a:ext uri="{FF2B5EF4-FFF2-40B4-BE49-F238E27FC236}">
                <a16:creationId xmlns:a16="http://schemas.microsoft.com/office/drawing/2014/main" id="{47AC3C01-8763-EA43-BB9B-A50573AAD091}"/>
              </a:ext>
            </a:extLst>
          </p:cNvPr>
          <p:cNvGrpSpPr/>
          <p:nvPr userDrawn="1"/>
        </p:nvGrpSpPr>
        <p:grpSpPr>
          <a:xfrm>
            <a:off x="1092348" y="4667360"/>
            <a:ext cx="296837" cy="419080"/>
            <a:chOff x="1092348" y="2163502"/>
            <a:chExt cx="296837" cy="419080"/>
          </a:xfrm>
        </p:grpSpPr>
        <p:cxnSp>
          <p:nvCxnSpPr>
            <p:cNvPr id="115" name="Straight Connector 114">
              <a:extLst>
                <a:ext uri="{FF2B5EF4-FFF2-40B4-BE49-F238E27FC236}">
                  <a16:creationId xmlns:a16="http://schemas.microsoft.com/office/drawing/2014/main" id="{672D19A8-2FCF-2C4D-A4A3-40496CED1D9A}"/>
                </a:ext>
              </a:extLst>
            </p:cNvPr>
            <p:cNvCxnSpPr>
              <a:cxnSpLocks/>
            </p:cNvCxnSpPr>
            <p:nvPr/>
          </p:nvCxnSpPr>
          <p:spPr>
            <a:xfrm flipH="1">
              <a:off x="1301262" y="2163502"/>
              <a:ext cx="87923"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B6EFF95B-EC58-654C-9182-64834B3FD8B9}"/>
                </a:ext>
              </a:extLst>
            </p:cNvPr>
            <p:cNvCxnSpPr>
              <a:cxnSpLocks/>
            </p:cNvCxnSpPr>
            <p:nvPr/>
          </p:nvCxnSpPr>
          <p:spPr>
            <a:xfrm>
              <a:off x="1301262" y="2163502"/>
              <a:ext cx="0" cy="41908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5BEEFD46-68EE-AE43-A0B1-BDDAE3391061}"/>
                </a:ext>
              </a:extLst>
            </p:cNvPr>
            <p:cNvCxnSpPr>
              <a:cxnSpLocks/>
            </p:cNvCxnSpPr>
            <p:nvPr/>
          </p:nvCxnSpPr>
          <p:spPr>
            <a:xfrm flipH="1">
              <a:off x="1301262" y="2579671"/>
              <a:ext cx="87923"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52D89465-6715-F742-AD49-6468B5F44533}"/>
                </a:ext>
              </a:extLst>
            </p:cNvPr>
            <p:cNvCxnSpPr>
              <a:cxnSpLocks/>
            </p:cNvCxnSpPr>
            <p:nvPr/>
          </p:nvCxnSpPr>
          <p:spPr>
            <a:xfrm flipH="1">
              <a:off x="1092348" y="2373042"/>
              <a:ext cx="20769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9" name="Group 118">
            <a:extLst>
              <a:ext uri="{FF2B5EF4-FFF2-40B4-BE49-F238E27FC236}">
                <a16:creationId xmlns:a16="http://schemas.microsoft.com/office/drawing/2014/main" id="{271C0A20-9577-E447-A7DE-12A05BBE16DF}"/>
              </a:ext>
            </a:extLst>
          </p:cNvPr>
          <p:cNvGrpSpPr/>
          <p:nvPr userDrawn="1"/>
        </p:nvGrpSpPr>
        <p:grpSpPr>
          <a:xfrm>
            <a:off x="1034606" y="5422047"/>
            <a:ext cx="354579" cy="419080"/>
            <a:chOff x="1034606" y="2163502"/>
            <a:chExt cx="354579" cy="419080"/>
          </a:xfrm>
        </p:grpSpPr>
        <p:cxnSp>
          <p:nvCxnSpPr>
            <p:cNvPr id="120" name="Straight Connector 119">
              <a:extLst>
                <a:ext uri="{FF2B5EF4-FFF2-40B4-BE49-F238E27FC236}">
                  <a16:creationId xmlns:a16="http://schemas.microsoft.com/office/drawing/2014/main" id="{BB2F00FA-E6AF-F948-AE65-F7F77AC1661F}"/>
                </a:ext>
              </a:extLst>
            </p:cNvPr>
            <p:cNvCxnSpPr>
              <a:cxnSpLocks/>
            </p:cNvCxnSpPr>
            <p:nvPr/>
          </p:nvCxnSpPr>
          <p:spPr>
            <a:xfrm flipH="1">
              <a:off x="1301262" y="2163502"/>
              <a:ext cx="87923"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E9A784CC-352D-4948-9EF9-79DDD0FB7F96}"/>
                </a:ext>
              </a:extLst>
            </p:cNvPr>
            <p:cNvCxnSpPr>
              <a:cxnSpLocks/>
            </p:cNvCxnSpPr>
            <p:nvPr/>
          </p:nvCxnSpPr>
          <p:spPr>
            <a:xfrm>
              <a:off x="1301262" y="2163502"/>
              <a:ext cx="0" cy="41908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D5AB1C33-5C6A-D04C-95C8-5C7B2062FA59}"/>
                </a:ext>
              </a:extLst>
            </p:cNvPr>
            <p:cNvCxnSpPr>
              <a:cxnSpLocks/>
            </p:cNvCxnSpPr>
            <p:nvPr/>
          </p:nvCxnSpPr>
          <p:spPr>
            <a:xfrm flipH="1">
              <a:off x="1301262" y="2579671"/>
              <a:ext cx="87923"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DBC325D5-3E01-3646-8A93-1A7F38DEAFF3}"/>
                </a:ext>
              </a:extLst>
            </p:cNvPr>
            <p:cNvCxnSpPr>
              <a:cxnSpLocks/>
            </p:cNvCxnSpPr>
            <p:nvPr/>
          </p:nvCxnSpPr>
          <p:spPr>
            <a:xfrm flipH="1">
              <a:off x="1034606" y="2373042"/>
              <a:ext cx="26543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4" name="Group 123">
            <a:extLst>
              <a:ext uri="{FF2B5EF4-FFF2-40B4-BE49-F238E27FC236}">
                <a16:creationId xmlns:a16="http://schemas.microsoft.com/office/drawing/2014/main" id="{56DBD960-1DC7-7845-AF9B-D9995B8C7F5B}"/>
              </a:ext>
            </a:extLst>
          </p:cNvPr>
          <p:cNvGrpSpPr/>
          <p:nvPr userDrawn="1"/>
        </p:nvGrpSpPr>
        <p:grpSpPr>
          <a:xfrm>
            <a:off x="4902237" y="2469408"/>
            <a:ext cx="257786" cy="419080"/>
            <a:chOff x="1131399" y="2163502"/>
            <a:chExt cx="257786" cy="419080"/>
          </a:xfrm>
        </p:grpSpPr>
        <p:cxnSp>
          <p:nvCxnSpPr>
            <p:cNvPr id="125" name="Straight Connector 124">
              <a:extLst>
                <a:ext uri="{FF2B5EF4-FFF2-40B4-BE49-F238E27FC236}">
                  <a16:creationId xmlns:a16="http://schemas.microsoft.com/office/drawing/2014/main" id="{CF923B87-1A84-1149-B957-88E03F462648}"/>
                </a:ext>
              </a:extLst>
            </p:cNvPr>
            <p:cNvCxnSpPr>
              <a:cxnSpLocks/>
            </p:cNvCxnSpPr>
            <p:nvPr/>
          </p:nvCxnSpPr>
          <p:spPr>
            <a:xfrm flipH="1">
              <a:off x="1301262" y="2163502"/>
              <a:ext cx="87923"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72D459C3-98CA-1444-9461-9443328C7AC1}"/>
                </a:ext>
              </a:extLst>
            </p:cNvPr>
            <p:cNvCxnSpPr>
              <a:cxnSpLocks/>
            </p:cNvCxnSpPr>
            <p:nvPr/>
          </p:nvCxnSpPr>
          <p:spPr>
            <a:xfrm>
              <a:off x="1301262" y="2163502"/>
              <a:ext cx="0" cy="41908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4C4D92F7-2C52-E24F-9A89-267DBE59BA46}"/>
                </a:ext>
              </a:extLst>
            </p:cNvPr>
            <p:cNvCxnSpPr>
              <a:cxnSpLocks/>
            </p:cNvCxnSpPr>
            <p:nvPr/>
          </p:nvCxnSpPr>
          <p:spPr>
            <a:xfrm flipH="1">
              <a:off x="1301262" y="2579671"/>
              <a:ext cx="87923"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E3BFA6B6-69FE-384F-84EE-68DF59CE685D}"/>
                </a:ext>
              </a:extLst>
            </p:cNvPr>
            <p:cNvCxnSpPr>
              <a:cxnSpLocks/>
            </p:cNvCxnSpPr>
            <p:nvPr/>
          </p:nvCxnSpPr>
          <p:spPr>
            <a:xfrm flipH="1">
              <a:off x="1131399" y="2376764"/>
              <a:ext cx="168645" cy="270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9" name="Group 128">
            <a:extLst>
              <a:ext uri="{FF2B5EF4-FFF2-40B4-BE49-F238E27FC236}">
                <a16:creationId xmlns:a16="http://schemas.microsoft.com/office/drawing/2014/main" id="{CA733674-14F3-7C4B-B61C-F40A96A0D450}"/>
              </a:ext>
            </a:extLst>
          </p:cNvPr>
          <p:cNvGrpSpPr/>
          <p:nvPr userDrawn="1"/>
        </p:nvGrpSpPr>
        <p:grpSpPr>
          <a:xfrm>
            <a:off x="4863186" y="3432763"/>
            <a:ext cx="296837" cy="419080"/>
            <a:chOff x="1092348" y="2163502"/>
            <a:chExt cx="296837" cy="419080"/>
          </a:xfrm>
        </p:grpSpPr>
        <p:cxnSp>
          <p:nvCxnSpPr>
            <p:cNvPr id="130" name="Straight Connector 129">
              <a:extLst>
                <a:ext uri="{FF2B5EF4-FFF2-40B4-BE49-F238E27FC236}">
                  <a16:creationId xmlns:a16="http://schemas.microsoft.com/office/drawing/2014/main" id="{C692451D-DD4F-4248-B151-E0891305A6AF}"/>
                </a:ext>
              </a:extLst>
            </p:cNvPr>
            <p:cNvCxnSpPr>
              <a:cxnSpLocks/>
            </p:cNvCxnSpPr>
            <p:nvPr/>
          </p:nvCxnSpPr>
          <p:spPr>
            <a:xfrm flipH="1">
              <a:off x="1301262" y="2163502"/>
              <a:ext cx="87923"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E1CC4249-D1E0-3647-A119-D079BFC8FF3D}"/>
                </a:ext>
              </a:extLst>
            </p:cNvPr>
            <p:cNvCxnSpPr>
              <a:cxnSpLocks/>
            </p:cNvCxnSpPr>
            <p:nvPr/>
          </p:nvCxnSpPr>
          <p:spPr>
            <a:xfrm>
              <a:off x="1301262" y="2163502"/>
              <a:ext cx="0" cy="41908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68860F8D-D8E3-1642-953F-19252A4AFF6D}"/>
                </a:ext>
              </a:extLst>
            </p:cNvPr>
            <p:cNvCxnSpPr>
              <a:cxnSpLocks/>
            </p:cNvCxnSpPr>
            <p:nvPr/>
          </p:nvCxnSpPr>
          <p:spPr>
            <a:xfrm flipH="1">
              <a:off x="1301262" y="2579671"/>
              <a:ext cx="87923"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FABDFBCD-1BE5-8A49-8BC8-48E1174153D8}"/>
                </a:ext>
              </a:extLst>
            </p:cNvPr>
            <p:cNvCxnSpPr>
              <a:cxnSpLocks/>
            </p:cNvCxnSpPr>
            <p:nvPr/>
          </p:nvCxnSpPr>
          <p:spPr>
            <a:xfrm flipH="1">
              <a:off x="1092348" y="2373042"/>
              <a:ext cx="20769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4" name="Group 133">
            <a:extLst>
              <a:ext uri="{FF2B5EF4-FFF2-40B4-BE49-F238E27FC236}">
                <a16:creationId xmlns:a16="http://schemas.microsoft.com/office/drawing/2014/main" id="{E97D9BE0-BD3F-F045-9762-354CB524CB9D}"/>
              </a:ext>
            </a:extLst>
          </p:cNvPr>
          <p:cNvGrpSpPr/>
          <p:nvPr userDrawn="1"/>
        </p:nvGrpSpPr>
        <p:grpSpPr>
          <a:xfrm>
            <a:off x="4863186" y="4144450"/>
            <a:ext cx="296837" cy="419080"/>
            <a:chOff x="1092348" y="2163502"/>
            <a:chExt cx="296837" cy="419080"/>
          </a:xfrm>
        </p:grpSpPr>
        <p:cxnSp>
          <p:nvCxnSpPr>
            <p:cNvPr id="135" name="Straight Connector 134">
              <a:extLst>
                <a:ext uri="{FF2B5EF4-FFF2-40B4-BE49-F238E27FC236}">
                  <a16:creationId xmlns:a16="http://schemas.microsoft.com/office/drawing/2014/main" id="{5DD9D6AC-6FB6-2F40-B540-25F681244394}"/>
                </a:ext>
              </a:extLst>
            </p:cNvPr>
            <p:cNvCxnSpPr>
              <a:cxnSpLocks/>
            </p:cNvCxnSpPr>
            <p:nvPr/>
          </p:nvCxnSpPr>
          <p:spPr>
            <a:xfrm flipH="1">
              <a:off x="1301262" y="2163502"/>
              <a:ext cx="87923"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9128B976-2997-324B-8154-C031C54DF431}"/>
                </a:ext>
              </a:extLst>
            </p:cNvPr>
            <p:cNvCxnSpPr>
              <a:cxnSpLocks/>
            </p:cNvCxnSpPr>
            <p:nvPr/>
          </p:nvCxnSpPr>
          <p:spPr>
            <a:xfrm>
              <a:off x="1301262" y="2163502"/>
              <a:ext cx="0" cy="41908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AA2F77CF-9F80-DC4E-B27B-A19056B6970A}"/>
                </a:ext>
              </a:extLst>
            </p:cNvPr>
            <p:cNvCxnSpPr>
              <a:cxnSpLocks/>
            </p:cNvCxnSpPr>
            <p:nvPr/>
          </p:nvCxnSpPr>
          <p:spPr>
            <a:xfrm flipH="1">
              <a:off x="1301262" y="2579671"/>
              <a:ext cx="87923"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BD0F6E44-F43A-DD41-A29D-DAC379385392}"/>
                </a:ext>
              </a:extLst>
            </p:cNvPr>
            <p:cNvCxnSpPr>
              <a:cxnSpLocks/>
            </p:cNvCxnSpPr>
            <p:nvPr/>
          </p:nvCxnSpPr>
          <p:spPr>
            <a:xfrm flipH="1">
              <a:off x="1092348" y="2373042"/>
              <a:ext cx="20769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9" name="Group 138">
            <a:extLst>
              <a:ext uri="{FF2B5EF4-FFF2-40B4-BE49-F238E27FC236}">
                <a16:creationId xmlns:a16="http://schemas.microsoft.com/office/drawing/2014/main" id="{B50D6978-2A01-0749-A7CF-255F60363913}"/>
              </a:ext>
            </a:extLst>
          </p:cNvPr>
          <p:cNvGrpSpPr/>
          <p:nvPr userDrawn="1"/>
        </p:nvGrpSpPr>
        <p:grpSpPr>
          <a:xfrm>
            <a:off x="8628364" y="2556505"/>
            <a:ext cx="296837" cy="419080"/>
            <a:chOff x="1092348" y="2163502"/>
            <a:chExt cx="296837" cy="419080"/>
          </a:xfrm>
        </p:grpSpPr>
        <p:cxnSp>
          <p:nvCxnSpPr>
            <p:cNvPr id="140" name="Straight Connector 139">
              <a:extLst>
                <a:ext uri="{FF2B5EF4-FFF2-40B4-BE49-F238E27FC236}">
                  <a16:creationId xmlns:a16="http://schemas.microsoft.com/office/drawing/2014/main" id="{3FC59A5B-095D-8646-BEB4-D91B865AD63C}"/>
                </a:ext>
              </a:extLst>
            </p:cNvPr>
            <p:cNvCxnSpPr>
              <a:cxnSpLocks/>
            </p:cNvCxnSpPr>
            <p:nvPr/>
          </p:nvCxnSpPr>
          <p:spPr>
            <a:xfrm flipH="1">
              <a:off x="1301262" y="2163502"/>
              <a:ext cx="87923"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27DEC4E9-5646-6F42-ABC7-1B8B954EB8AC}"/>
                </a:ext>
              </a:extLst>
            </p:cNvPr>
            <p:cNvCxnSpPr>
              <a:cxnSpLocks/>
            </p:cNvCxnSpPr>
            <p:nvPr/>
          </p:nvCxnSpPr>
          <p:spPr>
            <a:xfrm>
              <a:off x="1301262" y="2163502"/>
              <a:ext cx="0" cy="41908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5236852C-4F2A-2043-8EEF-6C43A98081EE}"/>
                </a:ext>
              </a:extLst>
            </p:cNvPr>
            <p:cNvCxnSpPr>
              <a:cxnSpLocks/>
            </p:cNvCxnSpPr>
            <p:nvPr/>
          </p:nvCxnSpPr>
          <p:spPr>
            <a:xfrm flipH="1">
              <a:off x="1301262" y="2579671"/>
              <a:ext cx="87923"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A8885293-C9C4-5A46-9E38-E1B0B9897D35}"/>
                </a:ext>
              </a:extLst>
            </p:cNvPr>
            <p:cNvCxnSpPr>
              <a:cxnSpLocks/>
            </p:cNvCxnSpPr>
            <p:nvPr/>
          </p:nvCxnSpPr>
          <p:spPr>
            <a:xfrm flipH="1">
              <a:off x="1092348" y="2373042"/>
              <a:ext cx="20769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4" name="Text Box 2">
            <a:extLst>
              <a:ext uri="{FF2B5EF4-FFF2-40B4-BE49-F238E27FC236}">
                <a16:creationId xmlns:a16="http://schemas.microsoft.com/office/drawing/2014/main" id="{995F3C44-0E49-5144-B260-9D1EE3E25751}"/>
              </a:ext>
            </a:extLst>
          </p:cNvPr>
          <p:cNvSpPr txBox="1">
            <a:spLocks noChangeArrowheads="1"/>
          </p:cNvSpPr>
          <p:nvPr userDrawn="1"/>
        </p:nvSpPr>
        <p:spPr bwMode="auto">
          <a:xfrm>
            <a:off x="1477502" y="878645"/>
            <a:ext cx="342473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eaLnBrk="1" hangingPunct="1">
              <a:spcAft>
                <a:spcPts val="600"/>
              </a:spcAft>
              <a:defRPr/>
            </a:pPr>
            <a:r>
              <a:rPr lang="en-GB" sz="2800" b="1" dirty="0">
                <a:latin typeface="Arial Black" panose="020B0604020202020204" pitchFamily="34" charset="0"/>
                <a:cs typeface="Arial Black" panose="020B0604020202020204" pitchFamily="34" charset="0"/>
              </a:rPr>
              <a:t>Tips and tricks</a:t>
            </a:r>
            <a:endParaRPr lang="en-GB" altLang="da-DK" sz="1200" b="0" noProof="1">
              <a:solidFill>
                <a:schemeClr val="tx1"/>
              </a:solidFill>
              <a:latin typeface="+mn-lt"/>
              <a:cs typeface="Arial" panose="020B0604020202020204" pitchFamily="34" charset="0"/>
            </a:endParaRPr>
          </a:p>
        </p:txBody>
      </p:sp>
      <p:sp>
        <p:nvSpPr>
          <p:cNvPr id="145" name="Text Box 2">
            <a:extLst>
              <a:ext uri="{FF2B5EF4-FFF2-40B4-BE49-F238E27FC236}">
                <a16:creationId xmlns:a16="http://schemas.microsoft.com/office/drawing/2014/main" id="{1DF7A865-A910-BE4D-AAA8-F893C2F5F61F}"/>
              </a:ext>
            </a:extLst>
          </p:cNvPr>
          <p:cNvSpPr txBox="1">
            <a:spLocks noChangeArrowheads="1"/>
          </p:cNvSpPr>
          <p:nvPr userDrawn="1"/>
        </p:nvSpPr>
        <p:spPr bwMode="auto">
          <a:xfrm>
            <a:off x="1487893" y="1325454"/>
            <a:ext cx="342473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eaLnBrk="1" hangingPunct="1">
              <a:spcAft>
                <a:spcPts val="600"/>
              </a:spcAft>
              <a:defRPr/>
            </a:pPr>
            <a:r>
              <a:rPr lang="en-GB" sz="1400" b="1" dirty="0">
                <a:solidFill>
                  <a:srgbClr val="FF0000"/>
                </a:solidFill>
                <a:latin typeface="Arial Black" panose="020B0604020202020204" pitchFamily="34" charset="0"/>
                <a:cs typeface="Arial Black" panose="020B0604020202020204" pitchFamily="34" charset="0"/>
              </a:rPr>
              <a:t>User guide</a:t>
            </a:r>
            <a:endParaRPr lang="en-GB" altLang="da-DK" sz="800" b="0" noProof="1">
              <a:solidFill>
                <a:srgbClr val="FF0000"/>
              </a:solidFill>
              <a:latin typeface="+mn-lt"/>
              <a:cs typeface="Arial" panose="020B0604020202020204" pitchFamily="34" charset="0"/>
            </a:endParaRPr>
          </a:p>
        </p:txBody>
      </p:sp>
    </p:spTree>
    <p:extLst>
      <p:ext uri="{BB962C8B-B14F-4D97-AF65-F5344CB8AC3E}">
        <p14:creationId xmlns:p14="http://schemas.microsoft.com/office/powerpoint/2010/main" val="39116413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Title Only">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5E5044C4-F1FE-4268-A644-D0B3DB2C7256}"/>
              </a:ext>
            </a:extLst>
          </p:cNvPr>
          <p:cNvSpPr>
            <a:spLocks noGrp="1"/>
          </p:cNvSpPr>
          <p:nvPr>
            <p:ph type="dt" sz="half" idx="10"/>
          </p:nvPr>
        </p:nvSpPr>
        <p:spPr/>
        <p:txBody>
          <a:bodyPr/>
          <a:lstStyle/>
          <a:p>
            <a:fld id="{812BC358-6338-4871-A0DE-89297635BC3B}" type="datetime4">
              <a:rPr lang="en-GB" smtClean="0"/>
              <a:t>31 October 2023</a:t>
            </a:fld>
            <a:endParaRPr lang="en-GB" dirty="0"/>
          </a:p>
        </p:txBody>
      </p:sp>
      <p:sp>
        <p:nvSpPr>
          <p:cNvPr id="2" name="Title 1">
            <a:extLst>
              <a:ext uri="{FF2B5EF4-FFF2-40B4-BE49-F238E27FC236}">
                <a16:creationId xmlns:a16="http://schemas.microsoft.com/office/drawing/2014/main" id="{24C9D909-49D5-40E7-8A46-904F4218013D}"/>
              </a:ext>
            </a:extLst>
          </p:cNvPr>
          <p:cNvSpPr>
            <a:spLocks noGrp="1"/>
          </p:cNvSpPr>
          <p:nvPr>
            <p:ph type="title" hasCustomPrompt="1"/>
          </p:nvPr>
        </p:nvSpPr>
        <p:spPr/>
        <p:txBody>
          <a:bodyPr/>
          <a:lstStyle/>
          <a:p>
            <a:r>
              <a:rPr lang="en-GB" dirty="0"/>
              <a:t>Click to add title</a:t>
            </a:r>
          </a:p>
        </p:txBody>
      </p:sp>
      <p:sp>
        <p:nvSpPr>
          <p:cNvPr id="10" name="Text Placeholder Eyebrow">
            <a:extLst>
              <a:ext uri="{FF2B5EF4-FFF2-40B4-BE49-F238E27FC236}">
                <a16:creationId xmlns:a16="http://schemas.microsoft.com/office/drawing/2014/main" id="{36A504C9-10DF-41C6-8E8C-890F60EB9514}"/>
              </a:ext>
            </a:extLst>
          </p:cNvPr>
          <p:cNvSpPr>
            <a:spLocks noGrp="1"/>
          </p:cNvSpPr>
          <p:nvPr>
            <p:ph type="body" sz="quarter" idx="29" hasCustomPrompt="1"/>
          </p:nvPr>
        </p:nvSpPr>
        <p:spPr>
          <a:xfrm>
            <a:off x="539999" y="481818"/>
            <a:ext cx="2642400" cy="154800"/>
          </a:xfrm>
        </p:spPr>
        <p:txBody>
          <a:bodyPr/>
          <a:lstStyle>
            <a:lvl1pPr marL="0" indent="0">
              <a:lnSpc>
                <a:spcPct val="100000"/>
              </a:lnSpc>
              <a:spcBef>
                <a:spcPts val="0"/>
              </a:spcBef>
              <a:spcAft>
                <a:spcPts val="0"/>
              </a:spcAft>
              <a:buNone/>
              <a:defRPr sz="900">
                <a:solidFill>
                  <a:schemeClr val="accent1"/>
                </a:solidFill>
              </a:defRPr>
            </a:lvl1pPr>
            <a:lvl2pPr marL="180000" indent="0">
              <a:buNone/>
              <a:defRPr sz="900">
                <a:solidFill>
                  <a:schemeClr val="accent1"/>
                </a:solidFill>
              </a:defRPr>
            </a:lvl2pPr>
            <a:lvl3pPr marL="360000" indent="0">
              <a:buNone/>
              <a:defRPr sz="900">
                <a:solidFill>
                  <a:schemeClr val="accent1"/>
                </a:solidFill>
              </a:defRPr>
            </a:lvl3pPr>
            <a:lvl4pPr>
              <a:buNone/>
              <a:defRPr sz="900">
                <a:solidFill>
                  <a:schemeClr val="accent1"/>
                </a:solidFill>
              </a:defRPr>
            </a:lvl4pPr>
            <a:lvl5pPr>
              <a:buNone/>
              <a:defRPr sz="900">
                <a:solidFill>
                  <a:schemeClr val="accent1"/>
                </a:solidFill>
              </a:defRPr>
            </a:lvl5pPr>
          </a:lstStyle>
          <a:p>
            <a:pPr lvl="0"/>
            <a:r>
              <a:rPr lang="en-GB" dirty="0"/>
              <a:t>Click to add Eyebrow text</a:t>
            </a:r>
          </a:p>
        </p:txBody>
      </p:sp>
      <p:sp>
        <p:nvSpPr>
          <p:cNvPr id="4" name="Footer Placeholder 3">
            <a:extLst>
              <a:ext uri="{FF2B5EF4-FFF2-40B4-BE49-F238E27FC236}">
                <a16:creationId xmlns:a16="http://schemas.microsoft.com/office/drawing/2014/main" id="{EA973BBC-652E-41F0-858D-7194BBEB1482}"/>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32382C2D-044F-4E1C-9D78-92363F188371}"/>
              </a:ext>
            </a:extLst>
          </p:cNvPr>
          <p:cNvSpPr>
            <a:spLocks noGrp="1"/>
          </p:cNvSpPr>
          <p:nvPr>
            <p:ph type="sldNum" sz="quarter" idx="12"/>
          </p:nvPr>
        </p:nvSpPr>
        <p:spPr/>
        <p:txBody>
          <a:bodyPr/>
          <a:lstStyle/>
          <a:p>
            <a:fld id="{23AA811B-2EBD-4900-905E-5BE206449611}" type="slidenum">
              <a:rPr lang="en-GB" smtClean="0"/>
              <a:pPr/>
              <a:t>‹#›</a:t>
            </a:fld>
            <a:endParaRPr lang="en-GB" dirty="0"/>
          </a:p>
        </p:txBody>
      </p:sp>
      <p:sp>
        <p:nvSpPr>
          <p:cNvPr id="8" name="Logo">
            <a:extLst>
              <a:ext uri="{FF2B5EF4-FFF2-40B4-BE49-F238E27FC236}">
                <a16:creationId xmlns:a16="http://schemas.microsoft.com/office/drawing/2014/main" id="{10AFEACE-BE32-489D-BCFA-D212748577A1}"/>
              </a:ext>
            </a:extLst>
          </p:cNvPr>
          <p:cNvSpPr>
            <a:spLocks noChangeArrowheads="1"/>
          </p:cNvSpPr>
          <p:nvPr userDrawn="1"/>
        </p:nvSpPr>
        <p:spPr bwMode="auto">
          <a:xfrm>
            <a:off x="11157045" y="491598"/>
            <a:ext cx="493617" cy="102665"/>
          </a:xfrm>
          <a:custGeom>
            <a:avLst/>
            <a:gdLst>
              <a:gd name="T0" fmla="*/ 3133 w 3201"/>
              <a:gd name="T1" fmla="*/ 97 h 664"/>
              <a:gd name="T2" fmla="*/ 3148 w 3201"/>
              <a:gd name="T3" fmla="*/ 81 h 664"/>
              <a:gd name="T4" fmla="*/ 3120 w 3201"/>
              <a:gd name="T5" fmla="*/ 77 h 664"/>
              <a:gd name="T6" fmla="*/ 3109 w 3201"/>
              <a:gd name="T7" fmla="*/ 135 h 664"/>
              <a:gd name="T8" fmla="*/ 3150 w 3201"/>
              <a:gd name="T9" fmla="*/ 69 h 664"/>
              <a:gd name="T10" fmla="*/ 3156 w 3201"/>
              <a:gd name="T11" fmla="*/ 99 h 664"/>
              <a:gd name="T12" fmla="*/ 3158 w 3201"/>
              <a:gd name="T13" fmla="*/ 122 h 664"/>
              <a:gd name="T14" fmla="*/ 3147 w 3201"/>
              <a:gd name="T15" fmla="*/ 124 h 664"/>
              <a:gd name="T16" fmla="*/ 3120 w 3201"/>
              <a:gd name="T17" fmla="*/ 106 h 664"/>
              <a:gd name="T18" fmla="*/ 2276 w 3201"/>
              <a:gd name="T19" fmla="*/ 420 h 664"/>
              <a:gd name="T20" fmla="*/ 2391 w 3201"/>
              <a:gd name="T21" fmla="*/ 562 h 664"/>
              <a:gd name="T22" fmla="*/ 2473 w 3201"/>
              <a:gd name="T23" fmla="*/ 314 h 664"/>
              <a:gd name="T24" fmla="*/ 2276 w 3201"/>
              <a:gd name="T25" fmla="*/ 420 h 664"/>
              <a:gd name="T26" fmla="*/ 2178 w 3201"/>
              <a:gd name="T27" fmla="*/ 294 h 664"/>
              <a:gd name="T28" fmla="*/ 2567 w 3201"/>
              <a:gd name="T29" fmla="*/ 245 h 664"/>
              <a:gd name="T30" fmla="*/ 2392 w 3201"/>
              <a:gd name="T31" fmla="*/ 662 h 664"/>
              <a:gd name="T32" fmla="*/ 2147 w 3201"/>
              <a:gd name="T33" fmla="*/ 413 h 664"/>
              <a:gd name="T34" fmla="*/ 649 w 3201"/>
              <a:gd name="T35" fmla="*/ 526 h 664"/>
              <a:gd name="T36" fmla="*/ 847 w 3201"/>
              <a:gd name="T37" fmla="*/ 419 h 664"/>
              <a:gd name="T38" fmla="*/ 649 w 3201"/>
              <a:gd name="T39" fmla="*/ 314 h 664"/>
              <a:gd name="T40" fmla="*/ 488 w 3201"/>
              <a:gd name="T41" fmla="*/ 413 h 664"/>
              <a:gd name="T42" fmla="*/ 731 w 3201"/>
              <a:gd name="T43" fmla="*/ 177 h 664"/>
              <a:gd name="T44" fmla="*/ 906 w 3201"/>
              <a:gd name="T45" fmla="*/ 593 h 664"/>
              <a:gd name="T46" fmla="*/ 518 w 3201"/>
              <a:gd name="T47" fmla="*/ 549 h 664"/>
              <a:gd name="T48" fmla="*/ 3137 w 3201"/>
              <a:gd name="T49" fmla="*/ 48 h 664"/>
              <a:gd name="T50" fmla="*/ 3084 w 3201"/>
              <a:gd name="T51" fmla="*/ 100 h 664"/>
              <a:gd name="T52" fmla="*/ 3137 w 3201"/>
              <a:gd name="T53" fmla="*/ 152 h 664"/>
              <a:gd name="T54" fmla="*/ 3190 w 3201"/>
              <a:gd name="T55" fmla="*/ 100 h 664"/>
              <a:gd name="T56" fmla="*/ 3137 w 3201"/>
              <a:gd name="T57" fmla="*/ 48 h 664"/>
              <a:gd name="T58" fmla="*/ 3168 w 3201"/>
              <a:gd name="T59" fmla="*/ 46 h 664"/>
              <a:gd name="T60" fmla="*/ 3192 w 3201"/>
              <a:gd name="T61" fmla="*/ 131 h 664"/>
              <a:gd name="T62" fmla="*/ 3105 w 3201"/>
              <a:gd name="T63" fmla="*/ 154 h 664"/>
              <a:gd name="T64" fmla="*/ 3082 w 3201"/>
              <a:gd name="T65" fmla="*/ 69 h 664"/>
              <a:gd name="T66" fmla="*/ 2809 w 3201"/>
              <a:gd name="T67" fmla="*/ 652 h 664"/>
              <a:gd name="T68" fmla="*/ 2749 w 3201"/>
              <a:gd name="T69" fmla="*/ 187 h 664"/>
              <a:gd name="T70" fmla="*/ 2877 w 3201"/>
              <a:gd name="T71" fmla="*/ 464 h 664"/>
              <a:gd name="T72" fmla="*/ 3109 w 3201"/>
              <a:gd name="T73" fmla="*/ 187 h 664"/>
              <a:gd name="T74" fmla="*/ 1826 w 3201"/>
              <a:gd name="T75" fmla="*/ 416 h 664"/>
              <a:gd name="T76" fmla="*/ 2110 w 3201"/>
              <a:gd name="T77" fmla="*/ 308 h 664"/>
              <a:gd name="T78" fmla="*/ 1831 w 3201"/>
              <a:gd name="T79" fmla="*/ 663 h 664"/>
              <a:gd name="T80" fmla="*/ 1500 w 3201"/>
              <a:gd name="T81" fmla="*/ 329 h 664"/>
              <a:gd name="T82" fmla="*/ 1824 w 3201"/>
              <a:gd name="T83" fmla="*/ 0 h 664"/>
              <a:gd name="T84" fmla="*/ 1971 w 3201"/>
              <a:gd name="T85" fmla="*/ 212 h 664"/>
              <a:gd name="T86" fmla="*/ 1686 w 3201"/>
              <a:gd name="T87" fmla="*/ 164 h 664"/>
              <a:gd name="T88" fmla="*/ 1822 w 3201"/>
              <a:gd name="T89" fmla="*/ 552 h 664"/>
              <a:gd name="T90" fmla="*/ 1977 w 3201"/>
              <a:gd name="T91" fmla="*/ 416 h 664"/>
              <a:gd name="T92" fmla="*/ 1330 w 3201"/>
              <a:gd name="T93" fmla="*/ 652 h 664"/>
              <a:gd name="T94" fmla="*/ 1174 w 3201"/>
              <a:gd name="T95" fmla="*/ 662 h 664"/>
              <a:gd name="T96" fmla="*/ 1016 w 3201"/>
              <a:gd name="T97" fmla="*/ 481 h 664"/>
              <a:gd name="T98" fmla="*/ 1141 w 3201"/>
              <a:gd name="T99" fmla="*/ 401 h 664"/>
              <a:gd name="T100" fmla="*/ 1220 w 3201"/>
              <a:gd name="T101" fmla="*/ 569 h 664"/>
              <a:gd name="T102" fmla="*/ 1321 w 3201"/>
              <a:gd name="T103" fmla="*/ 383 h 664"/>
              <a:gd name="T104" fmla="*/ 1447 w 3201"/>
              <a:gd name="T105" fmla="*/ 652 h 664"/>
              <a:gd name="T106" fmla="*/ 239 w 3201"/>
              <a:gd name="T107" fmla="*/ 382 h 664"/>
              <a:gd name="T108" fmla="*/ 308 w 3201"/>
              <a:gd name="T109" fmla="*/ 264 h 664"/>
              <a:gd name="T110" fmla="*/ 371 w 3201"/>
              <a:gd name="T111" fmla="*/ 383 h 664"/>
              <a:gd name="T112" fmla="*/ 239 w 3201"/>
              <a:gd name="T113" fmla="*/ 382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201" h="664">
                <a:moveTo>
                  <a:pt x="3120" y="97"/>
                </a:moveTo>
                <a:lnTo>
                  <a:pt x="3120" y="97"/>
                </a:lnTo>
                <a:cubicBezTo>
                  <a:pt x="3133" y="97"/>
                  <a:pt x="3133" y="97"/>
                  <a:pt x="3133" y="97"/>
                </a:cubicBezTo>
                <a:cubicBezTo>
                  <a:pt x="3140" y="97"/>
                  <a:pt x="3144" y="96"/>
                  <a:pt x="3146" y="94"/>
                </a:cubicBezTo>
                <a:cubicBezTo>
                  <a:pt x="3149" y="92"/>
                  <a:pt x="3150" y="90"/>
                  <a:pt x="3150" y="87"/>
                </a:cubicBezTo>
                <a:cubicBezTo>
                  <a:pt x="3150" y="85"/>
                  <a:pt x="3149" y="83"/>
                  <a:pt x="3148" y="81"/>
                </a:cubicBezTo>
                <a:cubicBezTo>
                  <a:pt x="3147" y="80"/>
                  <a:pt x="3145" y="79"/>
                  <a:pt x="3143" y="78"/>
                </a:cubicBezTo>
                <a:cubicBezTo>
                  <a:pt x="3141" y="77"/>
                  <a:pt x="3138" y="77"/>
                  <a:pt x="3132" y="77"/>
                </a:cubicBezTo>
                <a:cubicBezTo>
                  <a:pt x="3120" y="77"/>
                  <a:pt x="3120" y="77"/>
                  <a:pt x="3120" y="77"/>
                </a:cubicBezTo>
                <a:lnTo>
                  <a:pt x="3120" y="97"/>
                </a:lnTo>
                <a:close/>
                <a:moveTo>
                  <a:pt x="3109" y="135"/>
                </a:moveTo>
                <a:lnTo>
                  <a:pt x="3109" y="135"/>
                </a:lnTo>
                <a:cubicBezTo>
                  <a:pt x="3109" y="68"/>
                  <a:pt x="3109" y="68"/>
                  <a:pt x="3109" y="68"/>
                </a:cubicBezTo>
                <a:cubicBezTo>
                  <a:pt x="3132" y="68"/>
                  <a:pt x="3132" y="68"/>
                  <a:pt x="3132" y="68"/>
                </a:cubicBezTo>
                <a:cubicBezTo>
                  <a:pt x="3140" y="68"/>
                  <a:pt x="3146" y="68"/>
                  <a:pt x="3150" y="69"/>
                </a:cubicBezTo>
                <a:cubicBezTo>
                  <a:pt x="3153" y="71"/>
                  <a:pt x="3156" y="73"/>
                  <a:pt x="3158" y="76"/>
                </a:cubicBezTo>
                <a:cubicBezTo>
                  <a:pt x="3160" y="79"/>
                  <a:pt x="3161" y="82"/>
                  <a:pt x="3161" y="86"/>
                </a:cubicBezTo>
                <a:cubicBezTo>
                  <a:pt x="3161" y="91"/>
                  <a:pt x="3160" y="95"/>
                  <a:pt x="3156" y="99"/>
                </a:cubicBezTo>
                <a:cubicBezTo>
                  <a:pt x="3153" y="102"/>
                  <a:pt x="3148" y="104"/>
                  <a:pt x="3142" y="105"/>
                </a:cubicBezTo>
                <a:cubicBezTo>
                  <a:pt x="3144" y="106"/>
                  <a:pt x="3146" y="107"/>
                  <a:pt x="3148" y="108"/>
                </a:cubicBezTo>
                <a:cubicBezTo>
                  <a:pt x="3150" y="111"/>
                  <a:pt x="3154" y="115"/>
                  <a:pt x="3158" y="122"/>
                </a:cubicBezTo>
                <a:cubicBezTo>
                  <a:pt x="3166" y="135"/>
                  <a:pt x="3166" y="135"/>
                  <a:pt x="3166" y="135"/>
                </a:cubicBezTo>
                <a:cubicBezTo>
                  <a:pt x="3153" y="135"/>
                  <a:pt x="3153" y="135"/>
                  <a:pt x="3153" y="135"/>
                </a:cubicBezTo>
                <a:cubicBezTo>
                  <a:pt x="3147" y="124"/>
                  <a:pt x="3147" y="124"/>
                  <a:pt x="3147" y="124"/>
                </a:cubicBezTo>
                <a:cubicBezTo>
                  <a:pt x="3142" y="116"/>
                  <a:pt x="3138" y="111"/>
                  <a:pt x="3135" y="109"/>
                </a:cubicBezTo>
                <a:cubicBezTo>
                  <a:pt x="3133" y="107"/>
                  <a:pt x="3130" y="106"/>
                  <a:pt x="3126" y="106"/>
                </a:cubicBezTo>
                <a:cubicBezTo>
                  <a:pt x="3120" y="106"/>
                  <a:pt x="3120" y="106"/>
                  <a:pt x="3120" y="106"/>
                </a:cubicBezTo>
                <a:cubicBezTo>
                  <a:pt x="3120" y="135"/>
                  <a:pt x="3120" y="135"/>
                  <a:pt x="3120" y="135"/>
                </a:cubicBezTo>
                <a:lnTo>
                  <a:pt x="3109" y="135"/>
                </a:lnTo>
                <a:close/>
                <a:moveTo>
                  <a:pt x="2276" y="420"/>
                </a:moveTo>
                <a:lnTo>
                  <a:pt x="2276" y="420"/>
                </a:lnTo>
                <a:cubicBezTo>
                  <a:pt x="2276" y="466"/>
                  <a:pt x="2287" y="501"/>
                  <a:pt x="2309" y="526"/>
                </a:cubicBezTo>
                <a:cubicBezTo>
                  <a:pt x="2331" y="550"/>
                  <a:pt x="2359" y="562"/>
                  <a:pt x="2391" y="562"/>
                </a:cubicBezTo>
                <a:cubicBezTo>
                  <a:pt x="2424" y="562"/>
                  <a:pt x="2451" y="550"/>
                  <a:pt x="2473" y="526"/>
                </a:cubicBezTo>
                <a:cubicBezTo>
                  <a:pt x="2495" y="501"/>
                  <a:pt x="2507" y="465"/>
                  <a:pt x="2507" y="419"/>
                </a:cubicBezTo>
                <a:cubicBezTo>
                  <a:pt x="2507" y="373"/>
                  <a:pt x="2495" y="338"/>
                  <a:pt x="2473" y="314"/>
                </a:cubicBezTo>
                <a:cubicBezTo>
                  <a:pt x="2451" y="289"/>
                  <a:pt x="2424" y="277"/>
                  <a:pt x="2391" y="277"/>
                </a:cubicBezTo>
                <a:cubicBezTo>
                  <a:pt x="2359" y="277"/>
                  <a:pt x="2331" y="289"/>
                  <a:pt x="2309" y="314"/>
                </a:cubicBezTo>
                <a:cubicBezTo>
                  <a:pt x="2287" y="338"/>
                  <a:pt x="2276" y="374"/>
                  <a:pt x="2276" y="420"/>
                </a:cubicBezTo>
                <a:close/>
                <a:moveTo>
                  <a:pt x="2147" y="413"/>
                </a:moveTo>
                <a:lnTo>
                  <a:pt x="2147" y="413"/>
                </a:lnTo>
                <a:cubicBezTo>
                  <a:pt x="2147" y="372"/>
                  <a:pt x="2157" y="333"/>
                  <a:pt x="2178" y="294"/>
                </a:cubicBezTo>
                <a:cubicBezTo>
                  <a:pt x="2198" y="256"/>
                  <a:pt x="2228" y="227"/>
                  <a:pt x="2265" y="207"/>
                </a:cubicBezTo>
                <a:cubicBezTo>
                  <a:pt x="2302" y="187"/>
                  <a:pt x="2344" y="177"/>
                  <a:pt x="2391" y="177"/>
                </a:cubicBezTo>
                <a:cubicBezTo>
                  <a:pt x="2462" y="177"/>
                  <a:pt x="2521" y="200"/>
                  <a:pt x="2567" y="245"/>
                </a:cubicBezTo>
                <a:cubicBezTo>
                  <a:pt x="2613" y="291"/>
                  <a:pt x="2635" y="349"/>
                  <a:pt x="2635" y="418"/>
                </a:cubicBezTo>
                <a:cubicBezTo>
                  <a:pt x="2635" y="489"/>
                  <a:pt x="2612" y="547"/>
                  <a:pt x="2566" y="593"/>
                </a:cubicBezTo>
                <a:cubicBezTo>
                  <a:pt x="2520" y="639"/>
                  <a:pt x="2462" y="662"/>
                  <a:pt x="2392" y="662"/>
                </a:cubicBezTo>
                <a:cubicBezTo>
                  <a:pt x="2348" y="662"/>
                  <a:pt x="2307" y="653"/>
                  <a:pt x="2268" y="634"/>
                </a:cubicBezTo>
                <a:cubicBezTo>
                  <a:pt x="2228" y="614"/>
                  <a:pt x="2198" y="586"/>
                  <a:pt x="2178" y="549"/>
                </a:cubicBezTo>
                <a:cubicBezTo>
                  <a:pt x="2157" y="512"/>
                  <a:pt x="2147" y="466"/>
                  <a:pt x="2147" y="413"/>
                </a:cubicBezTo>
                <a:close/>
                <a:moveTo>
                  <a:pt x="616" y="420"/>
                </a:moveTo>
                <a:lnTo>
                  <a:pt x="616" y="420"/>
                </a:lnTo>
                <a:cubicBezTo>
                  <a:pt x="616" y="466"/>
                  <a:pt x="627" y="501"/>
                  <a:pt x="649" y="526"/>
                </a:cubicBezTo>
                <a:cubicBezTo>
                  <a:pt x="671" y="550"/>
                  <a:pt x="699" y="562"/>
                  <a:pt x="732" y="562"/>
                </a:cubicBezTo>
                <a:cubicBezTo>
                  <a:pt x="764" y="562"/>
                  <a:pt x="792" y="550"/>
                  <a:pt x="814" y="526"/>
                </a:cubicBezTo>
                <a:cubicBezTo>
                  <a:pt x="836" y="501"/>
                  <a:pt x="847" y="465"/>
                  <a:pt x="847" y="419"/>
                </a:cubicBezTo>
                <a:cubicBezTo>
                  <a:pt x="847" y="373"/>
                  <a:pt x="836" y="338"/>
                  <a:pt x="814" y="314"/>
                </a:cubicBezTo>
                <a:cubicBezTo>
                  <a:pt x="792" y="289"/>
                  <a:pt x="764" y="277"/>
                  <a:pt x="732" y="277"/>
                </a:cubicBezTo>
                <a:cubicBezTo>
                  <a:pt x="699" y="277"/>
                  <a:pt x="671" y="289"/>
                  <a:pt x="649" y="314"/>
                </a:cubicBezTo>
                <a:cubicBezTo>
                  <a:pt x="627" y="338"/>
                  <a:pt x="616" y="374"/>
                  <a:pt x="616" y="420"/>
                </a:cubicBezTo>
                <a:close/>
                <a:moveTo>
                  <a:pt x="488" y="413"/>
                </a:moveTo>
                <a:lnTo>
                  <a:pt x="488" y="413"/>
                </a:lnTo>
                <a:cubicBezTo>
                  <a:pt x="488" y="372"/>
                  <a:pt x="498" y="333"/>
                  <a:pt x="518" y="294"/>
                </a:cubicBezTo>
                <a:cubicBezTo>
                  <a:pt x="539" y="256"/>
                  <a:pt x="568" y="227"/>
                  <a:pt x="605" y="207"/>
                </a:cubicBezTo>
                <a:cubicBezTo>
                  <a:pt x="643" y="187"/>
                  <a:pt x="685" y="177"/>
                  <a:pt x="731" y="177"/>
                </a:cubicBezTo>
                <a:cubicBezTo>
                  <a:pt x="803" y="177"/>
                  <a:pt x="861" y="200"/>
                  <a:pt x="907" y="245"/>
                </a:cubicBezTo>
                <a:cubicBezTo>
                  <a:pt x="953" y="291"/>
                  <a:pt x="976" y="349"/>
                  <a:pt x="976" y="418"/>
                </a:cubicBezTo>
                <a:cubicBezTo>
                  <a:pt x="976" y="489"/>
                  <a:pt x="953" y="547"/>
                  <a:pt x="906" y="593"/>
                </a:cubicBezTo>
                <a:cubicBezTo>
                  <a:pt x="860" y="639"/>
                  <a:pt x="802" y="662"/>
                  <a:pt x="732" y="662"/>
                </a:cubicBezTo>
                <a:cubicBezTo>
                  <a:pt x="689" y="662"/>
                  <a:pt x="647" y="653"/>
                  <a:pt x="608" y="634"/>
                </a:cubicBezTo>
                <a:cubicBezTo>
                  <a:pt x="569" y="614"/>
                  <a:pt x="539" y="586"/>
                  <a:pt x="518" y="549"/>
                </a:cubicBezTo>
                <a:cubicBezTo>
                  <a:pt x="498" y="512"/>
                  <a:pt x="488" y="466"/>
                  <a:pt x="488" y="413"/>
                </a:cubicBezTo>
                <a:close/>
                <a:moveTo>
                  <a:pt x="3137" y="48"/>
                </a:moveTo>
                <a:lnTo>
                  <a:pt x="3137" y="48"/>
                </a:lnTo>
                <a:cubicBezTo>
                  <a:pt x="3128" y="48"/>
                  <a:pt x="3119" y="51"/>
                  <a:pt x="3111" y="55"/>
                </a:cubicBezTo>
                <a:cubicBezTo>
                  <a:pt x="3102" y="60"/>
                  <a:pt x="3096" y="66"/>
                  <a:pt x="3091" y="74"/>
                </a:cubicBezTo>
                <a:cubicBezTo>
                  <a:pt x="3086" y="83"/>
                  <a:pt x="3084" y="91"/>
                  <a:pt x="3084" y="100"/>
                </a:cubicBezTo>
                <a:cubicBezTo>
                  <a:pt x="3084" y="109"/>
                  <a:pt x="3086" y="118"/>
                  <a:pt x="3091" y="126"/>
                </a:cubicBezTo>
                <a:cubicBezTo>
                  <a:pt x="3095" y="134"/>
                  <a:pt x="3102" y="141"/>
                  <a:pt x="3110" y="145"/>
                </a:cubicBezTo>
                <a:cubicBezTo>
                  <a:pt x="3119" y="150"/>
                  <a:pt x="3128" y="152"/>
                  <a:pt x="3137" y="152"/>
                </a:cubicBezTo>
                <a:cubicBezTo>
                  <a:pt x="3146" y="152"/>
                  <a:pt x="3155" y="150"/>
                  <a:pt x="3163" y="145"/>
                </a:cubicBezTo>
                <a:cubicBezTo>
                  <a:pt x="3171" y="141"/>
                  <a:pt x="3178" y="134"/>
                  <a:pt x="3182" y="126"/>
                </a:cubicBezTo>
                <a:cubicBezTo>
                  <a:pt x="3187" y="118"/>
                  <a:pt x="3190" y="109"/>
                  <a:pt x="3190" y="100"/>
                </a:cubicBezTo>
                <a:cubicBezTo>
                  <a:pt x="3190" y="91"/>
                  <a:pt x="3187" y="83"/>
                  <a:pt x="3182" y="74"/>
                </a:cubicBezTo>
                <a:cubicBezTo>
                  <a:pt x="3178" y="66"/>
                  <a:pt x="3171" y="60"/>
                  <a:pt x="3163" y="55"/>
                </a:cubicBezTo>
                <a:cubicBezTo>
                  <a:pt x="3154" y="51"/>
                  <a:pt x="3145" y="48"/>
                  <a:pt x="3137" y="48"/>
                </a:cubicBezTo>
                <a:close/>
                <a:moveTo>
                  <a:pt x="3137" y="38"/>
                </a:moveTo>
                <a:lnTo>
                  <a:pt x="3137" y="38"/>
                </a:lnTo>
                <a:cubicBezTo>
                  <a:pt x="3147" y="38"/>
                  <a:pt x="3158" y="41"/>
                  <a:pt x="3168" y="46"/>
                </a:cubicBezTo>
                <a:cubicBezTo>
                  <a:pt x="3178" y="51"/>
                  <a:pt x="3186" y="59"/>
                  <a:pt x="3191" y="69"/>
                </a:cubicBezTo>
                <a:cubicBezTo>
                  <a:pt x="3197" y="79"/>
                  <a:pt x="3200" y="89"/>
                  <a:pt x="3200" y="100"/>
                </a:cubicBezTo>
                <a:cubicBezTo>
                  <a:pt x="3200" y="111"/>
                  <a:pt x="3197" y="121"/>
                  <a:pt x="3192" y="131"/>
                </a:cubicBezTo>
                <a:cubicBezTo>
                  <a:pt x="3186" y="141"/>
                  <a:pt x="3178" y="149"/>
                  <a:pt x="3168" y="154"/>
                </a:cubicBezTo>
                <a:cubicBezTo>
                  <a:pt x="3158" y="160"/>
                  <a:pt x="3148" y="162"/>
                  <a:pt x="3137" y="162"/>
                </a:cubicBezTo>
                <a:cubicBezTo>
                  <a:pt x="3126" y="162"/>
                  <a:pt x="3115" y="160"/>
                  <a:pt x="3105" y="154"/>
                </a:cubicBezTo>
                <a:cubicBezTo>
                  <a:pt x="3095" y="149"/>
                  <a:pt x="3087" y="141"/>
                  <a:pt x="3082" y="131"/>
                </a:cubicBezTo>
                <a:cubicBezTo>
                  <a:pt x="3076" y="121"/>
                  <a:pt x="3073" y="111"/>
                  <a:pt x="3073" y="100"/>
                </a:cubicBezTo>
                <a:cubicBezTo>
                  <a:pt x="3073" y="89"/>
                  <a:pt x="3076" y="79"/>
                  <a:pt x="3082" y="69"/>
                </a:cubicBezTo>
                <a:cubicBezTo>
                  <a:pt x="3087" y="59"/>
                  <a:pt x="3095" y="51"/>
                  <a:pt x="3106" y="46"/>
                </a:cubicBezTo>
                <a:cubicBezTo>
                  <a:pt x="3116" y="41"/>
                  <a:pt x="3126" y="38"/>
                  <a:pt x="3137" y="38"/>
                </a:cubicBezTo>
                <a:close/>
                <a:moveTo>
                  <a:pt x="2809" y="652"/>
                </a:moveTo>
                <a:lnTo>
                  <a:pt x="2809" y="652"/>
                </a:lnTo>
                <a:cubicBezTo>
                  <a:pt x="2618" y="187"/>
                  <a:pt x="2618" y="187"/>
                  <a:pt x="2618" y="187"/>
                </a:cubicBezTo>
                <a:cubicBezTo>
                  <a:pt x="2749" y="187"/>
                  <a:pt x="2749" y="187"/>
                  <a:pt x="2749" y="187"/>
                </a:cubicBezTo>
                <a:cubicBezTo>
                  <a:pt x="2839" y="425"/>
                  <a:pt x="2839" y="425"/>
                  <a:pt x="2839" y="425"/>
                </a:cubicBezTo>
                <a:cubicBezTo>
                  <a:pt x="2864" y="504"/>
                  <a:pt x="2864" y="504"/>
                  <a:pt x="2864" y="504"/>
                </a:cubicBezTo>
                <a:cubicBezTo>
                  <a:pt x="2871" y="483"/>
                  <a:pt x="2875" y="470"/>
                  <a:pt x="2877" y="464"/>
                </a:cubicBezTo>
                <a:cubicBezTo>
                  <a:pt x="2881" y="451"/>
                  <a:pt x="2886" y="438"/>
                  <a:pt x="2891" y="425"/>
                </a:cubicBezTo>
                <a:cubicBezTo>
                  <a:pt x="2981" y="187"/>
                  <a:pt x="2981" y="187"/>
                  <a:pt x="2981" y="187"/>
                </a:cubicBezTo>
                <a:cubicBezTo>
                  <a:pt x="3109" y="187"/>
                  <a:pt x="3109" y="187"/>
                  <a:pt x="3109" y="187"/>
                </a:cubicBezTo>
                <a:cubicBezTo>
                  <a:pt x="2921" y="652"/>
                  <a:pt x="2921" y="652"/>
                  <a:pt x="2921" y="652"/>
                </a:cubicBezTo>
                <a:lnTo>
                  <a:pt x="2809" y="652"/>
                </a:lnTo>
                <a:close/>
                <a:moveTo>
                  <a:pt x="1826" y="416"/>
                </a:moveTo>
                <a:lnTo>
                  <a:pt x="1826" y="416"/>
                </a:lnTo>
                <a:cubicBezTo>
                  <a:pt x="1826" y="308"/>
                  <a:pt x="1826" y="308"/>
                  <a:pt x="1826" y="308"/>
                </a:cubicBezTo>
                <a:cubicBezTo>
                  <a:pt x="2110" y="308"/>
                  <a:pt x="2110" y="308"/>
                  <a:pt x="2110" y="308"/>
                </a:cubicBezTo>
                <a:cubicBezTo>
                  <a:pt x="2110" y="563"/>
                  <a:pt x="2110" y="563"/>
                  <a:pt x="2110" y="563"/>
                </a:cubicBezTo>
                <a:cubicBezTo>
                  <a:pt x="2083" y="590"/>
                  <a:pt x="2043" y="613"/>
                  <a:pt x="1990" y="633"/>
                </a:cubicBezTo>
                <a:cubicBezTo>
                  <a:pt x="1938" y="653"/>
                  <a:pt x="1885" y="663"/>
                  <a:pt x="1831" y="663"/>
                </a:cubicBezTo>
                <a:cubicBezTo>
                  <a:pt x="1763" y="663"/>
                  <a:pt x="1703" y="649"/>
                  <a:pt x="1652" y="621"/>
                </a:cubicBezTo>
                <a:cubicBezTo>
                  <a:pt x="1602" y="593"/>
                  <a:pt x="1563" y="552"/>
                  <a:pt x="1538" y="500"/>
                </a:cubicBezTo>
                <a:cubicBezTo>
                  <a:pt x="1512" y="448"/>
                  <a:pt x="1500" y="391"/>
                  <a:pt x="1500" y="329"/>
                </a:cubicBezTo>
                <a:cubicBezTo>
                  <a:pt x="1500" y="262"/>
                  <a:pt x="1514" y="203"/>
                  <a:pt x="1542" y="151"/>
                </a:cubicBezTo>
                <a:cubicBezTo>
                  <a:pt x="1571" y="99"/>
                  <a:pt x="1613" y="59"/>
                  <a:pt x="1668" y="32"/>
                </a:cubicBezTo>
                <a:cubicBezTo>
                  <a:pt x="1709" y="10"/>
                  <a:pt x="1762" y="0"/>
                  <a:pt x="1824" y="0"/>
                </a:cubicBezTo>
                <a:cubicBezTo>
                  <a:pt x="1905" y="0"/>
                  <a:pt x="1968" y="16"/>
                  <a:pt x="2014" y="50"/>
                </a:cubicBezTo>
                <a:cubicBezTo>
                  <a:pt x="2059" y="83"/>
                  <a:pt x="2089" y="129"/>
                  <a:pt x="2102" y="188"/>
                </a:cubicBezTo>
                <a:cubicBezTo>
                  <a:pt x="1971" y="212"/>
                  <a:pt x="1971" y="212"/>
                  <a:pt x="1971" y="212"/>
                </a:cubicBezTo>
                <a:cubicBezTo>
                  <a:pt x="1961" y="181"/>
                  <a:pt x="1944" y="156"/>
                  <a:pt x="1919" y="138"/>
                </a:cubicBezTo>
                <a:cubicBezTo>
                  <a:pt x="1894" y="119"/>
                  <a:pt x="1862" y="110"/>
                  <a:pt x="1824" y="110"/>
                </a:cubicBezTo>
                <a:cubicBezTo>
                  <a:pt x="1766" y="110"/>
                  <a:pt x="1720" y="128"/>
                  <a:pt x="1686" y="164"/>
                </a:cubicBezTo>
                <a:cubicBezTo>
                  <a:pt x="1652" y="200"/>
                  <a:pt x="1635" y="253"/>
                  <a:pt x="1635" y="324"/>
                </a:cubicBezTo>
                <a:cubicBezTo>
                  <a:pt x="1635" y="400"/>
                  <a:pt x="1653" y="457"/>
                  <a:pt x="1687" y="495"/>
                </a:cubicBezTo>
                <a:cubicBezTo>
                  <a:pt x="1722" y="533"/>
                  <a:pt x="1767" y="552"/>
                  <a:pt x="1822" y="552"/>
                </a:cubicBezTo>
                <a:cubicBezTo>
                  <a:pt x="1850" y="552"/>
                  <a:pt x="1878" y="547"/>
                  <a:pt x="1906" y="536"/>
                </a:cubicBezTo>
                <a:cubicBezTo>
                  <a:pt x="1933" y="526"/>
                  <a:pt x="1957" y="513"/>
                  <a:pt x="1977" y="497"/>
                </a:cubicBezTo>
                <a:cubicBezTo>
                  <a:pt x="1977" y="416"/>
                  <a:pt x="1977" y="416"/>
                  <a:pt x="1977" y="416"/>
                </a:cubicBezTo>
                <a:lnTo>
                  <a:pt x="1826" y="416"/>
                </a:lnTo>
                <a:close/>
                <a:moveTo>
                  <a:pt x="1330" y="652"/>
                </a:moveTo>
                <a:lnTo>
                  <a:pt x="1330" y="652"/>
                </a:lnTo>
                <a:cubicBezTo>
                  <a:pt x="1330" y="583"/>
                  <a:pt x="1330" y="583"/>
                  <a:pt x="1330" y="583"/>
                </a:cubicBezTo>
                <a:cubicBezTo>
                  <a:pt x="1313" y="607"/>
                  <a:pt x="1290" y="627"/>
                  <a:pt x="1262" y="641"/>
                </a:cubicBezTo>
                <a:cubicBezTo>
                  <a:pt x="1234" y="655"/>
                  <a:pt x="1205" y="662"/>
                  <a:pt x="1174" y="662"/>
                </a:cubicBezTo>
                <a:cubicBezTo>
                  <a:pt x="1142" y="662"/>
                  <a:pt x="1113" y="656"/>
                  <a:pt x="1088" y="642"/>
                </a:cubicBezTo>
                <a:cubicBezTo>
                  <a:pt x="1063" y="628"/>
                  <a:pt x="1045" y="609"/>
                  <a:pt x="1033" y="584"/>
                </a:cubicBezTo>
                <a:cubicBezTo>
                  <a:pt x="1022" y="559"/>
                  <a:pt x="1016" y="525"/>
                  <a:pt x="1016" y="481"/>
                </a:cubicBezTo>
                <a:cubicBezTo>
                  <a:pt x="1016" y="187"/>
                  <a:pt x="1016" y="187"/>
                  <a:pt x="1016" y="187"/>
                </a:cubicBezTo>
                <a:cubicBezTo>
                  <a:pt x="1141" y="187"/>
                  <a:pt x="1141" y="187"/>
                  <a:pt x="1141" y="187"/>
                </a:cubicBezTo>
                <a:cubicBezTo>
                  <a:pt x="1141" y="401"/>
                  <a:pt x="1141" y="401"/>
                  <a:pt x="1141" y="401"/>
                </a:cubicBezTo>
                <a:cubicBezTo>
                  <a:pt x="1141" y="466"/>
                  <a:pt x="1144" y="506"/>
                  <a:pt x="1148" y="521"/>
                </a:cubicBezTo>
                <a:cubicBezTo>
                  <a:pt x="1153" y="536"/>
                  <a:pt x="1161" y="547"/>
                  <a:pt x="1174" y="556"/>
                </a:cubicBezTo>
                <a:cubicBezTo>
                  <a:pt x="1186" y="564"/>
                  <a:pt x="1201" y="569"/>
                  <a:pt x="1220" y="569"/>
                </a:cubicBezTo>
                <a:cubicBezTo>
                  <a:pt x="1241" y="569"/>
                  <a:pt x="1260" y="563"/>
                  <a:pt x="1277" y="552"/>
                </a:cubicBezTo>
                <a:cubicBezTo>
                  <a:pt x="1294" y="540"/>
                  <a:pt x="1306" y="526"/>
                  <a:pt x="1312" y="509"/>
                </a:cubicBezTo>
                <a:cubicBezTo>
                  <a:pt x="1318" y="492"/>
                  <a:pt x="1321" y="450"/>
                  <a:pt x="1321" y="383"/>
                </a:cubicBezTo>
                <a:cubicBezTo>
                  <a:pt x="1321" y="187"/>
                  <a:pt x="1321" y="187"/>
                  <a:pt x="1321" y="187"/>
                </a:cubicBezTo>
                <a:cubicBezTo>
                  <a:pt x="1447" y="187"/>
                  <a:pt x="1447" y="187"/>
                  <a:pt x="1447" y="187"/>
                </a:cubicBezTo>
                <a:cubicBezTo>
                  <a:pt x="1447" y="652"/>
                  <a:pt x="1447" y="652"/>
                  <a:pt x="1447" y="652"/>
                </a:cubicBezTo>
                <a:lnTo>
                  <a:pt x="1330" y="652"/>
                </a:lnTo>
                <a:close/>
                <a:moveTo>
                  <a:pt x="239" y="382"/>
                </a:moveTo>
                <a:lnTo>
                  <a:pt x="239" y="382"/>
                </a:lnTo>
                <a:cubicBezTo>
                  <a:pt x="0" y="10"/>
                  <a:pt x="0" y="10"/>
                  <a:pt x="0" y="10"/>
                </a:cubicBezTo>
                <a:cubicBezTo>
                  <a:pt x="154" y="10"/>
                  <a:pt x="154" y="10"/>
                  <a:pt x="154" y="10"/>
                </a:cubicBezTo>
                <a:cubicBezTo>
                  <a:pt x="308" y="264"/>
                  <a:pt x="308" y="264"/>
                  <a:pt x="308" y="264"/>
                </a:cubicBezTo>
                <a:cubicBezTo>
                  <a:pt x="459" y="10"/>
                  <a:pt x="459" y="10"/>
                  <a:pt x="459" y="10"/>
                </a:cubicBezTo>
                <a:cubicBezTo>
                  <a:pt x="611" y="10"/>
                  <a:pt x="611" y="10"/>
                  <a:pt x="611" y="10"/>
                </a:cubicBezTo>
                <a:cubicBezTo>
                  <a:pt x="371" y="383"/>
                  <a:pt x="371" y="383"/>
                  <a:pt x="371" y="383"/>
                </a:cubicBezTo>
                <a:cubicBezTo>
                  <a:pt x="371" y="652"/>
                  <a:pt x="371" y="652"/>
                  <a:pt x="371" y="652"/>
                </a:cubicBezTo>
                <a:cubicBezTo>
                  <a:pt x="239" y="652"/>
                  <a:pt x="239" y="652"/>
                  <a:pt x="239" y="652"/>
                </a:cubicBezTo>
                <a:lnTo>
                  <a:pt x="239" y="382"/>
                </a:lnTo>
                <a:close/>
              </a:path>
            </a:pathLst>
          </a:custGeom>
          <a:solidFill>
            <a:schemeClr val="accent1"/>
          </a:solidFill>
          <a:ln>
            <a:noFill/>
          </a:ln>
          <a:effectLst/>
        </p:spPr>
        <p:txBody>
          <a:bodyPr wrap="none" anchor="ctr"/>
          <a:lstStyle/>
          <a:p>
            <a:endParaRPr lang="en-GB" dirty="0"/>
          </a:p>
        </p:txBody>
      </p:sp>
    </p:spTree>
    <p:extLst>
      <p:ext uri="{BB962C8B-B14F-4D97-AF65-F5344CB8AC3E}">
        <p14:creationId xmlns:p14="http://schemas.microsoft.com/office/powerpoint/2010/main" val="345088864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gt;Do not use layouts after this &gt;">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124504-36FD-4753-851D-5B7D02D4A2D1}"/>
              </a:ext>
            </a:extLst>
          </p:cNvPr>
          <p:cNvSpPr/>
          <p:nvPr userDrawn="1"/>
        </p:nvSpPr>
        <p:spPr bwMode="white">
          <a:xfrm>
            <a:off x="0" y="0"/>
            <a:ext cx="12192000" cy="6858000"/>
          </a:xfrm>
          <a:prstGeom prst="rect">
            <a:avLst/>
          </a:prstGeom>
          <a:solidFill>
            <a:schemeClr val="tx2"/>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dirty="0" err="1">
              <a:solidFill>
                <a:schemeClr val="tx1"/>
              </a:solidFill>
            </a:endParaRPr>
          </a:p>
        </p:txBody>
      </p:sp>
      <p:sp>
        <p:nvSpPr>
          <p:cNvPr id="5" name="Do not use"/>
          <p:cNvSpPr txBox="1"/>
          <p:nvPr userDrawn="1"/>
        </p:nvSpPr>
        <p:spPr>
          <a:xfrm>
            <a:off x="430213" y="656823"/>
            <a:ext cx="11356977" cy="1661993"/>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GB" sz="3600" b="0" noProof="0" dirty="0">
                <a:solidFill>
                  <a:schemeClr val="bg1"/>
                </a:solidFill>
              </a:rPr>
              <a:t>If you see any </a:t>
            </a:r>
            <a:r>
              <a:rPr lang="en-GB" sz="3600" b="1" i="1" noProof="0" dirty="0">
                <a:solidFill>
                  <a:schemeClr val="bg1"/>
                </a:solidFill>
              </a:rPr>
              <a:t>layouts </a:t>
            </a:r>
            <a:r>
              <a:rPr lang="en-GB" sz="3600" b="0" i="0" noProof="0" dirty="0">
                <a:solidFill>
                  <a:schemeClr val="bg1"/>
                </a:solidFill>
              </a:rPr>
              <a:t>after this one</a:t>
            </a:r>
            <a:r>
              <a:rPr lang="en-GB" sz="3600" b="1" i="1" noProof="0" dirty="0">
                <a:solidFill>
                  <a:schemeClr val="bg1"/>
                </a:solidFill>
              </a:rPr>
              <a:t>,</a:t>
            </a:r>
            <a:r>
              <a:rPr lang="en-GB" sz="3600" b="0" i="0" noProof="0" dirty="0">
                <a:solidFill>
                  <a:schemeClr val="bg1"/>
                </a:solidFill>
              </a:rPr>
              <a:t> </a:t>
            </a:r>
            <a:r>
              <a:rPr lang="en-GB" sz="3600" b="0" noProof="0" dirty="0">
                <a:solidFill>
                  <a:schemeClr val="bg1"/>
                </a:solidFill>
              </a:rPr>
              <a:t>do not use them. They may have been copied from an old template style and not be part of our corporate template.</a:t>
            </a:r>
          </a:p>
        </p:txBody>
      </p:sp>
      <p:grpSp>
        <p:nvGrpSpPr>
          <p:cNvPr id="4" name="Group 3">
            <a:extLst>
              <a:ext uri="{FF2B5EF4-FFF2-40B4-BE49-F238E27FC236}">
                <a16:creationId xmlns:a16="http://schemas.microsoft.com/office/drawing/2014/main" id="{2BEB5E5A-DA85-4D5B-80B9-F94482F55D76}"/>
              </a:ext>
            </a:extLst>
          </p:cNvPr>
          <p:cNvGrpSpPr/>
          <p:nvPr userDrawn="1"/>
        </p:nvGrpSpPr>
        <p:grpSpPr bwMode="black">
          <a:xfrm rot="8100000">
            <a:off x="10404874" y="3325226"/>
            <a:ext cx="1036788" cy="1036788"/>
            <a:chOff x="6096000" y="4963130"/>
            <a:chExt cx="1456719" cy="1456719"/>
          </a:xfrm>
          <a:solidFill>
            <a:schemeClr val="bg1"/>
          </a:solidFill>
        </p:grpSpPr>
        <p:sp>
          <p:nvSpPr>
            <p:cNvPr id="3" name="Rectangle 2">
              <a:extLst>
                <a:ext uri="{FF2B5EF4-FFF2-40B4-BE49-F238E27FC236}">
                  <a16:creationId xmlns:a16="http://schemas.microsoft.com/office/drawing/2014/main" id="{C823227E-A862-4A7F-BC20-0D107430AB2C}"/>
                </a:ext>
              </a:extLst>
            </p:cNvPr>
            <p:cNvSpPr/>
            <p:nvPr userDrawn="1"/>
          </p:nvSpPr>
          <p:spPr bwMode="black">
            <a:xfrm rot="5400000">
              <a:off x="5534135" y="5524995"/>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dirty="0" err="1">
                <a:solidFill>
                  <a:schemeClr val="tx1"/>
                </a:solidFill>
              </a:endParaRPr>
            </a:p>
          </p:txBody>
        </p:sp>
        <p:sp>
          <p:nvSpPr>
            <p:cNvPr id="6" name="Rectangle 5">
              <a:extLst>
                <a:ext uri="{FF2B5EF4-FFF2-40B4-BE49-F238E27FC236}">
                  <a16:creationId xmlns:a16="http://schemas.microsoft.com/office/drawing/2014/main" id="{08501AE6-6504-4184-9443-E89AFACF769D}"/>
                </a:ext>
              </a:extLst>
            </p:cNvPr>
            <p:cNvSpPr/>
            <p:nvPr userDrawn="1"/>
          </p:nvSpPr>
          <p:spPr bwMode="black">
            <a:xfrm rot="10800000">
              <a:off x="6096000" y="4963130"/>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dirty="0" err="1">
                <a:solidFill>
                  <a:schemeClr val="tx1"/>
                </a:solidFill>
              </a:endParaRPr>
            </a:p>
          </p:txBody>
        </p:sp>
      </p:grpSp>
      <p:sp>
        <p:nvSpPr>
          <p:cNvPr id="12" name="Rectangle 11">
            <a:extLst>
              <a:ext uri="{FF2B5EF4-FFF2-40B4-BE49-F238E27FC236}">
                <a16:creationId xmlns:a16="http://schemas.microsoft.com/office/drawing/2014/main" id="{67CEE09B-6EE1-4BF2-85A3-DE69E91BC4C6}"/>
              </a:ext>
            </a:extLst>
          </p:cNvPr>
          <p:cNvSpPr/>
          <p:nvPr userDrawn="1"/>
        </p:nvSpPr>
        <p:spPr>
          <a:xfrm>
            <a:off x="430213" y="2588374"/>
            <a:ext cx="10152346" cy="2215991"/>
          </a:xfrm>
          <a:prstGeom prst="rect">
            <a:avLst/>
          </a:prstGeom>
        </p:spPr>
        <p:txBody>
          <a:bodyPr wrap="square">
            <a:spAutoFit/>
          </a:bodyPr>
          <a:lstStyle/>
          <a:p>
            <a:pPr algn="ctr"/>
            <a:r>
              <a:rPr lang="en-GB" sz="13800" b="1" i="0" noProof="0" dirty="0">
                <a:solidFill>
                  <a:schemeClr val="bg1"/>
                </a:solidFill>
              </a:rPr>
              <a:t>Do not use </a:t>
            </a:r>
            <a:endParaRPr lang="en-GB" sz="2400" b="1" i="0" dirty="0"/>
          </a:p>
        </p:txBody>
      </p:sp>
      <p:sp>
        <p:nvSpPr>
          <p:cNvPr id="16" name="Do not use">
            <a:extLst>
              <a:ext uri="{FF2B5EF4-FFF2-40B4-BE49-F238E27FC236}">
                <a16:creationId xmlns:a16="http://schemas.microsoft.com/office/drawing/2014/main" id="{A8FA78FA-4D94-4717-B7C6-6F86378D6B01}"/>
              </a:ext>
            </a:extLst>
          </p:cNvPr>
          <p:cNvSpPr txBox="1"/>
          <p:nvPr userDrawn="1"/>
        </p:nvSpPr>
        <p:spPr>
          <a:xfrm>
            <a:off x="430214" y="5186455"/>
            <a:ext cx="11356974" cy="969496"/>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GB" sz="2000" b="0" noProof="0" dirty="0">
                <a:solidFill>
                  <a:schemeClr val="bg1"/>
                </a:solidFill>
              </a:rPr>
              <a:t>Due to PowerPoint’s standard Copy/Paste functionality extra undesirable layouts can appear.</a:t>
            </a:r>
          </a:p>
          <a:p>
            <a:pPr marL="0" marR="0" indent="0" algn="ctr" fontAlgn="auto">
              <a:lnSpc>
                <a:spcPct val="100000"/>
              </a:lnSpc>
              <a:spcBef>
                <a:spcPts val="600"/>
              </a:spcBef>
              <a:spcAft>
                <a:spcPts val="0"/>
              </a:spcAft>
              <a:buClr>
                <a:srgbClr val="003755"/>
              </a:buClr>
              <a:buSzTx/>
              <a:buFontTx/>
              <a:buNone/>
              <a:tabLst/>
            </a:pPr>
            <a:r>
              <a:rPr lang="en-GB" sz="2000" b="0" noProof="0" dirty="0">
                <a:solidFill>
                  <a:schemeClr val="bg1"/>
                </a:solidFill>
              </a:rPr>
              <a:t>Also notice: Layouts after this might contain potential confidential information.</a:t>
            </a:r>
            <a:br>
              <a:rPr lang="en-GB" sz="1800" b="0" noProof="0" dirty="0">
                <a:solidFill>
                  <a:schemeClr val="bg1"/>
                </a:solidFill>
              </a:rPr>
            </a:br>
            <a:endParaRPr lang="en-GB" sz="1800" b="0" noProof="0" dirty="0">
              <a:solidFill>
                <a:schemeClr val="bg1"/>
              </a:solidFill>
            </a:endParaRPr>
          </a:p>
        </p:txBody>
      </p:sp>
      <p:sp>
        <p:nvSpPr>
          <p:cNvPr id="13" name="Date Placeholder 6" hidden="1">
            <a:extLst>
              <a:ext uri="{FF2B5EF4-FFF2-40B4-BE49-F238E27FC236}">
                <a16:creationId xmlns:a16="http://schemas.microsoft.com/office/drawing/2014/main" id="{706505A8-87EA-4BA0-B698-35156BC765D0}"/>
              </a:ext>
            </a:extLst>
          </p:cNvPr>
          <p:cNvSpPr>
            <a:spLocks noGrp="1"/>
          </p:cNvSpPr>
          <p:nvPr>
            <p:ph type="dt" sz="half" idx="15"/>
          </p:nvPr>
        </p:nvSpPr>
        <p:spPr>
          <a:xfrm>
            <a:off x="0" y="6858000"/>
            <a:ext cx="0" cy="0"/>
          </a:xfrm>
        </p:spPr>
        <p:txBody>
          <a:bodyPr/>
          <a:lstStyle>
            <a:lvl1pPr>
              <a:defRPr sz="100">
                <a:noFill/>
              </a:defRPr>
            </a:lvl1pPr>
          </a:lstStyle>
          <a:p>
            <a:fld id="{B2B3425A-B7FE-4630-AA54-7F95BEAB3C43}" type="datetime4">
              <a:rPr lang="en-GB" smtClean="0"/>
              <a:t>31 October 2023</a:t>
            </a:fld>
            <a:endParaRPr lang="en-GB" dirty="0"/>
          </a:p>
        </p:txBody>
      </p:sp>
      <p:sp>
        <p:nvSpPr>
          <p:cNvPr id="14" name="Footer Placeholder 8" hidden="1">
            <a:extLst>
              <a:ext uri="{FF2B5EF4-FFF2-40B4-BE49-F238E27FC236}">
                <a16:creationId xmlns:a16="http://schemas.microsoft.com/office/drawing/2014/main" id="{AB150C2C-2030-498B-8262-6BD5BCCBB345}"/>
              </a:ext>
            </a:extLst>
          </p:cNvPr>
          <p:cNvSpPr>
            <a:spLocks noGrp="1"/>
          </p:cNvSpPr>
          <p:nvPr>
            <p:ph type="ftr" sz="quarter" idx="16"/>
          </p:nvPr>
        </p:nvSpPr>
        <p:spPr>
          <a:xfrm>
            <a:off x="0" y="6858000"/>
            <a:ext cx="0" cy="0"/>
          </a:xfrm>
        </p:spPr>
        <p:txBody>
          <a:bodyPr/>
          <a:lstStyle>
            <a:lvl1pPr>
              <a:defRPr sz="100">
                <a:noFill/>
              </a:defRPr>
            </a:lvl1pPr>
          </a:lstStyle>
          <a:p>
            <a:endParaRPr lang="en-GB" dirty="0"/>
          </a:p>
        </p:txBody>
      </p:sp>
      <p:sp>
        <p:nvSpPr>
          <p:cNvPr id="15" name="Slide Number Placeholder 10" hidden="1">
            <a:extLst>
              <a:ext uri="{FF2B5EF4-FFF2-40B4-BE49-F238E27FC236}">
                <a16:creationId xmlns:a16="http://schemas.microsoft.com/office/drawing/2014/main" id="{E81B246F-92C7-4EF8-ACD0-05F73C7095BE}"/>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1653146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Title and Top Text ">
    <p:spTree>
      <p:nvGrpSpPr>
        <p:cNvPr id="1" name=""/>
        <p:cNvGrpSpPr/>
        <p:nvPr/>
      </p:nvGrpSpPr>
      <p:grpSpPr>
        <a:xfrm>
          <a:off x="0" y="0"/>
          <a:ext cx="0" cy="0"/>
          <a:chOff x="0" y="0"/>
          <a:chExt cx="0" cy="0"/>
        </a:xfrm>
      </p:grpSpPr>
      <p:sp>
        <p:nvSpPr>
          <p:cNvPr id="4" name="Date Placeholder 3" hidden="1">
            <a:extLst>
              <a:ext uri="{FF2B5EF4-FFF2-40B4-BE49-F238E27FC236}">
                <a16:creationId xmlns:a16="http://schemas.microsoft.com/office/drawing/2014/main" id="{DE4DB6AC-0CD0-4523-A347-0C4D91692F5E}"/>
              </a:ext>
            </a:extLst>
          </p:cNvPr>
          <p:cNvSpPr>
            <a:spLocks noGrp="1"/>
          </p:cNvSpPr>
          <p:nvPr>
            <p:ph type="dt" sz="half" idx="24"/>
          </p:nvPr>
        </p:nvSpPr>
        <p:spPr/>
        <p:txBody>
          <a:bodyPr/>
          <a:lstStyle/>
          <a:p>
            <a:fld id="{C99E0EC7-52FC-46E3-A9A5-60CCE854CAD9}" type="datetime4">
              <a:rPr lang="en-GB" smtClean="0"/>
              <a:t>31 October 2023</a:t>
            </a:fld>
            <a:endParaRPr lang="en-GB" dirty="0"/>
          </a:p>
        </p:txBody>
      </p:sp>
      <p:sp>
        <p:nvSpPr>
          <p:cNvPr id="2" name="Title 1">
            <a:extLst>
              <a:ext uri="{FF2B5EF4-FFF2-40B4-BE49-F238E27FC236}">
                <a16:creationId xmlns:a16="http://schemas.microsoft.com/office/drawing/2014/main" id="{4166AEB5-52F0-4660-8F42-9D54730AF814}"/>
              </a:ext>
            </a:extLst>
          </p:cNvPr>
          <p:cNvSpPr>
            <a:spLocks noGrp="1"/>
          </p:cNvSpPr>
          <p:nvPr>
            <p:ph type="title" hasCustomPrompt="1"/>
          </p:nvPr>
        </p:nvSpPr>
        <p:spPr>
          <a:xfrm>
            <a:off x="539750" y="907200"/>
            <a:ext cx="11113200" cy="442800"/>
          </a:xfrm>
        </p:spPr>
        <p:txBody>
          <a:bodyPr/>
          <a:lstStyle/>
          <a:p>
            <a:r>
              <a:rPr lang="en-GB" dirty="0"/>
              <a:t>Click to add title</a:t>
            </a:r>
          </a:p>
        </p:txBody>
      </p:sp>
      <p:sp>
        <p:nvSpPr>
          <p:cNvPr id="11" name="Subtitle Eyebrow">
            <a:extLst>
              <a:ext uri="{FF2B5EF4-FFF2-40B4-BE49-F238E27FC236}">
                <a16:creationId xmlns:a16="http://schemas.microsoft.com/office/drawing/2014/main" id="{6BC49434-3EB3-41C0-83F5-556D0CF37030}"/>
              </a:ext>
            </a:extLst>
          </p:cNvPr>
          <p:cNvSpPr>
            <a:spLocks noGrp="1"/>
          </p:cNvSpPr>
          <p:nvPr>
            <p:ph type="subTitle" idx="33" hasCustomPrompt="1"/>
          </p:nvPr>
        </p:nvSpPr>
        <p:spPr>
          <a:xfrm>
            <a:off x="539999" y="481818"/>
            <a:ext cx="2642400" cy="154800"/>
          </a:xfrm>
        </p:spPr>
        <p:txBody>
          <a:bodyPr/>
          <a:lstStyle>
            <a:lvl1pPr marL="0" indent="0" algn="l">
              <a:lnSpc>
                <a:spcPct val="100000"/>
              </a:lnSpc>
              <a:spcBef>
                <a:spcPts val="0"/>
              </a:spcBef>
              <a:spcAft>
                <a:spcPts val="0"/>
              </a:spcAft>
              <a:buFont typeface="Arial" panose="020B0604020202020204" pitchFamily="34" charset="0"/>
              <a:buChar char="​"/>
              <a:defRPr sz="900" b="0">
                <a:solidFill>
                  <a:schemeClr val="accent1"/>
                </a:solidFill>
                <a:latin typeface="+mn-lt"/>
              </a:defRPr>
            </a:lvl1pPr>
            <a:lvl2pPr marL="0" indent="0" algn="l">
              <a:buFont typeface="Arial" panose="020B0604020202020204" pitchFamily="34" charset="0"/>
              <a:buNone/>
              <a:defRPr sz="1800" b="1">
                <a:solidFill>
                  <a:schemeClr val="bg1"/>
                </a:solidFill>
                <a:latin typeface="+mn-lt"/>
              </a:defRPr>
            </a:lvl2pPr>
            <a:lvl3pPr marL="0" indent="0" algn="l">
              <a:buFont typeface="Arial" panose="020B0604020202020204" pitchFamily="34" charset="0"/>
              <a:buChar char="​"/>
              <a:defRPr sz="1800" b="1">
                <a:solidFill>
                  <a:schemeClr val="bg1"/>
                </a:solidFill>
                <a:latin typeface="+mn-lt"/>
              </a:defRPr>
            </a:lvl3pPr>
            <a:lvl4pPr marL="0" indent="0" algn="l">
              <a:buFont typeface="Arial" panose="020B0604020202020204" pitchFamily="34" charset="0"/>
              <a:buChar char="​"/>
              <a:defRPr sz="1800" b="1">
                <a:solidFill>
                  <a:schemeClr val="bg1"/>
                </a:solidFill>
                <a:latin typeface="+mn-lt"/>
              </a:defRPr>
            </a:lvl4pPr>
            <a:lvl5pPr marL="0" indent="0" algn="l">
              <a:buFont typeface="Arial" panose="020B0604020202020204" pitchFamily="34" charset="0"/>
              <a:buChar char="​"/>
              <a:defRPr sz="1800" b="1">
                <a:solidFill>
                  <a:schemeClr val="bg1"/>
                </a:solidFill>
                <a:latin typeface="+mn-lt"/>
              </a:defRPr>
            </a:lvl5pPr>
            <a:lvl6pPr marL="0" indent="0" algn="l">
              <a:buFont typeface="Arial" panose="020B0604020202020204" pitchFamily="34" charset="0"/>
              <a:buChar char="​"/>
              <a:defRPr sz="1800" b="1">
                <a:solidFill>
                  <a:schemeClr val="bg1"/>
                </a:solidFill>
                <a:latin typeface="+mn-lt"/>
              </a:defRPr>
            </a:lvl6pPr>
            <a:lvl7pPr marL="0" indent="0" algn="l">
              <a:buFont typeface="Arial" panose="020B0604020202020204" pitchFamily="34" charset="0"/>
              <a:buChar char="​"/>
              <a:defRPr sz="1800" b="1">
                <a:solidFill>
                  <a:schemeClr val="bg1"/>
                </a:solidFill>
                <a:latin typeface="+mn-lt"/>
              </a:defRPr>
            </a:lvl7pPr>
            <a:lvl8pPr marL="0" indent="0" algn="l">
              <a:buFont typeface="Arial" panose="020B0604020202020204" pitchFamily="34" charset="0"/>
              <a:buChar char="​"/>
              <a:defRPr sz="1800" b="1">
                <a:solidFill>
                  <a:schemeClr val="bg1"/>
                </a:solidFill>
                <a:latin typeface="+mn-lt"/>
              </a:defRPr>
            </a:lvl8pPr>
            <a:lvl9pPr marL="0" indent="0" algn="l">
              <a:buFont typeface="Arial" panose="020B0604020202020204" pitchFamily="34" charset="0"/>
              <a:buChar char="​"/>
              <a:defRPr sz="1800" b="1">
                <a:solidFill>
                  <a:schemeClr val="bg1"/>
                </a:solidFill>
                <a:latin typeface="+mn-lt"/>
              </a:defRPr>
            </a:lvl9pPr>
          </a:lstStyle>
          <a:p>
            <a:r>
              <a:rPr lang="en-GB" dirty="0"/>
              <a:t>Click to add Eyebrow text</a:t>
            </a:r>
          </a:p>
        </p:txBody>
      </p:sp>
      <p:sp>
        <p:nvSpPr>
          <p:cNvPr id="5" name="Footer Placeholder 4">
            <a:extLst>
              <a:ext uri="{FF2B5EF4-FFF2-40B4-BE49-F238E27FC236}">
                <a16:creationId xmlns:a16="http://schemas.microsoft.com/office/drawing/2014/main" id="{0BE2DE24-DF9F-447B-B6C3-908B6DD11E47}"/>
              </a:ext>
            </a:extLst>
          </p:cNvPr>
          <p:cNvSpPr>
            <a:spLocks noGrp="1"/>
          </p:cNvSpPr>
          <p:nvPr>
            <p:ph type="ftr" sz="quarter" idx="25"/>
          </p:nvPr>
        </p:nvSpPr>
        <p:spPr/>
        <p:txBody>
          <a:bodyPr/>
          <a:lstStyle/>
          <a:p>
            <a:endParaRPr lang="en-GB" dirty="0"/>
          </a:p>
        </p:txBody>
      </p:sp>
      <p:sp>
        <p:nvSpPr>
          <p:cNvPr id="6" name="Slide Number Placeholder 5">
            <a:extLst>
              <a:ext uri="{FF2B5EF4-FFF2-40B4-BE49-F238E27FC236}">
                <a16:creationId xmlns:a16="http://schemas.microsoft.com/office/drawing/2014/main" id="{A105EE41-47F6-4260-903A-1FA6906396D7}"/>
              </a:ext>
            </a:extLst>
          </p:cNvPr>
          <p:cNvSpPr>
            <a:spLocks noGrp="1"/>
          </p:cNvSpPr>
          <p:nvPr>
            <p:ph type="sldNum" sz="quarter" idx="26"/>
          </p:nvPr>
        </p:nvSpPr>
        <p:spPr/>
        <p:txBody>
          <a:bodyPr/>
          <a:lstStyle/>
          <a:p>
            <a:fld id="{23AA811B-2EBD-4900-905E-5BE206449611}" type="slidenum">
              <a:rPr lang="en-GB" smtClean="0"/>
              <a:pPr/>
              <a:t>‹#›</a:t>
            </a:fld>
            <a:endParaRPr lang="en-GB" dirty="0"/>
          </a:p>
        </p:txBody>
      </p:sp>
      <p:sp>
        <p:nvSpPr>
          <p:cNvPr id="9" name="Text Placeholder 8">
            <a:extLst>
              <a:ext uri="{FF2B5EF4-FFF2-40B4-BE49-F238E27FC236}">
                <a16:creationId xmlns:a16="http://schemas.microsoft.com/office/drawing/2014/main" id="{D176210D-BB15-4F94-BBD9-78DBA5A55E22}"/>
              </a:ext>
            </a:extLst>
          </p:cNvPr>
          <p:cNvSpPr>
            <a:spLocks noGrp="1"/>
          </p:cNvSpPr>
          <p:nvPr>
            <p:ph type="body" sz="quarter" idx="34" hasCustomPrompt="1"/>
          </p:nvPr>
        </p:nvSpPr>
        <p:spPr>
          <a:xfrm>
            <a:off x="540000" y="1350000"/>
            <a:ext cx="11112500" cy="644400"/>
          </a:xfrm>
        </p:spPr>
        <p:txBody>
          <a:bodyPr/>
          <a:lstStyle>
            <a:lvl5pPr>
              <a:defRPr/>
            </a:lvl5pPr>
          </a:lstStyle>
          <a:p>
            <a:pPr lvl="0"/>
            <a:r>
              <a:rPr lang="en-GB" noProof="0" dirty="0"/>
              <a:t>Level 1 (</a:t>
            </a:r>
            <a:r>
              <a:rPr lang="en-GB" noProof="0" dirty="0" err="1"/>
              <a:t>Enter+TAB</a:t>
            </a:r>
            <a:r>
              <a:rPr lang="en-GB" noProof="0" dirty="0"/>
              <a:t> for next text level, SHIFT+TAB to go back in levels)</a:t>
            </a:r>
          </a:p>
          <a:p>
            <a:pPr lvl="1"/>
            <a:r>
              <a:rPr lang="en-GB" noProof="0" dirty="0"/>
              <a:t>Level 2</a:t>
            </a:r>
          </a:p>
          <a:p>
            <a:pPr lvl="2"/>
            <a:r>
              <a:rPr lang="en-GB" noProof="0" dirty="0"/>
              <a:t>Level 3</a:t>
            </a:r>
          </a:p>
          <a:p>
            <a:pPr lvl="3"/>
            <a:r>
              <a:rPr lang="en-GB" noProof="0" dirty="0"/>
              <a:t>Level 4, Header</a:t>
            </a:r>
          </a:p>
          <a:p>
            <a:pPr lvl="4"/>
            <a:r>
              <a:rPr lang="en-GB" noProof="0" dirty="0"/>
              <a:t>Level 5, Body</a:t>
            </a:r>
          </a:p>
          <a:p>
            <a:pPr lvl="5"/>
            <a:r>
              <a:rPr lang="en-GB" noProof="0" dirty="0"/>
              <a:t>Level 6</a:t>
            </a:r>
          </a:p>
          <a:p>
            <a:pPr lvl="6"/>
            <a:r>
              <a:rPr lang="en-GB" noProof="0" dirty="0"/>
              <a:t>Level 7</a:t>
            </a:r>
          </a:p>
          <a:p>
            <a:pPr lvl="7"/>
            <a:r>
              <a:rPr lang="en-GB" noProof="0" dirty="0"/>
              <a:t>Level 8</a:t>
            </a:r>
          </a:p>
          <a:p>
            <a:pPr lvl="8"/>
            <a:r>
              <a:rPr lang="en-GB" noProof="0" dirty="0"/>
              <a:t>Level 9, </a:t>
            </a:r>
            <a:r>
              <a:rPr lang="en-GB" dirty="0"/>
              <a:t>Highlight</a:t>
            </a:r>
            <a:endParaRPr lang="en-GB" noProof="0" dirty="0"/>
          </a:p>
        </p:txBody>
      </p:sp>
      <p:sp>
        <p:nvSpPr>
          <p:cNvPr id="10" name="Logo">
            <a:extLst>
              <a:ext uri="{FF2B5EF4-FFF2-40B4-BE49-F238E27FC236}">
                <a16:creationId xmlns:a16="http://schemas.microsoft.com/office/drawing/2014/main" id="{513A64FF-A7A1-4A75-B78B-C49F660B20B4}"/>
              </a:ext>
            </a:extLst>
          </p:cNvPr>
          <p:cNvSpPr>
            <a:spLocks noChangeArrowheads="1"/>
          </p:cNvSpPr>
          <p:nvPr userDrawn="1"/>
        </p:nvSpPr>
        <p:spPr bwMode="auto">
          <a:xfrm>
            <a:off x="11157045" y="491598"/>
            <a:ext cx="493617" cy="102665"/>
          </a:xfrm>
          <a:custGeom>
            <a:avLst/>
            <a:gdLst>
              <a:gd name="T0" fmla="*/ 3133 w 3201"/>
              <a:gd name="T1" fmla="*/ 97 h 664"/>
              <a:gd name="T2" fmla="*/ 3148 w 3201"/>
              <a:gd name="T3" fmla="*/ 81 h 664"/>
              <a:gd name="T4" fmla="*/ 3120 w 3201"/>
              <a:gd name="T5" fmla="*/ 77 h 664"/>
              <a:gd name="T6" fmla="*/ 3109 w 3201"/>
              <a:gd name="T7" fmla="*/ 135 h 664"/>
              <a:gd name="T8" fmla="*/ 3150 w 3201"/>
              <a:gd name="T9" fmla="*/ 69 h 664"/>
              <a:gd name="T10" fmla="*/ 3156 w 3201"/>
              <a:gd name="T11" fmla="*/ 99 h 664"/>
              <a:gd name="T12" fmla="*/ 3158 w 3201"/>
              <a:gd name="T13" fmla="*/ 122 h 664"/>
              <a:gd name="T14" fmla="*/ 3147 w 3201"/>
              <a:gd name="T15" fmla="*/ 124 h 664"/>
              <a:gd name="T16" fmla="*/ 3120 w 3201"/>
              <a:gd name="T17" fmla="*/ 106 h 664"/>
              <a:gd name="T18" fmla="*/ 2276 w 3201"/>
              <a:gd name="T19" fmla="*/ 420 h 664"/>
              <a:gd name="T20" fmla="*/ 2391 w 3201"/>
              <a:gd name="T21" fmla="*/ 562 h 664"/>
              <a:gd name="T22" fmla="*/ 2473 w 3201"/>
              <a:gd name="T23" fmla="*/ 314 h 664"/>
              <a:gd name="T24" fmla="*/ 2276 w 3201"/>
              <a:gd name="T25" fmla="*/ 420 h 664"/>
              <a:gd name="T26" fmla="*/ 2178 w 3201"/>
              <a:gd name="T27" fmla="*/ 294 h 664"/>
              <a:gd name="T28" fmla="*/ 2567 w 3201"/>
              <a:gd name="T29" fmla="*/ 245 h 664"/>
              <a:gd name="T30" fmla="*/ 2392 w 3201"/>
              <a:gd name="T31" fmla="*/ 662 h 664"/>
              <a:gd name="T32" fmla="*/ 2147 w 3201"/>
              <a:gd name="T33" fmla="*/ 413 h 664"/>
              <a:gd name="T34" fmla="*/ 649 w 3201"/>
              <a:gd name="T35" fmla="*/ 526 h 664"/>
              <a:gd name="T36" fmla="*/ 847 w 3201"/>
              <a:gd name="T37" fmla="*/ 419 h 664"/>
              <a:gd name="T38" fmla="*/ 649 w 3201"/>
              <a:gd name="T39" fmla="*/ 314 h 664"/>
              <a:gd name="T40" fmla="*/ 488 w 3201"/>
              <a:gd name="T41" fmla="*/ 413 h 664"/>
              <a:gd name="T42" fmla="*/ 731 w 3201"/>
              <a:gd name="T43" fmla="*/ 177 h 664"/>
              <a:gd name="T44" fmla="*/ 906 w 3201"/>
              <a:gd name="T45" fmla="*/ 593 h 664"/>
              <a:gd name="T46" fmla="*/ 518 w 3201"/>
              <a:gd name="T47" fmla="*/ 549 h 664"/>
              <a:gd name="T48" fmla="*/ 3137 w 3201"/>
              <a:gd name="T49" fmla="*/ 48 h 664"/>
              <a:gd name="T50" fmla="*/ 3084 w 3201"/>
              <a:gd name="T51" fmla="*/ 100 h 664"/>
              <a:gd name="T52" fmla="*/ 3137 w 3201"/>
              <a:gd name="T53" fmla="*/ 152 h 664"/>
              <a:gd name="T54" fmla="*/ 3190 w 3201"/>
              <a:gd name="T55" fmla="*/ 100 h 664"/>
              <a:gd name="T56" fmla="*/ 3137 w 3201"/>
              <a:gd name="T57" fmla="*/ 48 h 664"/>
              <a:gd name="T58" fmla="*/ 3168 w 3201"/>
              <a:gd name="T59" fmla="*/ 46 h 664"/>
              <a:gd name="T60" fmla="*/ 3192 w 3201"/>
              <a:gd name="T61" fmla="*/ 131 h 664"/>
              <a:gd name="T62" fmla="*/ 3105 w 3201"/>
              <a:gd name="T63" fmla="*/ 154 h 664"/>
              <a:gd name="T64" fmla="*/ 3082 w 3201"/>
              <a:gd name="T65" fmla="*/ 69 h 664"/>
              <a:gd name="T66" fmla="*/ 2809 w 3201"/>
              <a:gd name="T67" fmla="*/ 652 h 664"/>
              <a:gd name="T68" fmla="*/ 2749 w 3201"/>
              <a:gd name="T69" fmla="*/ 187 h 664"/>
              <a:gd name="T70" fmla="*/ 2877 w 3201"/>
              <a:gd name="T71" fmla="*/ 464 h 664"/>
              <a:gd name="T72" fmla="*/ 3109 w 3201"/>
              <a:gd name="T73" fmla="*/ 187 h 664"/>
              <a:gd name="T74" fmla="*/ 1826 w 3201"/>
              <a:gd name="T75" fmla="*/ 416 h 664"/>
              <a:gd name="T76" fmla="*/ 2110 w 3201"/>
              <a:gd name="T77" fmla="*/ 308 h 664"/>
              <a:gd name="T78" fmla="*/ 1831 w 3201"/>
              <a:gd name="T79" fmla="*/ 663 h 664"/>
              <a:gd name="T80" fmla="*/ 1500 w 3201"/>
              <a:gd name="T81" fmla="*/ 329 h 664"/>
              <a:gd name="T82" fmla="*/ 1824 w 3201"/>
              <a:gd name="T83" fmla="*/ 0 h 664"/>
              <a:gd name="T84" fmla="*/ 1971 w 3201"/>
              <a:gd name="T85" fmla="*/ 212 h 664"/>
              <a:gd name="T86" fmla="*/ 1686 w 3201"/>
              <a:gd name="T87" fmla="*/ 164 h 664"/>
              <a:gd name="T88" fmla="*/ 1822 w 3201"/>
              <a:gd name="T89" fmla="*/ 552 h 664"/>
              <a:gd name="T90" fmla="*/ 1977 w 3201"/>
              <a:gd name="T91" fmla="*/ 416 h 664"/>
              <a:gd name="T92" fmla="*/ 1330 w 3201"/>
              <a:gd name="T93" fmla="*/ 652 h 664"/>
              <a:gd name="T94" fmla="*/ 1174 w 3201"/>
              <a:gd name="T95" fmla="*/ 662 h 664"/>
              <a:gd name="T96" fmla="*/ 1016 w 3201"/>
              <a:gd name="T97" fmla="*/ 481 h 664"/>
              <a:gd name="T98" fmla="*/ 1141 w 3201"/>
              <a:gd name="T99" fmla="*/ 401 h 664"/>
              <a:gd name="T100" fmla="*/ 1220 w 3201"/>
              <a:gd name="T101" fmla="*/ 569 h 664"/>
              <a:gd name="T102" fmla="*/ 1321 w 3201"/>
              <a:gd name="T103" fmla="*/ 383 h 664"/>
              <a:gd name="T104" fmla="*/ 1447 w 3201"/>
              <a:gd name="T105" fmla="*/ 652 h 664"/>
              <a:gd name="T106" fmla="*/ 239 w 3201"/>
              <a:gd name="T107" fmla="*/ 382 h 664"/>
              <a:gd name="T108" fmla="*/ 308 w 3201"/>
              <a:gd name="T109" fmla="*/ 264 h 664"/>
              <a:gd name="T110" fmla="*/ 371 w 3201"/>
              <a:gd name="T111" fmla="*/ 383 h 664"/>
              <a:gd name="T112" fmla="*/ 239 w 3201"/>
              <a:gd name="T113" fmla="*/ 382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201" h="664">
                <a:moveTo>
                  <a:pt x="3120" y="97"/>
                </a:moveTo>
                <a:lnTo>
                  <a:pt x="3120" y="97"/>
                </a:lnTo>
                <a:cubicBezTo>
                  <a:pt x="3133" y="97"/>
                  <a:pt x="3133" y="97"/>
                  <a:pt x="3133" y="97"/>
                </a:cubicBezTo>
                <a:cubicBezTo>
                  <a:pt x="3140" y="97"/>
                  <a:pt x="3144" y="96"/>
                  <a:pt x="3146" y="94"/>
                </a:cubicBezTo>
                <a:cubicBezTo>
                  <a:pt x="3149" y="92"/>
                  <a:pt x="3150" y="90"/>
                  <a:pt x="3150" y="87"/>
                </a:cubicBezTo>
                <a:cubicBezTo>
                  <a:pt x="3150" y="85"/>
                  <a:pt x="3149" y="83"/>
                  <a:pt x="3148" y="81"/>
                </a:cubicBezTo>
                <a:cubicBezTo>
                  <a:pt x="3147" y="80"/>
                  <a:pt x="3145" y="79"/>
                  <a:pt x="3143" y="78"/>
                </a:cubicBezTo>
                <a:cubicBezTo>
                  <a:pt x="3141" y="77"/>
                  <a:pt x="3138" y="77"/>
                  <a:pt x="3132" y="77"/>
                </a:cubicBezTo>
                <a:cubicBezTo>
                  <a:pt x="3120" y="77"/>
                  <a:pt x="3120" y="77"/>
                  <a:pt x="3120" y="77"/>
                </a:cubicBezTo>
                <a:lnTo>
                  <a:pt x="3120" y="97"/>
                </a:lnTo>
                <a:close/>
                <a:moveTo>
                  <a:pt x="3109" y="135"/>
                </a:moveTo>
                <a:lnTo>
                  <a:pt x="3109" y="135"/>
                </a:lnTo>
                <a:cubicBezTo>
                  <a:pt x="3109" y="68"/>
                  <a:pt x="3109" y="68"/>
                  <a:pt x="3109" y="68"/>
                </a:cubicBezTo>
                <a:cubicBezTo>
                  <a:pt x="3132" y="68"/>
                  <a:pt x="3132" y="68"/>
                  <a:pt x="3132" y="68"/>
                </a:cubicBezTo>
                <a:cubicBezTo>
                  <a:pt x="3140" y="68"/>
                  <a:pt x="3146" y="68"/>
                  <a:pt x="3150" y="69"/>
                </a:cubicBezTo>
                <a:cubicBezTo>
                  <a:pt x="3153" y="71"/>
                  <a:pt x="3156" y="73"/>
                  <a:pt x="3158" y="76"/>
                </a:cubicBezTo>
                <a:cubicBezTo>
                  <a:pt x="3160" y="79"/>
                  <a:pt x="3161" y="82"/>
                  <a:pt x="3161" y="86"/>
                </a:cubicBezTo>
                <a:cubicBezTo>
                  <a:pt x="3161" y="91"/>
                  <a:pt x="3160" y="95"/>
                  <a:pt x="3156" y="99"/>
                </a:cubicBezTo>
                <a:cubicBezTo>
                  <a:pt x="3153" y="102"/>
                  <a:pt x="3148" y="104"/>
                  <a:pt x="3142" y="105"/>
                </a:cubicBezTo>
                <a:cubicBezTo>
                  <a:pt x="3144" y="106"/>
                  <a:pt x="3146" y="107"/>
                  <a:pt x="3148" y="108"/>
                </a:cubicBezTo>
                <a:cubicBezTo>
                  <a:pt x="3150" y="111"/>
                  <a:pt x="3154" y="115"/>
                  <a:pt x="3158" y="122"/>
                </a:cubicBezTo>
                <a:cubicBezTo>
                  <a:pt x="3166" y="135"/>
                  <a:pt x="3166" y="135"/>
                  <a:pt x="3166" y="135"/>
                </a:cubicBezTo>
                <a:cubicBezTo>
                  <a:pt x="3153" y="135"/>
                  <a:pt x="3153" y="135"/>
                  <a:pt x="3153" y="135"/>
                </a:cubicBezTo>
                <a:cubicBezTo>
                  <a:pt x="3147" y="124"/>
                  <a:pt x="3147" y="124"/>
                  <a:pt x="3147" y="124"/>
                </a:cubicBezTo>
                <a:cubicBezTo>
                  <a:pt x="3142" y="116"/>
                  <a:pt x="3138" y="111"/>
                  <a:pt x="3135" y="109"/>
                </a:cubicBezTo>
                <a:cubicBezTo>
                  <a:pt x="3133" y="107"/>
                  <a:pt x="3130" y="106"/>
                  <a:pt x="3126" y="106"/>
                </a:cubicBezTo>
                <a:cubicBezTo>
                  <a:pt x="3120" y="106"/>
                  <a:pt x="3120" y="106"/>
                  <a:pt x="3120" y="106"/>
                </a:cubicBezTo>
                <a:cubicBezTo>
                  <a:pt x="3120" y="135"/>
                  <a:pt x="3120" y="135"/>
                  <a:pt x="3120" y="135"/>
                </a:cubicBezTo>
                <a:lnTo>
                  <a:pt x="3109" y="135"/>
                </a:lnTo>
                <a:close/>
                <a:moveTo>
                  <a:pt x="2276" y="420"/>
                </a:moveTo>
                <a:lnTo>
                  <a:pt x="2276" y="420"/>
                </a:lnTo>
                <a:cubicBezTo>
                  <a:pt x="2276" y="466"/>
                  <a:pt x="2287" y="501"/>
                  <a:pt x="2309" y="526"/>
                </a:cubicBezTo>
                <a:cubicBezTo>
                  <a:pt x="2331" y="550"/>
                  <a:pt x="2359" y="562"/>
                  <a:pt x="2391" y="562"/>
                </a:cubicBezTo>
                <a:cubicBezTo>
                  <a:pt x="2424" y="562"/>
                  <a:pt x="2451" y="550"/>
                  <a:pt x="2473" y="526"/>
                </a:cubicBezTo>
                <a:cubicBezTo>
                  <a:pt x="2495" y="501"/>
                  <a:pt x="2507" y="465"/>
                  <a:pt x="2507" y="419"/>
                </a:cubicBezTo>
                <a:cubicBezTo>
                  <a:pt x="2507" y="373"/>
                  <a:pt x="2495" y="338"/>
                  <a:pt x="2473" y="314"/>
                </a:cubicBezTo>
                <a:cubicBezTo>
                  <a:pt x="2451" y="289"/>
                  <a:pt x="2424" y="277"/>
                  <a:pt x="2391" y="277"/>
                </a:cubicBezTo>
                <a:cubicBezTo>
                  <a:pt x="2359" y="277"/>
                  <a:pt x="2331" y="289"/>
                  <a:pt x="2309" y="314"/>
                </a:cubicBezTo>
                <a:cubicBezTo>
                  <a:pt x="2287" y="338"/>
                  <a:pt x="2276" y="374"/>
                  <a:pt x="2276" y="420"/>
                </a:cubicBezTo>
                <a:close/>
                <a:moveTo>
                  <a:pt x="2147" y="413"/>
                </a:moveTo>
                <a:lnTo>
                  <a:pt x="2147" y="413"/>
                </a:lnTo>
                <a:cubicBezTo>
                  <a:pt x="2147" y="372"/>
                  <a:pt x="2157" y="333"/>
                  <a:pt x="2178" y="294"/>
                </a:cubicBezTo>
                <a:cubicBezTo>
                  <a:pt x="2198" y="256"/>
                  <a:pt x="2228" y="227"/>
                  <a:pt x="2265" y="207"/>
                </a:cubicBezTo>
                <a:cubicBezTo>
                  <a:pt x="2302" y="187"/>
                  <a:pt x="2344" y="177"/>
                  <a:pt x="2391" y="177"/>
                </a:cubicBezTo>
                <a:cubicBezTo>
                  <a:pt x="2462" y="177"/>
                  <a:pt x="2521" y="200"/>
                  <a:pt x="2567" y="245"/>
                </a:cubicBezTo>
                <a:cubicBezTo>
                  <a:pt x="2613" y="291"/>
                  <a:pt x="2635" y="349"/>
                  <a:pt x="2635" y="418"/>
                </a:cubicBezTo>
                <a:cubicBezTo>
                  <a:pt x="2635" y="489"/>
                  <a:pt x="2612" y="547"/>
                  <a:pt x="2566" y="593"/>
                </a:cubicBezTo>
                <a:cubicBezTo>
                  <a:pt x="2520" y="639"/>
                  <a:pt x="2462" y="662"/>
                  <a:pt x="2392" y="662"/>
                </a:cubicBezTo>
                <a:cubicBezTo>
                  <a:pt x="2348" y="662"/>
                  <a:pt x="2307" y="653"/>
                  <a:pt x="2268" y="634"/>
                </a:cubicBezTo>
                <a:cubicBezTo>
                  <a:pt x="2228" y="614"/>
                  <a:pt x="2198" y="586"/>
                  <a:pt x="2178" y="549"/>
                </a:cubicBezTo>
                <a:cubicBezTo>
                  <a:pt x="2157" y="512"/>
                  <a:pt x="2147" y="466"/>
                  <a:pt x="2147" y="413"/>
                </a:cubicBezTo>
                <a:close/>
                <a:moveTo>
                  <a:pt x="616" y="420"/>
                </a:moveTo>
                <a:lnTo>
                  <a:pt x="616" y="420"/>
                </a:lnTo>
                <a:cubicBezTo>
                  <a:pt x="616" y="466"/>
                  <a:pt x="627" y="501"/>
                  <a:pt x="649" y="526"/>
                </a:cubicBezTo>
                <a:cubicBezTo>
                  <a:pt x="671" y="550"/>
                  <a:pt x="699" y="562"/>
                  <a:pt x="732" y="562"/>
                </a:cubicBezTo>
                <a:cubicBezTo>
                  <a:pt x="764" y="562"/>
                  <a:pt x="792" y="550"/>
                  <a:pt x="814" y="526"/>
                </a:cubicBezTo>
                <a:cubicBezTo>
                  <a:pt x="836" y="501"/>
                  <a:pt x="847" y="465"/>
                  <a:pt x="847" y="419"/>
                </a:cubicBezTo>
                <a:cubicBezTo>
                  <a:pt x="847" y="373"/>
                  <a:pt x="836" y="338"/>
                  <a:pt x="814" y="314"/>
                </a:cubicBezTo>
                <a:cubicBezTo>
                  <a:pt x="792" y="289"/>
                  <a:pt x="764" y="277"/>
                  <a:pt x="732" y="277"/>
                </a:cubicBezTo>
                <a:cubicBezTo>
                  <a:pt x="699" y="277"/>
                  <a:pt x="671" y="289"/>
                  <a:pt x="649" y="314"/>
                </a:cubicBezTo>
                <a:cubicBezTo>
                  <a:pt x="627" y="338"/>
                  <a:pt x="616" y="374"/>
                  <a:pt x="616" y="420"/>
                </a:cubicBezTo>
                <a:close/>
                <a:moveTo>
                  <a:pt x="488" y="413"/>
                </a:moveTo>
                <a:lnTo>
                  <a:pt x="488" y="413"/>
                </a:lnTo>
                <a:cubicBezTo>
                  <a:pt x="488" y="372"/>
                  <a:pt x="498" y="333"/>
                  <a:pt x="518" y="294"/>
                </a:cubicBezTo>
                <a:cubicBezTo>
                  <a:pt x="539" y="256"/>
                  <a:pt x="568" y="227"/>
                  <a:pt x="605" y="207"/>
                </a:cubicBezTo>
                <a:cubicBezTo>
                  <a:pt x="643" y="187"/>
                  <a:pt x="685" y="177"/>
                  <a:pt x="731" y="177"/>
                </a:cubicBezTo>
                <a:cubicBezTo>
                  <a:pt x="803" y="177"/>
                  <a:pt x="861" y="200"/>
                  <a:pt x="907" y="245"/>
                </a:cubicBezTo>
                <a:cubicBezTo>
                  <a:pt x="953" y="291"/>
                  <a:pt x="976" y="349"/>
                  <a:pt x="976" y="418"/>
                </a:cubicBezTo>
                <a:cubicBezTo>
                  <a:pt x="976" y="489"/>
                  <a:pt x="953" y="547"/>
                  <a:pt x="906" y="593"/>
                </a:cubicBezTo>
                <a:cubicBezTo>
                  <a:pt x="860" y="639"/>
                  <a:pt x="802" y="662"/>
                  <a:pt x="732" y="662"/>
                </a:cubicBezTo>
                <a:cubicBezTo>
                  <a:pt x="689" y="662"/>
                  <a:pt x="647" y="653"/>
                  <a:pt x="608" y="634"/>
                </a:cubicBezTo>
                <a:cubicBezTo>
                  <a:pt x="569" y="614"/>
                  <a:pt x="539" y="586"/>
                  <a:pt x="518" y="549"/>
                </a:cubicBezTo>
                <a:cubicBezTo>
                  <a:pt x="498" y="512"/>
                  <a:pt x="488" y="466"/>
                  <a:pt x="488" y="413"/>
                </a:cubicBezTo>
                <a:close/>
                <a:moveTo>
                  <a:pt x="3137" y="48"/>
                </a:moveTo>
                <a:lnTo>
                  <a:pt x="3137" y="48"/>
                </a:lnTo>
                <a:cubicBezTo>
                  <a:pt x="3128" y="48"/>
                  <a:pt x="3119" y="51"/>
                  <a:pt x="3111" y="55"/>
                </a:cubicBezTo>
                <a:cubicBezTo>
                  <a:pt x="3102" y="60"/>
                  <a:pt x="3096" y="66"/>
                  <a:pt x="3091" y="74"/>
                </a:cubicBezTo>
                <a:cubicBezTo>
                  <a:pt x="3086" y="83"/>
                  <a:pt x="3084" y="91"/>
                  <a:pt x="3084" y="100"/>
                </a:cubicBezTo>
                <a:cubicBezTo>
                  <a:pt x="3084" y="109"/>
                  <a:pt x="3086" y="118"/>
                  <a:pt x="3091" y="126"/>
                </a:cubicBezTo>
                <a:cubicBezTo>
                  <a:pt x="3095" y="134"/>
                  <a:pt x="3102" y="141"/>
                  <a:pt x="3110" y="145"/>
                </a:cubicBezTo>
                <a:cubicBezTo>
                  <a:pt x="3119" y="150"/>
                  <a:pt x="3128" y="152"/>
                  <a:pt x="3137" y="152"/>
                </a:cubicBezTo>
                <a:cubicBezTo>
                  <a:pt x="3146" y="152"/>
                  <a:pt x="3155" y="150"/>
                  <a:pt x="3163" y="145"/>
                </a:cubicBezTo>
                <a:cubicBezTo>
                  <a:pt x="3171" y="141"/>
                  <a:pt x="3178" y="134"/>
                  <a:pt x="3182" y="126"/>
                </a:cubicBezTo>
                <a:cubicBezTo>
                  <a:pt x="3187" y="118"/>
                  <a:pt x="3190" y="109"/>
                  <a:pt x="3190" y="100"/>
                </a:cubicBezTo>
                <a:cubicBezTo>
                  <a:pt x="3190" y="91"/>
                  <a:pt x="3187" y="83"/>
                  <a:pt x="3182" y="74"/>
                </a:cubicBezTo>
                <a:cubicBezTo>
                  <a:pt x="3178" y="66"/>
                  <a:pt x="3171" y="60"/>
                  <a:pt x="3163" y="55"/>
                </a:cubicBezTo>
                <a:cubicBezTo>
                  <a:pt x="3154" y="51"/>
                  <a:pt x="3145" y="48"/>
                  <a:pt x="3137" y="48"/>
                </a:cubicBezTo>
                <a:close/>
                <a:moveTo>
                  <a:pt x="3137" y="38"/>
                </a:moveTo>
                <a:lnTo>
                  <a:pt x="3137" y="38"/>
                </a:lnTo>
                <a:cubicBezTo>
                  <a:pt x="3147" y="38"/>
                  <a:pt x="3158" y="41"/>
                  <a:pt x="3168" y="46"/>
                </a:cubicBezTo>
                <a:cubicBezTo>
                  <a:pt x="3178" y="51"/>
                  <a:pt x="3186" y="59"/>
                  <a:pt x="3191" y="69"/>
                </a:cubicBezTo>
                <a:cubicBezTo>
                  <a:pt x="3197" y="79"/>
                  <a:pt x="3200" y="89"/>
                  <a:pt x="3200" y="100"/>
                </a:cubicBezTo>
                <a:cubicBezTo>
                  <a:pt x="3200" y="111"/>
                  <a:pt x="3197" y="121"/>
                  <a:pt x="3192" y="131"/>
                </a:cubicBezTo>
                <a:cubicBezTo>
                  <a:pt x="3186" y="141"/>
                  <a:pt x="3178" y="149"/>
                  <a:pt x="3168" y="154"/>
                </a:cubicBezTo>
                <a:cubicBezTo>
                  <a:pt x="3158" y="160"/>
                  <a:pt x="3148" y="162"/>
                  <a:pt x="3137" y="162"/>
                </a:cubicBezTo>
                <a:cubicBezTo>
                  <a:pt x="3126" y="162"/>
                  <a:pt x="3115" y="160"/>
                  <a:pt x="3105" y="154"/>
                </a:cubicBezTo>
                <a:cubicBezTo>
                  <a:pt x="3095" y="149"/>
                  <a:pt x="3087" y="141"/>
                  <a:pt x="3082" y="131"/>
                </a:cubicBezTo>
                <a:cubicBezTo>
                  <a:pt x="3076" y="121"/>
                  <a:pt x="3073" y="111"/>
                  <a:pt x="3073" y="100"/>
                </a:cubicBezTo>
                <a:cubicBezTo>
                  <a:pt x="3073" y="89"/>
                  <a:pt x="3076" y="79"/>
                  <a:pt x="3082" y="69"/>
                </a:cubicBezTo>
                <a:cubicBezTo>
                  <a:pt x="3087" y="59"/>
                  <a:pt x="3095" y="51"/>
                  <a:pt x="3106" y="46"/>
                </a:cubicBezTo>
                <a:cubicBezTo>
                  <a:pt x="3116" y="41"/>
                  <a:pt x="3126" y="38"/>
                  <a:pt x="3137" y="38"/>
                </a:cubicBezTo>
                <a:close/>
                <a:moveTo>
                  <a:pt x="2809" y="652"/>
                </a:moveTo>
                <a:lnTo>
                  <a:pt x="2809" y="652"/>
                </a:lnTo>
                <a:cubicBezTo>
                  <a:pt x="2618" y="187"/>
                  <a:pt x="2618" y="187"/>
                  <a:pt x="2618" y="187"/>
                </a:cubicBezTo>
                <a:cubicBezTo>
                  <a:pt x="2749" y="187"/>
                  <a:pt x="2749" y="187"/>
                  <a:pt x="2749" y="187"/>
                </a:cubicBezTo>
                <a:cubicBezTo>
                  <a:pt x="2839" y="425"/>
                  <a:pt x="2839" y="425"/>
                  <a:pt x="2839" y="425"/>
                </a:cubicBezTo>
                <a:cubicBezTo>
                  <a:pt x="2864" y="504"/>
                  <a:pt x="2864" y="504"/>
                  <a:pt x="2864" y="504"/>
                </a:cubicBezTo>
                <a:cubicBezTo>
                  <a:pt x="2871" y="483"/>
                  <a:pt x="2875" y="470"/>
                  <a:pt x="2877" y="464"/>
                </a:cubicBezTo>
                <a:cubicBezTo>
                  <a:pt x="2881" y="451"/>
                  <a:pt x="2886" y="438"/>
                  <a:pt x="2891" y="425"/>
                </a:cubicBezTo>
                <a:cubicBezTo>
                  <a:pt x="2981" y="187"/>
                  <a:pt x="2981" y="187"/>
                  <a:pt x="2981" y="187"/>
                </a:cubicBezTo>
                <a:cubicBezTo>
                  <a:pt x="3109" y="187"/>
                  <a:pt x="3109" y="187"/>
                  <a:pt x="3109" y="187"/>
                </a:cubicBezTo>
                <a:cubicBezTo>
                  <a:pt x="2921" y="652"/>
                  <a:pt x="2921" y="652"/>
                  <a:pt x="2921" y="652"/>
                </a:cubicBezTo>
                <a:lnTo>
                  <a:pt x="2809" y="652"/>
                </a:lnTo>
                <a:close/>
                <a:moveTo>
                  <a:pt x="1826" y="416"/>
                </a:moveTo>
                <a:lnTo>
                  <a:pt x="1826" y="416"/>
                </a:lnTo>
                <a:cubicBezTo>
                  <a:pt x="1826" y="308"/>
                  <a:pt x="1826" y="308"/>
                  <a:pt x="1826" y="308"/>
                </a:cubicBezTo>
                <a:cubicBezTo>
                  <a:pt x="2110" y="308"/>
                  <a:pt x="2110" y="308"/>
                  <a:pt x="2110" y="308"/>
                </a:cubicBezTo>
                <a:cubicBezTo>
                  <a:pt x="2110" y="563"/>
                  <a:pt x="2110" y="563"/>
                  <a:pt x="2110" y="563"/>
                </a:cubicBezTo>
                <a:cubicBezTo>
                  <a:pt x="2083" y="590"/>
                  <a:pt x="2043" y="613"/>
                  <a:pt x="1990" y="633"/>
                </a:cubicBezTo>
                <a:cubicBezTo>
                  <a:pt x="1938" y="653"/>
                  <a:pt x="1885" y="663"/>
                  <a:pt x="1831" y="663"/>
                </a:cubicBezTo>
                <a:cubicBezTo>
                  <a:pt x="1763" y="663"/>
                  <a:pt x="1703" y="649"/>
                  <a:pt x="1652" y="621"/>
                </a:cubicBezTo>
                <a:cubicBezTo>
                  <a:pt x="1602" y="593"/>
                  <a:pt x="1563" y="552"/>
                  <a:pt x="1538" y="500"/>
                </a:cubicBezTo>
                <a:cubicBezTo>
                  <a:pt x="1512" y="448"/>
                  <a:pt x="1500" y="391"/>
                  <a:pt x="1500" y="329"/>
                </a:cubicBezTo>
                <a:cubicBezTo>
                  <a:pt x="1500" y="262"/>
                  <a:pt x="1514" y="203"/>
                  <a:pt x="1542" y="151"/>
                </a:cubicBezTo>
                <a:cubicBezTo>
                  <a:pt x="1571" y="99"/>
                  <a:pt x="1613" y="59"/>
                  <a:pt x="1668" y="32"/>
                </a:cubicBezTo>
                <a:cubicBezTo>
                  <a:pt x="1709" y="10"/>
                  <a:pt x="1762" y="0"/>
                  <a:pt x="1824" y="0"/>
                </a:cubicBezTo>
                <a:cubicBezTo>
                  <a:pt x="1905" y="0"/>
                  <a:pt x="1968" y="16"/>
                  <a:pt x="2014" y="50"/>
                </a:cubicBezTo>
                <a:cubicBezTo>
                  <a:pt x="2059" y="83"/>
                  <a:pt x="2089" y="129"/>
                  <a:pt x="2102" y="188"/>
                </a:cubicBezTo>
                <a:cubicBezTo>
                  <a:pt x="1971" y="212"/>
                  <a:pt x="1971" y="212"/>
                  <a:pt x="1971" y="212"/>
                </a:cubicBezTo>
                <a:cubicBezTo>
                  <a:pt x="1961" y="181"/>
                  <a:pt x="1944" y="156"/>
                  <a:pt x="1919" y="138"/>
                </a:cubicBezTo>
                <a:cubicBezTo>
                  <a:pt x="1894" y="119"/>
                  <a:pt x="1862" y="110"/>
                  <a:pt x="1824" y="110"/>
                </a:cubicBezTo>
                <a:cubicBezTo>
                  <a:pt x="1766" y="110"/>
                  <a:pt x="1720" y="128"/>
                  <a:pt x="1686" y="164"/>
                </a:cubicBezTo>
                <a:cubicBezTo>
                  <a:pt x="1652" y="200"/>
                  <a:pt x="1635" y="253"/>
                  <a:pt x="1635" y="324"/>
                </a:cubicBezTo>
                <a:cubicBezTo>
                  <a:pt x="1635" y="400"/>
                  <a:pt x="1653" y="457"/>
                  <a:pt x="1687" y="495"/>
                </a:cubicBezTo>
                <a:cubicBezTo>
                  <a:pt x="1722" y="533"/>
                  <a:pt x="1767" y="552"/>
                  <a:pt x="1822" y="552"/>
                </a:cubicBezTo>
                <a:cubicBezTo>
                  <a:pt x="1850" y="552"/>
                  <a:pt x="1878" y="547"/>
                  <a:pt x="1906" y="536"/>
                </a:cubicBezTo>
                <a:cubicBezTo>
                  <a:pt x="1933" y="526"/>
                  <a:pt x="1957" y="513"/>
                  <a:pt x="1977" y="497"/>
                </a:cubicBezTo>
                <a:cubicBezTo>
                  <a:pt x="1977" y="416"/>
                  <a:pt x="1977" y="416"/>
                  <a:pt x="1977" y="416"/>
                </a:cubicBezTo>
                <a:lnTo>
                  <a:pt x="1826" y="416"/>
                </a:lnTo>
                <a:close/>
                <a:moveTo>
                  <a:pt x="1330" y="652"/>
                </a:moveTo>
                <a:lnTo>
                  <a:pt x="1330" y="652"/>
                </a:lnTo>
                <a:cubicBezTo>
                  <a:pt x="1330" y="583"/>
                  <a:pt x="1330" y="583"/>
                  <a:pt x="1330" y="583"/>
                </a:cubicBezTo>
                <a:cubicBezTo>
                  <a:pt x="1313" y="607"/>
                  <a:pt x="1290" y="627"/>
                  <a:pt x="1262" y="641"/>
                </a:cubicBezTo>
                <a:cubicBezTo>
                  <a:pt x="1234" y="655"/>
                  <a:pt x="1205" y="662"/>
                  <a:pt x="1174" y="662"/>
                </a:cubicBezTo>
                <a:cubicBezTo>
                  <a:pt x="1142" y="662"/>
                  <a:pt x="1113" y="656"/>
                  <a:pt x="1088" y="642"/>
                </a:cubicBezTo>
                <a:cubicBezTo>
                  <a:pt x="1063" y="628"/>
                  <a:pt x="1045" y="609"/>
                  <a:pt x="1033" y="584"/>
                </a:cubicBezTo>
                <a:cubicBezTo>
                  <a:pt x="1022" y="559"/>
                  <a:pt x="1016" y="525"/>
                  <a:pt x="1016" y="481"/>
                </a:cubicBezTo>
                <a:cubicBezTo>
                  <a:pt x="1016" y="187"/>
                  <a:pt x="1016" y="187"/>
                  <a:pt x="1016" y="187"/>
                </a:cubicBezTo>
                <a:cubicBezTo>
                  <a:pt x="1141" y="187"/>
                  <a:pt x="1141" y="187"/>
                  <a:pt x="1141" y="187"/>
                </a:cubicBezTo>
                <a:cubicBezTo>
                  <a:pt x="1141" y="401"/>
                  <a:pt x="1141" y="401"/>
                  <a:pt x="1141" y="401"/>
                </a:cubicBezTo>
                <a:cubicBezTo>
                  <a:pt x="1141" y="466"/>
                  <a:pt x="1144" y="506"/>
                  <a:pt x="1148" y="521"/>
                </a:cubicBezTo>
                <a:cubicBezTo>
                  <a:pt x="1153" y="536"/>
                  <a:pt x="1161" y="547"/>
                  <a:pt x="1174" y="556"/>
                </a:cubicBezTo>
                <a:cubicBezTo>
                  <a:pt x="1186" y="564"/>
                  <a:pt x="1201" y="569"/>
                  <a:pt x="1220" y="569"/>
                </a:cubicBezTo>
                <a:cubicBezTo>
                  <a:pt x="1241" y="569"/>
                  <a:pt x="1260" y="563"/>
                  <a:pt x="1277" y="552"/>
                </a:cubicBezTo>
                <a:cubicBezTo>
                  <a:pt x="1294" y="540"/>
                  <a:pt x="1306" y="526"/>
                  <a:pt x="1312" y="509"/>
                </a:cubicBezTo>
                <a:cubicBezTo>
                  <a:pt x="1318" y="492"/>
                  <a:pt x="1321" y="450"/>
                  <a:pt x="1321" y="383"/>
                </a:cubicBezTo>
                <a:cubicBezTo>
                  <a:pt x="1321" y="187"/>
                  <a:pt x="1321" y="187"/>
                  <a:pt x="1321" y="187"/>
                </a:cubicBezTo>
                <a:cubicBezTo>
                  <a:pt x="1447" y="187"/>
                  <a:pt x="1447" y="187"/>
                  <a:pt x="1447" y="187"/>
                </a:cubicBezTo>
                <a:cubicBezTo>
                  <a:pt x="1447" y="652"/>
                  <a:pt x="1447" y="652"/>
                  <a:pt x="1447" y="652"/>
                </a:cubicBezTo>
                <a:lnTo>
                  <a:pt x="1330" y="652"/>
                </a:lnTo>
                <a:close/>
                <a:moveTo>
                  <a:pt x="239" y="382"/>
                </a:moveTo>
                <a:lnTo>
                  <a:pt x="239" y="382"/>
                </a:lnTo>
                <a:cubicBezTo>
                  <a:pt x="0" y="10"/>
                  <a:pt x="0" y="10"/>
                  <a:pt x="0" y="10"/>
                </a:cubicBezTo>
                <a:cubicBezTo>
                  <a:pt x="154" y="10"/>
                  <a:pt x="154" y="10"/>
                  <a:pt x="154" y="10"/>
                </a:cubicBezTo>
                <a:cubicBezTo>
                  <a:pt x="308" y="264"/>
                  <a:pt x="308" y="264"/>
                  <a:pt x="308" y="264"/>
                </a:cubicBezTo>
                <a:cubicBezTo>
                  <a:pt x="459" y="10"/>
                  <a:pt x="459" y="10"/>
                  <a:pt x="459" y="10"/>
                </a:cubicBezTo>
                <a:cubicBezTo>
                  <a:pt x="611" y="10"/>
                  <a:pt x="611" y="10"/>
                  <a:pt x="611" y="10"/>
                </a:cubicBezTo>
                <a:cubicBezTo>
                  <a:pt x="371" y="383"/>
                  <a:pt x="371" y="383"/>
                  <a:pt x="371" y="383"/>
                </a:cubicBezTo>
                <a:cubicBezTo>
                  <a:pt x="371" y="652"/>
                  <a:pt x="371" y="652"/>
                  <a:pt x="371" y="652"/>
                </a:cubicBezTo>
                <a:cubicBezTo>
                  <a:pt x="239" y="652"/>
                  <a:pt x="239" y="652"/>
                  <a:pt x="239" y="652"/>
                </a:cubicBezTo>
                <a:lnTo>
                  <a:pt x="239" y="382"/>
                </a:lnTo>
                <a:close/>
              </a:path>
            </a:pathLst>
          </a:custGeom>
          <a:solidFill>
            <a:schemeClr val="accent1"/>
          </a:solidFill>
          <a:ln>
            <a:noFill/>
          </a:ln>
          <a:effectLst/>
        </p:spPr>
        <p:txBody>
          <a:bodyPr wrap="none" anchor="ctr"/>
          <a:lstStyle/>
          <a:p>
            <a:endParaRPr lang="en-GB" dirty="0"/>
          </a:p>
        </p:txBody>
      </p:sp>
    </p:spTree>
    <p:extLst>
      <p:ext uri="{BB962C8B-B14F-4D97-AF65-F5344CB8AC3E}">
        <p14:creationId xmlns:p14="http://schemas.microsoft.com/office/powerpoint/2010/main" val="9553659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Title and Content">
    <p:spTree>
      <p:nvGrpSpPr>
        <p:cNvPr id="1" name=""/>
        <p:cNvGrpSpPr/>
        <p:nvPr/>
      </p:nvGrpSpPr>
      <p:grpSpPr>
        <a:xfrm>
          <a:off x="0" y="0"/>
          <a:ext cx="0" cy="0"/>
          <a:chOff x="0" y="0"/>
          <a:chExt cx="0" cy="0"/>
        </a:xfrm>
      </p:grpSpPr>
      <p:sp>
        <p:nvSpPr>
          <p:cNvPr id="4" name="Date Placeholder 3" hidden="1">
            <a:extLst>
              <a:ext uri="{FF2B5EF4-FFF2-40B4-BE49-F238E27FC236}">
                <a16:creationId xmlns:a16="http://schemas.microsoft.com/office/drawing/2014/main" id="{DE4DB6AC-0CD0-4523-A347-0C4D91692F5E}"/>
              </a:ext>
            </a:extLst>
          </p:cNvPr>
          <p:cNvSpPr>
            <a:spLocks noGrp="1"/>
          </p:cNvSpPr>
          <p:nvPr>
            <p:ph type="dt" sz="half" idx="24"/>
          </p:nvPr>
        </p:nvSpPr>
        <p:spPr/>
        <p:txBody>
          <a:bodyPr/>
          <a:lstStyle/>
          <a:p>
            <a:fld id="{A78E5AC6-0044-4D78-99C1-717509E22722}" type="datetime4">
              <a:rPr lang="en-GB" smtClean="0"/>
              <a:t>31 October 2023</a:t>
            </a:fld>
            <a:endParaRPr lang="en-GB" dirty="0"/>
          </a:p>
        </p:txBody>
      </p:sp>
      <p:sp>
        <p:nvSpPr>
          <p:cNvPr id="2" name="Title 1">
            <a:extLst>
              <a:ext uri="{FF2B5EF4-FFF2-40B4-BE49-F238E27FC236}">
                <a16:creationId xmlns:a16="http://schemas.microsoft.com/office/drawing/2014/main" id="{4166AEB5-52F0-4660-8F42-9D54730AF814}"/>
              </a:ext>
            </a:extLst>
          </p:cNvPr>
          <p:cNvSpPr>
            <a:spLocks noGrp="1"/>
          </p:cNvSpPr>
          <p:nvPr>
            <p:ph type="title" hasCustomPrompt="1"/>
          </p:nvPr>
        </p:nvSpPr>
        <p:spPr>
          <a:xfrm>
            <a:off x="539750" y="907200"/>
            <a:ext cx="11113200" cy="1072800"/>
          </a:xfrm>
        </p:spPr>
        <p:txBody>
          <a:bodyPr/>
          <a:lstStyle/>
          <a:p>
            <a:r>
              <a:rPr lang="en-GB" dirty="0"/>
              <a:t>Click to add title</a:t>
            </a:r>
          </a:p>
        </p:txBody>
      </p:sp>
      <p:sp>
        <p:nvSpPr>
          <p:cNvPr id="3" name="Content Placeholder 2"/>
          <p:cNvSpPr>
            <a:spLocks noGrp="1"/>
          </p:cNvSpPr>
          <p:nvPr>
            <p:ph idx="1" hasCustomPrompt="1"/>
          </p:nvPr>
        </p:nvSpPr>
        <p:spPr>
          <a:xfrm>
            <a:off x="539750" y="1980000"/>
            <a:ext cx="11113200" cy="4344600"/>
          </a:xfrm>
        </p:spPr>
        <p:txBody>
          <a:bodyPr/>
          <a:lstStyle>
            <a:lvl1pPr>
              <a:defRPr/>
            </a:lvl1pPr>
            <a:lvl5pPr>
              <a:defRPr/>
            </a:lvl5pPr>
          </a:lstStyle>
          <a:p>
            <a:pPr lvl="0"/>
            <a:r>
              <a:rPr lang="en-GB" noProof="0" dirty="0"/>
              <a:t>Click to add text                                                                                                                                                                                                     Enter &amp; TAB for next text level                                                                                                                                                                         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11" name="Subtitle Eyebrow">
            <a:extLst>
              <a:ext uri="{FF2B5EF4-FFF2-40B4-BE49-F238E27FC236}">
                <a16:creationId xmlns:a16="http://schemas.microsoft.com/office/drawing/2014/main" id="{6BC49434-3EB3-41C0-83F5-556D0CF37030}"/>
              </a:ext>
            </a:extLst>
          </p:cNvPr>
          <p:cNvSpPr>
            <a:spLocks noGrp="1"/>
          </p:cNvSpPr>
          <p:nvPr>
            <p:ph type="subTitle" idx="33" hasCustomPrompt="1"/>
          </p:nvPr>
        </p:nvSpPr>
        <p:spPr>
          <a:xfrm>
            <a:off x="539999" y="481818"/>
            <a:ext cx="2642400" cy="154800"/>
          </a:xfrm>
        </p:spPr>
        <p:txBody>
          <a:bodyPr/>
          <a:lstStyle>
            <a:lvl1pPr marL="0" indent="0" algn="l">
              <a:lnSpc>
                <a:spcPct val="100000"/>
              </a:lnSpc>
              <a:spcBef>
                <a:spcPts val="0"/>
              </a:spcBef>
              <a:spcAft>
                <a:spcPts val="0"/>
              </a:spcAft>
              <a:buFont typeface="Arial" panose="020B0604020202020204" pitchFamily="34" charset="0"/>
              <a:buChar char="​"/>
              <a:defRPr sz="900" b="0">
                <a:solidFill>
                  <a:schemeClr val="accent1"/>
                </a:solidFill>
                <a:latin typeface="+mn-lt"/>
              </a:defRPr>
            </a:lvl1pPr>
            <a:lvl2pPr marL="0" indent="0" algn="l">
              <a:buFont typeface="Arial" panose="020B0604020202020204" pitchFamily="34" charset="0"/>
              <a:buNone/>
              <a:defRPr sz="1800" b="1">
                <a:solidFill>
                  <a:schemeClr val="bg1"/>
                </a:solidFill>
                <a:latin typeface="+mn-lt"/>
              </a:defRPr>
            </a:lvl2pPr>
            <a:lvl3pPr marL="0" indent="0" algn="l">
              <a:buFont typeface="Arial" panose="020B0604020202020204" pitchFamily="34" charset="0"/>
              <a:buChar char="​"/>
              <a:defRPr sz="1800" b="1">
                <a:solidFill>
                  <a:schemeClr val="bg1"/>
                </a:solidFill>
                <a:latin typeface="+mn-lt"/>
              </a:defRPr>
            </a:lvl3pPr>
            <a:lvl4pPr marL="0" indent="0" algn="l">
              <a:buFont typeface="Arial" panose="020B0604020202020204" pitchFamily="34" charset="0"/>
              <a:buChar char="​"/>
              <a:defRPr sz="1800" b="1">
                <a:solidFill>
                  <a:schemeClr val="bg1"/>
                </a:solidFill>
                <a:latin typeface="+mn-lt"/>
              </a:defRPr>
            </a:lvl4pPr>
            <a:lvl5pPr marL="0" indent="0" algn="l">
              <a:buFont typeface="Arial" panose="020B0604020202020204" pitchFamily="34" charset="0"/>
              <a:buChar char="​"/>
              <a:defRPr sz="1800" b="1">
                <a:solidFill>
                  <a:schemeClr val="bg1"/>
                </a:solidFill>
                <a:latin typeface="+mn-lt"/>
              </a:defRPr>
            </a:lvl5pPr>
            <a:lvl6pPr marL="0" indent="0" algn="l">
              <a:buFont typeface="Arial" panose="020B0604020202020204" pitchFamily="34" charset="0"/>
              <a:buChar char="​"/>
              <a:defRPr sz="1800" b="1">
                <a:solidFill>
                  <a:schemeClr val="bg1"/>
                </a:solidFill>
                <a:latin typeface="+mn-lt"/>
              </a:defRPr>
            </a:lvl6pPr>
            <a:lvl7pPr marL="0" indent="0" algn="l">
              <a:buFont typeface="Arial" panose="020B0604020202020204" pitchFamily="34" charset="0"/>
              <a:buChar char="​"/>
              <a:defRPr sz="1800" b="1">
                <a:solidFill>
                  <a:schemeClr val="bg1"/>
                </a:solidFill>
                <a:latin typeface="+mn-lt"/>
              </a:defRPr>
            </a:lvl7pPr>
            <a:lvl8pPr marL="0" indent="0" algn="l">
              <a:buFont typeface="Arial" panose="020B0604020202020204" pitchFamily="34" charset="0"/>
              <a:buChar char="​"/>
              <a:defRPr sz="1800" b="1">
                <a:solidFill>
                  <a:schemeClr val="bg1"/>
                </a:solidFill>
                <a:latin typeface="+mn-lt"/>
              </a:defRPr>
            </a:lvl8pPr>
            <a:lvl9pPr marL="0" indent="0" algn="l">
              <a:buFont typeface="Arial" panose="020B0604020202020204" pitchFamily="34" charset="0"/>
              <a:buChar char="​"/>
              <a:defRPr sz="1800" b="1">
                <a:solidFill>
                  <a:schemeClr val="bg1"/>
                </a:solidFill>
                <a:latin typeface="+mn-lt"/>
              </a:defRPr>
            </a:lvl9pPr>
          </a:lstStyle>
          <a:p>
            <a:r>
              <a:rPr lang="en-GB" dirty="0"/>
              <a:t>Click to add Eyebrow text</a:t>
            </a:r>
          </a:p>
        </p:txBody>
      </p:sp>
      <p:sp>
        <p:nvSpPr>
          <p:cNvPr id="5" name="Footer Placeholder 4">
            <a:extLst>
              <a:ext uri="{FF2B5EF4-FFF2-40B4-BE49-F238E27FC236}">
                <a16:creationId xmlns:a16="http://schemas.microsoft.com/office/drawing/2014/main" id="{0BE2DE24-DF9F-447B-B6C3-908B6DD11E47}"/>
              </a:ext>
            </a:extLst>
          </p:cNvPr>
          <p:cNvSpPr>
            <a:spLocks noGrp="1"/>
          </p:cNvSpPr>
          <p:nvPr>
            <p:ph type="ftr" sz="quarter" idx="25"/>
          </p:nvPr>
        </p:nvSpPr>
        <p:spPr/>
        <p:txBody>
          <a:bodyPr/>
          <a:lstStyle/>
          <a:p>
            <a:endParaRPr lang="en-GB" dirty="0"/>
          </a:p>
        </p:txBody>
      </p:sp>
      <p:sp>
        <p:nvSpPr>
          <p:cNvPr id="6" name="Slide Number Placeholder 5">
            <a:extLst>
              <a:ext uri="{FF2B5EF4-FFF2-40B4-BE49-F238E27FC236}">
                <a16:creationId xmlns:a16="http://schemas.microsoft.com/office/drawing/2014/main" id="{A105EE41-47F6-4260-903A-1FA6906396D7}"/>
              </a:ext>
            </a:extLst>
          </p:cNvPr>
          <p:cNvSpPr>
            <a:spLocks noGrp="1"/>
          </p:cNvSpPr>
          <p:nvPr>
            <p:ph type="sldNum" sz="quarter" idx="26"/>
          </p:nvPr>
        </p:nvSpPr>
        <p:spPr/>
        <p:txBody>
          <a:bodyPr/>
          <a:lstStyle/>
          <a:p>
            <a:fld id="{23AA811B-2EBD-4900-905E-5BE206449611}" type="slidenum">
              <a:rPr lang="en-GB" smtClean="0"/>
              <a:pPr/>
              <a:t>‹#›</a:t>
            </a:fld>
            <a:endParaRPr lang="en-GB" dirty="0"/>
          </a:p>
        </p:txBody>
      </p:sp>
      <p:sp>
        <p:nvSpPr>
          <p:cNvPr id="9" name="Logo">
            <a:extLst>
              <a:ext uri="{FF2B5EF4-FFF2-40B4-BE49-F238E27FC236}">
                <a16:creationId xmlns:a16="http://schemas.microsoft.com/office/drawing/2014/main" id="{3D1D9CE0-4470-4097-8000-9D762BEAC414}"/>
              </a:ext>
            </a:extLst>
          </p:cNvPr>
          <p:cNvSpPr>
            <a:spLocks noChangeArrowheads="1"/>
          </p:cNvSpPr>
          <p:nvPr userDrawn="1"/>
        </p:nvSpPr>
        <p:spPr bwMode="auto">
          <a:xfrm>
            <a:off x="11157045" y="491598"/>
            <a:ext cx="493617" cy="102665"/>
          </a:xfrm>
          <a:custGeom>
            <a:avLst/>
            <a:gdLst>
              <a:gd name="T0" fmla="*/ 3133 w 3201"/>
              <a:gd name="T1" fmla="*/ 97 h 664"/>
              <a:gd name="T2" fmla="*/ 3148 w 3201"/>
              <a:gd name="T3" fmla="*/ 81 h 664"/>
              <a:gd name="T4" fmla="*/ 3120 w 3201"/>
              <a:gd name="T5" fmla="*/ 77 h 664"/>
              <a:gd name="T6" fmla="*/ 3109 w 3201"/>
              <a:gd name="T7" fmla="*/ 135 h 664"/>
              <a:gd name="T8" fmla="*/ 3150 w 3201"/>
              <a:gd name="T9" fmla="*/ 69 h 664"/>
              <a:gd name="T10" fmla="*/ 3156 w 3201"/>
              <a:gd name="T11" fmla="*/ 99 h 664"/>
              <a:gd name="T12" fmla="*/ 3158 w 3201"/>
              <a:gd name="T13" fmla="*/ 122 h 664"/>
              <a:gd name="T14" fmla="*/ 3147 w 3201"/>
              <a:gd name="T15" fmla="*/ 124 h 664"/>
              <a:gd name="T16" fmla="*/ 3120 w 3201"/>
              <a:gd name="T17" fmla="*/ 106 h 664"/>
              <a:gd name="T18" fmla="*/ 2276 w 3201"/>
              <a:gd name="T19" fmla="*/ 420 h 664"/>
              <a:gd name="T20" fmla="*/ 2391 w 3201"/>
              <a:gd name="T21" fmla="*/ 562 h 664"/>
              <a:gd name="T22" fmla="*/ 2473 w 3201"/>
              <a:gd name="T23" fmla="*/ 314 h 664"/>
              <a:gd name="T24" fmla="*/ 2276 w 3201"/>
              <a:gd name="T25" fmla="*/ 420 h 664"/>
              <a:gd name="T26" fmla="*/ 2178 w 3201"/>
              <a:gd name="T27" fmla="*/ 294 h 664"/>
              <a:gd name="T28" fmla="*/ 2567 w 3201"/>
              <a:gd name="T29" fmla="*/ 245 h 664"/>
              <a:gd name="T30" fmla="*/ 2392 w 3201"/>
              <a:gd name="T31" fmla="*/ 662 h 664"/>
              <a:gd name="T32" fmla="*/ 2147 w 3201"/>
              <a:gd name="T33" fmla="*/ 413 h 664"/>
              <a:gd name="T34" fmla="*/ 649 w 3201"/>
              <a:gd name="T35" fmla="*/ 526 h 664"/>
              <a:gd name="T36" fmla="*/ 847 w 3201"/>
              <a:gd name="T37" fmla="*/ 419 h 664"/>
              <a:gd name="T38" fmla="*/ 649 w 3201"/>
              <a:gd name="T39" fmla="*/ 314 h 664"/>
              <a:gd name="T40" fmla="*/ 488 w 3201"/>
              <a:gd name="T41" fmla="*/ 413 h 664"/>
              <a:gd name="T42" fmla="*/ 731 w 3201"/>
              <a:gd name="T43" fmla="*/ 177 h 664"/>
              <a:gd name="T44" fmla="*/ 906 w 3201"/>
              <a:gd name="T45" fmla="*/ 593 h 664"/>
              <a:gd name="T46" fmla="*/ 518 w 3201"/>
              <a:gd name="T47" fmla="*/ 549 h 664"/>
              <a:gd name="T48" fmla="*/ 3137 w 3201"/>
              <a:gd name="T49" fmla="*/ 48 h 664"/>
              <a:gd name="T50" fmla="*/ 3084 w 3201"/>
              <a:gd name="T51" fmla="*/ 100 h 664"/>
              <a:gd name="T52" fmla="*/ 3137 w 3201"/>
              <a:gd name="T53" fmla="*/ 152 h 664"/>
              <a:gd name="T54" fmla="*/ 3190 w 3201"/>
              <a:gd name="T55" fmla="*/ 100 h 664"/>
              <a:gd name="T56" fmla="*/ 3137 w 3201"/>
              <a:gd name="T57" fmla="*/ 48 h 664"/>
              <a:gd name="T58" fmla="*/ 3168 w 3201"/>
              <a:gd name="T59" fmla="*/ 46 h 664"/>
              <a:gd name="T60" fmla="*/ 3192 w 3201"/>
              <a:gd name="T61" fmla="*/ 131 h 664"/>
              <a:gd name="T62" fmla="*/ 3105 w 3201"/>
              <a:gd name="T63" fmla="*/ 154 h 664"/>
              <a:gd name="T64" fmla="*/ 3082 w 3201"/>
              <a:gd name="T65" fmla="*/ 69 h 664"/>
              <a:gd name="T66" fmla="*/ 2809 w 3201"/>
              <a:gd name="T67" fmla="*/ 652 h 664"/>
              <a:gd name="T68" fmla="*/ 2749 w 3201"/>
              <a:gd name="T69" fmla="*/ 187 h 664"/>
              <a:gd name="T70" fmla="*/ 2877 w 3201"/>
              <a:gd name="T71" fmla="*/ 464 h 664"/>
              <a:gd name="T72" fmla="*/ 3109 w 3201"/>
              <a:gd name="T73" fmla="*/ 187 h 664"/>
              <a:gd name="T74" fmla="*/ 1826 w 3201"/>
              <a:gd name="T75" fmla="*/ 416 h 664"/>
              <a:gd name="T76" fmla="*/ 2110 w 3201"/>
              <a:gd name="T77" fmla="*/ 308 h 664"/>
              <a:gd name="T78" fmla="*/ 1831 w 3201"/>
              <a:gd name="T79" fmla="*/ 663 h 664"/>
              <a:gd name="T80" fmla="*/ 1500 w 3201"/>
              <a:gd name="T81" fmla="*/ 329 h 664"/>
              <a:gd name="T82" fmla="*/ 1824 w 3201"/>
              <a:gd name="T83" fmla="*/ 0 h 664"/>
              <a:gd name="T84" fmla="*/ 1971 w 3201"/>
              <a:gd name="T85" fmla="*/ 212 h 664"/>
              <a:gd name="T86" fmla="*/ 1686 w 3201"/>
              <a:gd name="T87" fmla="*/ 164 h 664"/>
              <a:gd name="T88" fmla="*/ 1822 w 3201"/>
              <a:gd name="T89" fmla="*/ 552 h 664"/>
              <a:gd name="T90" fmla="*/ 1977 w 3201"/>
              <a:gd name="T91" fmla="*/ 416 h 664"/>
              <a:gd name="T92" fmla="*/ 1330 w 3201"/>
              <a:gd name="T93" fmla="*/ 652 h 664"/>
              <a:gd name="T94" fmla="*/ 1174 w 3201"/>
              <a:gd name="T95" fmla="*/ 662 h 664"/>
              <a:gd name="T96" fmla="*/ 1016 w 3201"/>
              <a:gd name="T97" fmla="*/ 481 h 664"/>
              <a:gd name="T98" fmla="*/ 1141 w 3201"/>
              <a:gd name="T99" fmla="*/ 401 h 664"/>
              <a:gd name="T100" fmla="*/ 1220 w 3201"/>
              <a:gd name="T101" fmla="*/ 569 h 664"/>
              <a:gd name="T102" fmla="*/ 1321 w 3201"/>
              <a:gd name="T103" fmla="*/ 383 h 664"/>
              <a:gd name="T104" fmla="*/ 1447 w 3201"/>
              <a:gd name="T105" fmla="*/ 652 h 664"/>
              <a:gd name="T106" fmla="*/ 239 w 3201"/>
              <a:gd name="T107" fmla="*/ 382 h 664"/>
              <a:gd name="T108" fmla="*/ 308 w 3201"/>
              <a:gd name="T109" fmla="*/ 264 h 664"/>
              <a:gd name="T110" fmla="*/ 371 w 3201"/>
              <a:gd name="T111" fmla="*/ 383 h 664"/>
              <a:gd name="T112" fmla="*/ 239 w 3201"/>
              <a:gd name="T113" fmla="*/ 382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201" h="664">
                <a:moveTo>
                  <a:pt x="3120" y="97"/>
                </a:moveTo>
                <a:lnTo>
                  <a:pt x="3120" y="97"/>
                </a:lnTo>
                <a:cubicBezTo>
                  <a:pt x="3133" y="97"/>
                  <a:pt x="3133" y="97"/>
                  <a:pt x="3133" y="97"/>
                </a:cubicBezTo>
                <a:cubicBezTo>
                  <a:pt x="3140" y="97"/>
                  <a:pt x="3144" y="96"/>
                  <a:pt x="3146" y="94"/>
                </a:cubicBezTo>
                <a:cubicBezTo>
                  <a:pt x="3149" y="92"/>
                  <a:pt x="3150" y="90"/>
                  <a:pt x="3150" y="87"/>
                </a:cubicBezTo>
                <a:cubicBezTo>
                  <a:pt x="3150" y="85"/>
                  <a:pt x="3149" y="83"/>
                  <a:pt x="3148" y="81"/>
                </a:cubicBezTo>
                <a:cubicBezTo>
                  <a:pt x="3147" y="80"/>
                  <a:pt x="3145" y="79"/>
                  <a:pt x="3143" y="78"/>
                </a:cubicBezTo>
                <a:cubicBezTo>
                  <a:pt x="3141" y="77"/>
                  <a:pt x="3138" y="77"/>
                  <a:pt x="3132" y="77"/>
                </a:cubicBezTo>
                <a:cubicBezTo>
                  <a:pt x="3120" y="77"/>
                  <a:pt x="3120" y="77"/>
                  <a:pt x="3120" y="77"/>
                </a:cubicBezTo>
                <a:lnTo>
                  <a:pt x="3120" y="97"/>
                </a:lnTo>
                <a:close/>
                <a:moveTo>
                  <a:pt x="3109" y="135"/>
                </a:moveTo>
                <a:lnTo>
                  <a:pt x="3109" y="135"/>
                </a:lnTo>
                <a:cubicBezTo>
                  <a:pt x="3109" y="68"/>
                  <a:pt x="3109" y="68"/>
                  <a:pt x="3109" y="68"/>
                </a:cubicBezTo>
                <a:cubicBezTo>
                  <a:pt x="3132" y="68"/>
                  <a:pt x="3132" y="68"/>
                  <a:pt x="3132" y="68"/>
                </a:cubicBezTo>
                <a:cubicBezTo>
                  <a:pt x="3140" y="68"/>
                  <a:pt x="3146" y="68"/>
                  <a:pt x="3150" y="69"/>
                </a:cubicBezTo>
                <a:cubicBezTo>
                  <a:pt x="3153" y="71"/>
                  <a:pt x="3156" y="73"/>
                  <a:pt x="3158" y="76"/>
                </a:cubicBezTo>
                <a:cubicBezTo>
                  <a:pt x="3160" y="79"/>
                  <a:pt x="3161" y="82"/>
                  <a:pt x="3161" y="86"/>
                </a:cubicBezTo>
                <a:cubicBezTo>
                  <a:pt x="3161" y="91"/>
                  <a:pt x="3160" y="95"/>
                  <a:pt x="3156" y="99"/>
                </a:cubicBezTo>
                <a:cubicBezTo>
                  <a:pt x="3153" y="102"/>
                  <a:pt x="3148" y="104"/>
                  <a:pt x="3142" y="105"/>
                </a:cubicBezTo>
                <a:cubicBezTo>
                  <a:pt x="3144" y="106"/>
                  <a:pt x="3146" y="107"/>
                  <a:pt x="3148" y="108"/>
                </a:cubicBezTo>
                <a:cubicBezTo>
                  <a:pt x="3150" y="111"/>
                  <a:pt x="3154" y="115"/>
                  <a:pt x="3158" y="122"/>
                </a:cubicBezTo>
                <a:cubicBezTo>
                  <a:pt x="3166" y="135"/>
                  <a:pt x="3166" y="135"/>
                  <a:pt x="3166" y="135"/>
                </a:cubicBezTo>
                <a:cubicBezTo>
                  <a:pt x="3153" y="135"/>
                  <a:pt x="3153" y="135"/>
                  <a:pt x="3153" y="135"/>
                </a:cubicBezTo>
                <a:cubicBezTo>
                  <a:pt x="3147" y="124"/>
                  <a:pt x="3147" y="124"/>
                  <a:pt x="3147" y="124"/>
                </a:cubicBezTo>
                <a:cubicBezTo>
                  <a:pt x="3142" y="116"/>
                  <a:pt x="3138" y="111"/>
                  <a:pt x="3135" y="109"/>
                </a:cubicBezTo>
                <a:cubicBezTo>
                  <a:pt x="3133" y="107"/>
                  <a:pt x="3130" y="106"/>
                  <a:pt x="3126" y="106"/>
                </a:cubicBezTo>
                <a:cubicBezTo>
                  <a:pt x="3120" y="106"/>
                  <a:pt x="3120" y="106"/>
                  <a:pt x="3120" y="106"/>
                </a:cubicBezTo>
                <a:cubicBezTo>
                  <a:pt x="3120" y="135"/>
                  <a:pt x="3120" y="135"/>
                  <a:pt x="3120" y="135"/>
                </a:cubicBezTo>
                <a:lnTo>
                  <a:pt x="3109" y="135"/>
                </a:lnTo>
                <a:close/>
                <a:moveTo>
                  <a:pt x="2276" y="420"/>
                </a:moveTo>
                <a:lnTo>
                  <a:pt x="2276" y="420"/>
                </a:lnTo>
                <a:cubicBezTo>
                  <a:pt x="2276" y="466"/>
                  <a:pt x="2287" y="501"/>
                  <a:pt x="2309" y="526"/>
                </a:cubicBezTo>
                <a:cubicBezTo>
                  <a:pt x="2331" y="550"/>
                  <a:pt x="2359" y="562"/>
                  <a:pt x="2391" y="562"/>
                </a:cubicBezTo>
                <a:cubicBezTo>
                  <a:pt x="2424" y="562"/>
                  <a:pt x="2451" y="550"/>
                  <a:pt x="2473" y="526"/>
                </a:cubicBezTo>
                <a:cubicBezTo>
                  <a:pt x="2495" y="501"/>
                  <a:pt x="2507" y="465"/>
                  <a:pt x="2507" y="419"/>
                </a:cubicBezTo>
                <a:cubicBezTo>
                  <a:pt x="2507" y="373"/>
                  <a:pt x="2495" y="338"/>
                  <a:pt x="2473" y="314"/>
                </a:cubicBezTo>
                <a:cubicBezTo>
                  <a:pt x="2451" y="289"/>
                  <a:pt x="2424" y="277"/>
                  <a:pt x="2391" y="277"/>
                </a:cubicBezTo>
                <a:cubicBezTo>
                  <a:pt x="2359" y="277"/>
                  <a:pt x="2331" y="289"/>
                  <a:pt x="2309" y="314"/>
                </a:cubicBezTo>
                <a:cubicBezTo>
                  <a:pt x="2287" y="338"/>
                  <a:pt x="2276" y="374"/>
                  <a:pt x="2276" y="420"/>
                </a:cubicBezTo>
                <a:close/>
                <a:moveTo>
                  <a:pt x="2147" y="413"/>
                </a:moveTo>
                <a:lnTo>
                  <a:pt x="2147" y="413"/>
                </a:lnTo>
                <a:cubicBezTo>
                  <a:pt x="2147" y="372"/>
                  <a:pt x="2157" y="333"/>
                  <a:pt x="2178" y="294"/>
                </a:cubicBezTo>
                <a:cubicBezTo>
                  <a:pt x="2198" y="256"/>
                  <a:pt x="2228" y="227"/>
                  <a:pt x="2265" y="207"/>
                </a:cubicBezTo>
                <a:cubicBezTo>
                  <a:pt x="2302" y="187"/>
                  <a:pt x="2344" y="177"/>
                  <a:pt x="2391" y="177"/>
                </a:cubicBezTo>
                <a:cubicBezTo>
                  <a:pt x="2462" y="177"/>
                  <a:pt x="2521" y="200"/>
                  <a:pt x="2567" y="245"/>
                </a:cubicBezTo>
                <a:cubicBezTo>
                  <a:pt x="2613" y="291"/>
                  <a:pt x="2635" y="349"/>
                  <a:pt x="2635" y="418"/>
                </a:cubicBezTo>
                <a:cubicBezTo>
                  <a:pt x="2635" y="489"/>
                  <a:pt x="2612" y="547"/>
                  <a:pt x="2566" y="593"/>
                </a:cubicBezTo>
                <a:cubicBezTo>
                  <a:pt x="2520" y="639"/>
                  <a:pt x="2462" y="662"/>
                  <a:pt x="2392" y="662"/>
                </a:cubicBezTo>
                <a:cubicBezTo>
                  <a:pt x="2348" y="662"/>
                  <a:pt x="2307" y="653"/>
                  <a:pt x="2268" y="634"/>
                </a:cubicBezTo>
                <a:cubicBezTo>
                  <a:pt x="2228" y="614"/>
                  <a:pt x="2198" y="586"/>
                  <a:pt x="2178" y="549"/>
                </a:cubicBezTo>
                <a:cubicBezTo>
                  <a:pt x="2157" y="512"/>
                  <a:pt x="2147" y="466"/>
                  <a:pt x="2147" y="413"/>
                </a:cubicBezTo>
                <a:close/>
                <a:moveTo>
                  <a:pt x="616" y="420"/>
                </a:moveTo>
                <a:lnTo>
                  <a:pt x="616" y="420"/>
                </a:lnTo>
                <a:cubicBezTo>
                  <a:pt x="616" y="466"/>
                  <a:pt x="627" y="501"/>
                  <a:pt x="649" y="526"/>
                </a:cubicBezTo>
                <a:cubicBezTo>
                  <a:pt x="671" y="550"/>
                  <a:pt x="699" y="562"/>
                  <a:pt x="732" y="562"/>
                </a:cubicBezTo>
                <a:cubicBezTo>
                  <a:pt x="764" y="562"/>
                  <a:pt x="792" y="550"/>
                  <a:pt x="814" y="526"/>
                </a:cubicBezTo>
                <a:cubicBezTo>
                  <a:pt x="836" y="501"/>
                  <a:pt x="847" y="465"/>
                  <a:pt x="847" y="419"/>
                </a:cubicBezTo>
                <a:cubicBezTo>
                  <a:pt x="847" y="373"/>
                  <a:pt x="836" y="338"/>
                  <a:pt x="814" y="314"/>
                </a:cubicBezTo>
                <a:cubicBezTo>
                  <a:pt x="792" y="289"/>
                  <a:pt x="764" y="277"/>
                  <a:pt x="732" y="277"/>
                </a:cubicBezTo>
                <a:cubicBezTo>
                  <a:pt x="699" y="277"/>
                  <a:pt x="671" y="289"/>
                  <a:pt x="649" y="314"/>
                </a:cubicBezTo>
                <a:cubicBezTo>
                  <a:pt x="627" y="338"/>
                  <a:pt x="616" y="374"/>
                  <a:pt x="616" y="420"/>
                </a:cubicBezTo>
                <a:close/>
                <a:moveTo>
                  <a:pt x="488" y="413"/>
                </a:moveTo>
                <a:lnTo>
                  <a:pt x="488" y="413"/>
                </a:lnTo>
                <a:cubicBezTo>
                  <a:pt x="488" y="372"/>
                  <a:pt x="498" y="333"/>
                  <a:pt x="518" y="294"/>
                </a:cubicBezTo>
                <a:cubicBezTo>
                  <a:pt x="539" y="256"/>
                  <a:pt x="568" y="227"/>
                  <a:pt x="605" y="207"/>
                </a:cubicBezTo>
                <a:cubicBezTo>
                  <a:pt x="643" y="187"/>
                  <a:pt x="685" y="177"/>
                  <a:pt x="731" y="177"/>
                </a:cubicBezTo>
                <a:cubicBezTo>
                  <a:pt x="803" y="177"/>
                  <a:pt x="861" y="200"/>
                  <a:pt x="907" y="245"/>
                </a:cubicBezTo>
                <a:cubicBezTo>
                  <a:pt x="953" y="291"/>
                  <a:pt x="976" y="349"/>
                  <a:pt x="976" y="418"/>
                </a:cubicBezTo>
                <a:cubicBezTo>
                  <a:pt x="976" y="489"/>
                  <a:pt x="953" y="547"/>
                  <a:pt x="906" y="593"/>
                </a:cubicBezTo>
                <a:cubicBezTo>
                  <a:pt x="860" y="639"/>
                  <a:pt x="802" y="662"/>
                  <a:pt x="732" y="662"/>
                </a:cubicBezTo>
                <a:cubicBezTo>
                  <a:pt x="689" y="662"/>
                  <a:pt x="647" y="653"/>
                  <a:pt x="608" y="634"/>
                </a:cubicBezTo>
                <a:cubicBezTo>
                  <a:pt x="569" y="614"/>
                  <a:pt x="539" y="586"/>
                  <a:pt x="518" y="549"/>
                </a:cubicBezTo>
                <a:cubicBezTo>
                  <a:pt x="498" y="512"/>
                  <a:pt x="488" y="466"/>
                  <a:pt x="488" y="413"/>
                </a:cubicBezTo>
                <a:close/>
                <a:moveTo>
                  <a:pt x="3137" y="48"/>
                </a:moveTo>
                <a:lnTo>
                  <a:pt x="3137" y="48"/>
                </a:lnTo>
                <a:cubicBezTo>
                  <a:pt x="3128" y="48"/>
                  <a:pt x="3119" y="51"/>
                  <a:pt x="3111" y="55"/>
                </a:cubicBezTo>
                <a:cubicBezTo>
                  <a:pt x="3102" y="60"/>
                  <a:pt x="3096" y="66"/>
                  <a:pt x="3091" y="74"/>
                </a:cubicBezTo>
                <a:cubicBezTo>
                  <a:pt x="3086" y="83"/>
                  <a:pt x="3084" y="91"/>
                  <a:pt x="3084" y="100"/>
                </a:cubicBezTo>
                <a:cubicBezTo>
                  <a:pt x="3084" y="109"/>
                  <a:pt x="3086" y="118"/>
                  <a:pt x="3091" y="126"/>
                </a:cubicBezTo>
                <a:cubicBezTo>
                  <a:pt x="3095" y="134"/>
                  <a:pt x="3102" y="141"/>
                  <a:pt x="3110" y="145"/>
                </a:cubicBezTo>
                <a:cubicBezTo>
                  <a:pt x="3119" y="150"/>
                  <a:pt x="3128" y="152"/>
                  <a:pt x="3137" y="152"/>
                </a:cubicBezTo>
                <a:cubicBezTo>
                  <a:pt x="3146" y="152"/>
                  <a:pt x="3155" y="150"/>
                  <a:pt x="3163" y="145"/>
                </a:cubicBezTo>
                <a:cubicBezTo>
                  <a:pt x="3171" y="141"/>
                  <a:pt x="3178" y="134"/>
                  <a:pt x="3182" y="126"/>
                </a:cubicBezTo>
                <a:cubicBezTo>
                  <a:pt x="3187" y="118"/>
                  <a:pt x="3190" y="109"/>
                  <a:pt x="3190" y="100"/>
                </a:cubicBezTo>
                <a:cubicBezTo>
                  <a:pt x="3190" y="91"/>
                  <a:pt x="3187" y="83"/>
                  <a:pt x="3182" y="74"/>
                </a:cubicBezTo>
                <a:cubicBezTo>
                  <a:pt x="3178" y="66"/>
                  <a:pt x="3171" y="60"/>
                  <a:pt x="3163" y="55"/>
                </a:cubicBezTo>
                <a:cubicBezTo>
                  <a:pt x="3154" y="51"/>
                  <a:pt x="3145" y="48"/>
                  <a:pt x="3137" y="48"/>
                </a:cubicBezTo>
                <a:close/>
                <a:moveTo>
                  <a:pt x="3137" y="38"/>
                </a:moveTo>
                <a:lnTo>
                  <a:pt x="3137" y="38"/>
                </a:lnTo>
                <a:cubicBezTo>
                  <a:pt x="3147" y="38"/>
                  <a:pt x="3158" y="41"/>
                  <a:pt x="3168" y="46"/>
                </a:cubicBezTo>
                <a:cubicBezTo>
                  <a:pt x="3178" y="51"/>
                  <a:pt x="3186" y="59"/>
                  <a:pt x="3191" y="69"/>
                </a:cubicBezTo>
                <a:cubicBezTo>
                  <a:pt x="3197" y="79"/>
                  <a:pt x="3200" y="89"/>
                  <a:pt x="3200" y="100"/>
                </a:cubicBezTo>
                <a:cubicBezTo>
                  <a:pt x="3200" y="111"/>
                  <a:pt x="3197" y="121"/>
                  <a:pt x="3192" y="131"/>
                </a:cubicBezTo>
                <a:cubicBezTo>
                  <a:pt x="3186" y="141"/>
                  <a:pt x="3178" y="149"/>
                  <a:pt x="3168" y="154"/>
                </a:cubicBezTo>
                <a:cubicBezTo>
                  <a:pt x="3158" y="160"/>
                  <a:pt x="3148" y="162"/>
                  <a:pt x="3137" y="162"/>
                </a:cubicBezTo>
                <a:cubicBezTo>
                  <a:pt x="3126" y="162"/>
                  <a:pt x="3115" y="160"/>
                  <a:pt x="3105" y="154"/>
                </a:cubicBezTo>
                <a:cubicBezTo>
                  <a:pt x="3095" y="149"/>
                  <a:pt x="3087" y="141"/>
                  <a:pt x="3082" y="131"/>
                </a:cubicBezTo>
                <a:cubicBezTo>
                  <a:pt x="3076" y="121"/>
                  <a:pt x="3073" y="111"/>
                  <a:pt x="3073" y="100"/>
                </a:cubicBezTo>
                <a:cubicBezTo>
                  <a:pt x="3073" y="89"/>
                  <a:pt x="3076" y="79"/>
                  <a:pt x="3082" y="69"/>
                </a:cubicBezTo>
                <a:cubicBezTo>
                  <a:pt x="3087" y="59"/>
                  <a:pt x="3095" y="51"/>
                  <a:pt x="3106" y="46"/>
                </a:cubicBezTo>
                <a:cubicBezTo>
                  <a:pt x="3116" y="41"/>
                  <a:pt x="3126" y="38"/>
                  <a:pt x="3137" y="38"/>
                </a:cubicBezTo>
                <a:close/>
                <a:moveTo>
                  <a:pt x="2809" y="652"/>
                </a:moveTo>
                <a:lnTo>
                  <a:pt x="2809" y="652"/>
                </a:lnTo>
                <a:cubicBezTo>
                  <a:pt x="2618" y="187"/>
                  <a:pt x="2618" y="187"/>
                  <a:pt x="2618" y="187"/>
                </a:cubicBezTo>
                <a:cubicBezTo>
                  <a:pt x="2749" y="187"/>
                  <a:pt x="2749" y="187"/>
                  <a:pt x="2749" y="187"/>
                </a:cubicBezTo>
                <a:cubicBezTo>
                  <a:pt x="2839" y="425"/>
                  <a:pt x="2839" y="425"/>
                  <a:pt x="2839" y="425"/>
                </a:cubicBezTo>
                <a:cubicBezTo>
                  <a:pt x="2864" y="504"/>
                  <a:pt x="2864" y="504"/>
                  <a:pt x="2864" y="504"/>
                </a:cubicBezTo>
                <a:cubicBezTo>
                  <a:pt x="2871" y="483"/>
                  <a:pt x="2875" y="470"/>
                  <a:pt x="2877" y="464"/>
                </a:cubicBezTo>
                <a:cubicBezTo>
                  <a:pt x="2881" y="451"/>
                  <a:pt x="2886" y="438"/>
                  <a:pt x="2891" y="425"/>
                </a:cubicBezTo>
                <a:cubicBezTo>
                  <a:pt x="2981" y="187"/>
                  <a:pt x="2981" y="187"/>
                  <a:pt x="2981" y="187"/>
                </a:cubicBezTo>
                <a:cubicBezTo>
                  <a:pt x="3109" y="187"/>
                  <a:pt x="3109" y="187"/>
                  <a:pt x="3109" y="187"/>
                </a:cubicBezTo>
                <a:cubicBezTo>
                  <a:pt x="2921" y="652"/>
                  <a:pt x="2921" y="652"/>
                  <a:pt x="2921" y="652"/>
                </a:cubicBezTo>
                <a:lnTo>
                  <a:pt x="2809" y="652"/>
                </a:lnTo>
                <a:close/>
                <a:moveTo>
                  <a:pt x="1826" y="416"/>
                </a:moveTo>
                <a:lnTo>
                  <a:pt x="1826" y="416"/>
                </a:lnTo>
                <a:cubicBezTo>
                  <a:pt x="1826" y="308"/>
                  <a:pt x="1826" y="308"/>
                  <a:pt x="1826" y="308"/>
                </a:cubicBezTo>
                <a:cubicBezTo>
                  <a:pt x="2110" y="308"/>
                  <a:pt x="2110" y="308"/>
                  <a:pt x="2110" y="308"/>
                </a:cubicBezTo>
                <a:cubicBezTo>
                  <a:pt x="2110" y="563"/>
                  <a:pt x="2110" y="563"/>
                  <a:pt x="2110" y="563"/>
                </a:cubicBezTo>
                <a:cubicBezTo>
                  <a:pt x="2083" y="590"/>
                  <a:pt x="2043" y="613"/>
                  <a:pt x="1990" y="633"/>
                </a:cubicBezTo>
                <a:cubicBezTo>
                  <a:pt x="1938" y="653"/>
                  <a:pt x="1885" y="663"/>
                  <a:pt x="1831" y="663"/>
                </a:cubicBezTo>
                <a:cubicBezTo>
                  <a:pt x="1763" y="663"/>
                  <a:pt x="1703" y="649"/>
                  <a:pt x="1652" y="621"/>
                </a:cubicBezTo>
                <a:cubicBezTo>
                  <a:pt x="1602" y="593"/>
                  <a:pt x="1563" y="552"/>
                  <a:pt x="1538" y="500"/>
                </a:cubicBezTo>
                <a:cubicBezTo>
                  <a:pt x="1512" y="448"/>
                  <a:pt x="1500" y="391"/>
                  <a:pt x="1500" y="329"/>
                </a:cubicBezTo>
                <a:cubicBezTo>
                  <a:pt x="1500" y="262"/>
                  <a:pt x="1514" y="203"/>
                  <a:pt x="1542" y="151"/>
                </a:cubicBezTo>
                <a:cubicBezTo>
                  <a:pt x="1571" y="99"/>
                  <a:pt x="1613" y="59"/>
                  <a:pt x="1668" y="32"/>
                </a:cubicBezTo>
                <a:cubicBezTo>
                  <a:pt x="1709" y="10"/>
                  <a:pt x="1762" y="0"/>
                  <a:pt x="1824" y="0"/>
                </a:cubicBezTo>
                <a:cubicBezTo>
                  <a:pt x="1905" y="0"/>
                  <a:pt x="1968" y="16"/>
                  <a:pt x="2014" y="50"/>
                </a:cubicBezTo>
                <a:cubicBezTo>
                  <a:pt x="2059" y="83"/>
                  <a:pt x="2089" y="129"/>
                  <a:pt x="2102" y="188"/>
                </a:cubicBezTo>
                <a:cubicBezTo>
                  <a:pt x="1971" y="212"/>
                  <a:pt x="1971" y="212"/>
                  <a:pt x="1971" y="212"/>
                </a:cubicBezTo>
                <a:cubicBezTo>
                  <a:pt x="1961" y="181"/>
                  <a:pt x="1944" y="156"/>
                  <a:pt x="1919" y="138"/>
                </a:cubicBezTo>
                <a:cubicBezTo>
                  <a:pt x="1894" y="119"/>
                  <a:pt x="1862" y="110"/>
                  <a:pt x="1824" y="110"/>
                </a:cubicBezTo>
                <a:cubicBezTo>
                  <a:pt x="1766" y="110"/>
                  <a:pt x="1720" y="128"/>
                  <a:pt x="1686" y="164"/>
                </a:cubicBezTo>
                <a:cubicBezTo>
                  <a:pt x="1652" y="200"/>
                  <a:pt x="1635" y="253"/>
                  <a:pt x="1635" y="324"/>
                </a:cubicBezTo>
                <a:cubicBezTo>
                  <a:pt x="1635" y="400"/>
                  <a:pt x="1653" y="457"/>
                  <a:pt x="1687" y="495"/>
                </a:cubicBezTo>
                <a:cubicBezTo>
                  <a:pt x="1722" y="533"/>
                  <a:pt x="1767" y="552"/>
                  <a:pt x="1822" y="552"/>
                </a:cubicBezTo>
                <a:cubicBezTo>
                  <a:pt x="1850" y="552"/>
                  <a:pt x="1878" y="547"/>
                  <a:pt x="1906" y="536"/>
                </a:cubicBezTo>
                <a:cubicBezTo>
                  <a:pt x="1933" y="526"/>
                  <a:pt x="1957" y="513"/>
                  <a:pt x="1977" y="497"/>
                </a:cubicBezTo>
                <a:cubicBezTo>
                  <a:pt x="1977" y="416"/>
                  <a:pt x="1977" y="416"/>
                  <a:pt x="1977" y="416"/>
                </a:cubicBezTo>
                <a:lnTo>
                  <a:pt x="1826" y="416"/>
                </a:lnTo>
                <a:close/>
                <a:moveTo>
                  <a:pt x="1330" y="652"/>
                </a:moveTo>
                <a:lnTo>
                  <a:pt x="1330" y="652"/>
                </a:lnTo>
                <a:cubicBezTo>
                  <a:pt x="1330" y="583"/>
                  <a:pt x="1330" y="583"/>
                  <a:pt x="1330" y="583"/>
                </a:cubicBezTo>
                <a:cubicBezTo>
                  <a:pt x="1313" y="607"/>
                  <a:pt x="1290" y="627"/>
                  <a:pt x="1262" y="641"/>
                </a:cubicBezTo>
                <a:cubicBezTo>
                  <a:pt x="1234" y="655"/>
                  <a:pt x="1205" y="662"/>
                  <a:pt x="1174" y="662"/>
                </a:cubicBezTo>
                <a:cubicBezTo>
                  <a:pt x="1142" y="662"/>
                  <a:pt x="1113" y="656"/>
                  <a:pt x="1088" y="642"/>
                </a:cubicBezTo>
                <a:cubicBezTo>
                  <a:pt x="1063" y="628"/>
                  <a:pt x="1045" y="609"/>
                  <a:pt x="1033" y="584"/>
                </a:cubicBezTo>
                <a:cubicBezTo>
                  <a:pt x="1022" y="559"/>
                  <a:pt x="1016" y="525"/>
                  <a:pt x="1016" y="481"/>
                </a:cubicBezTo>
                <a:cubicBezTo>
                  <a:pt x="1016" y="187"/>
                  <a:pt x="1016" y="187"/>
                  <a:pt x="1016" y="187"/>
                </a:cubicBezTo>
                <a:cubicBezTo>
                  <a:pt x="1141" y="187"/>
                  <a:pt x="1141" y="187"/>
                  <a:pt x="1141" y="187"/>
                </a:cubicBezTo>
                <a:cubicBezTo>
                  <a:pt x="1141" y="401"/>
                  <a:pt x="1141" y="401"/>
                  <a:pt x="1141" y="401"/>
                </a:cubicBezTo>
                <a:cubicBezTo>
                  <a:pt x="1141" y="466"/>
                  <a:pt x="1144" y="506"/>
                  <a:pt x="1148" y="521"/>
                </a:cubicBezTo>
                <a:cubicBezTo>
                  <a:pt x="1153" y="536"/>
                  <a:pt x="1161" y="547"/>
                  <a:pt x="1174" y="556"/>
                </a:cubicBezTo>
                <a:cubicBezTo>
                  <a:pt x="1186" y="564"/>
                  <a:pt x="1201" y="569"/>
                  <a:pt x="1220" y="569"/>
                </a:cubicBezTo>
                <a:cubicBezTo>
                  <a:pt x="1241" y="569"/>
                  <a:pt x="1260" y="563"/>
                  <a:pt x="1277" y="552"/>
                </a:cubicBezTo>
                <a:cubicBezTo>
                  <a:pt x="1294" y="540"/>
                  <a:pt x="1306" y="526"/>
                  <a:pt x="1312" y="509"/>
                </a:cubicBezTo>
                <a:cubicBezTo>
                  <a:pt x="1318" y="492"/>
                  <a:pt x="1321" y="450"/>
                  <a:pt x="1321" y="383"/>
                </a:cubicBezTo>
                <a:cubicBezTo>
                  <a:pt x="1321" y="187"/>
                  <a:pt x="1321" y="187"/>
                  <a:pt x="1321" y="187"/>
                </a:cubicBezTo>
                <a:cubicBezTo>
                  <a:pt x="1447" y="187"/>
                  <a:pt x="1447" y="187"/>
                  <a:pt x="1447" y="187"/>
                </a:cubicBezTo>
                <a:cubicBezTo>
                  <a:pt x="1447" y="652"/>
                  <a:pt x="1447" y="652"/>
                  <a:pt x="1447" y="652"/>
                </a:cubicBezTo>
                <a:lnTo>
                  <a:pt x="1330" y="652"/>
                </a:lnTo>
                <a:close/>
                <a:moveTo>
                  <a:pt x="239" y="382"/>
                </a:moveTo>
                <a:lnTo>
                  <a:pt x="239" y="382"/>
                </a:lnTo>
                <a:cubicBezTo>
                  <a:pt x="0" y="10"/>
                  <a:pt x="0" y="10"/>
                  <a:pt x="0" y="10"/>
                </a:cubicBezTo>
                <a:cubicBezTo>
                  <a:pt x="154" y="10"/>
                  <a:pt x="154" y="10"/>
                  <a:pt x="154" y="10"/>
                </a:cubicBezTo>
                <a:cubicBezTo>
                  <a:pt x="308" y="264"/>
                  <a:pt x="308" y="264"/>
                  <a:pt x="308" y="264"/>
                </a:cubicBezTo>
                <a:cubicBezTo>
                  <a:pt x="459" y="10"/>
                  <a:pt x="459" y="10"/>
                  <a:pt x="459" y="10"/>
                </a:cubicBezTo>
                <a:cubicBezTo>
                  <a:pt x="611" y="10"/>
                  <a:pt x="611" y="10"/>
                  <a:pt x="611" y="10"/>
                </a:cubicBezTo>
                <a:cubicBezTo>
                  <a:pt x="371" y="383"/>
                  <a:pt x="371" y="383"/>
                  <a:pt x="371" y="383"/>
                </a:cubicBezTo>
                <a:cubicBezTo>
                  <a:pt x="371" y="652"/>
                  <a:pt x="371" y="652"/>
                  <a:pt x="371" y="652"/>
                </a:cubicBezTo>
                <a:cubicBezTo>
                  <a:pt x="239" y="652"/>
                  <a:pt x="239" y="652"/>
                  <a:pt x="239" y="652"/>
                </a:cubicBezTo>
                <a:lnTo>
                  <a:pt x="239" y="382"/>
                </a:lnTo>
                <a:close/>
              </a:path>
            </a:pathLst>
          </a:custGeom>
          <a:solidFill>
            <a:schemeClr val="accent1"/>
          </a:solidFill>
          <a:ln>
            <a:noFill/>
          </a:ln>
          <a:effectLst/>
        </p:spPr>
        <p:txBody>
          <a:bodyPr wrap="none" anchor="ctr"/>
          <a:lstStyle/>
          <a:p>
            <a:endParaRPr lang="en-GB" dirty="0"/>
          </a:p>
        </p:txBody>
      </p:sp>
    </p:spTree>
    <p:extLst>
      <p:ext uri="{BB962C8B-B14F-4D97-AF65-F5344CB8AC3E}">
        <p14:creationId xmlns:p14="http://schemas.microsoft.com/office/powerpoint/2010/main" val="2731011111"/>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 Type="http://schemas.openxmlformats.org/officeDocument/2006/relationships/slideLayout" Target="../slideLayouts/slideLayout7.xml"/><Relationship Id="rId71"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4" name="Group guide" hidden="1">
            <a:extLst>
              <a:ext uri="{FF2B5EF4-FFF2-40B4-BE49-F238E27FC236}">
                <a16:creationId xmlns:a16="http://schemas.microsoft.com/office/drawing/2014/main" id="{E985DA37-A332-4770-BDA5-42D84824B99A}"/>
              </a:ext>
            </a:extLst>
          </p:cNvPr>
          <p:cNvGrpSpPr/>
          <p:nvPr userDrawn="1"/>
        </p:nvGrpSpPr>
        <p:grpSpPr>
          <a:xfrm>
            <a:off x="0" y="0"/>
            <a:ext cx="12192000" cy="900000"/>
            <a:chOff x="0" y="0"/>
            <a:chExt cx="12192000" cy="900000"/>
          </a:xfrm>
        </p:grpSpPr>
        <p:sp>
          <p:nvSpPr>
            <p:cNvPr id="11" name="Slide Number Placeholder 3">
              <a:extLst>
                <a:ext uri="{FF2B5EF4-FFF2-40B4-BE49-F238E27FC236}">
                  <a16:creationId xmlns:a16="http://schemas.microsoft.com/office/drawing/2014/main" id="{CF91F00B-1F3B-430E-A283-B4F9D9941BDE}"/>
                </a:ext>
              </a:extLst>
            </p:cNvPr>
            <p:cNvSpPr txBox="1">
              <a:spLocks/>
            </p:cNvSpPr>
            <p:nvPr userDrawn="1"/>
          </p:nvSpPr>
          <p:spPr>
            <a:xfrm>
              <a:off x="3362400" y="481818"/>
              <a:ext cx="270000" cy="154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3AA811B-2EBD-4900-905E-5BE206449611}" type="slidenum">
                <a:rPr lang="en-GB" smtClean="0"/>
                <a:pPr/>
                <a:t>‹#›</a:t>
              </a:fld>
              <a:endParaRPr lang="en-GB" dirty="0"/>
            </a:p>
          </p:txBody>
        </p:sp>
        <p:sp>
          <p:nvSpPr>
            <p:cNvPr id="12" name="Rectangle 11">
              <a:extLst>
                <a:ext uri="{FF2B5EF4-FFF2-40B4-BE49-F238E27FC236}">
                  <a16:creationId xmlns:a16="http://schemas.microsoft.com/office/drawing/2014/main" id="{1FE622B8-F672-422B-8D00-701CE4CCEDFB}"/>
                </a:ext>
              </a:extLst>
            </p:cNvPr>
            <p:cNvSpPr/>
            <p:nvPr userDrawn="1"/>
          </p:nvSpPr>
          <p:spPr>
            <a:xfrm>
              <a:off x="0" y="0"/>
              <a:ext cx="539749" cy="90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extLst>
                <a:ext uri="{FF2B5EF4-FFF2-40B4-BE49-F238E27FC236}">
                  <a16:creationId xmlns:a16="http://schemas.microsoft.com/office/drawing/2014/main" id="{B67FE2E9-90AC-4127-A151-0AC6F798925B}"/>
                </a:ext>
              </a:extLst>
            </p:cNvPr>
            <p:cNvSpPr/>
            <p:nvPr userDrawn="1"/>
          </p:nvSpPr>
          <p:spPr>
            <a:xfrm>
              <a:off x="540000" y="0"/>
              <a:ext cx="760163" cy="90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tangle 13">
              <a:extLst>
                <a:ext uri="{FF2B5EF4-FFF2-40B4-BE49-F238E27FC236}">
                  <a16:creationId xmlns:a16="http://schemas.microsoft.com/office/drawing/2014/main" id="{76A4C998-EDA8-4F3D-85DD-FA691F8E0A29}"/>
                </a:ext>
              </a:extLst>
            </p:cNvPr>
            <p:cNvSpPr/>
            <p:nvPr userDrawn="1"/>
          </p:nvSpPr>
          <p:spPr>
            <a:xfrm>
              <a:off x="1299600" y="0"/>
              <a:ext cx="179387" cy="900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a:extLst>
                <a:ext uri="{FF2B5EF4-FFF2-40B4-BE49-F238E27FC236}">
                  <a16:creationId xmlns:a16="http://schemas.microsoft.com/office/drawing/2014/main" id="{EBC71813-76AD-4C6B-8849-F48EE09CE4DB}"/>
                </a:ext>
              </a:extLst>
            </p:cNvPr>
            <p:cNvSpPr/>
            <p:nvPr userDrawn="1"/>
          </p:nvSpPr>
          <p:spPr>
            <a:xfrm>
              <a:off x="1481236" y="0"/>
              <a:ext cx="760163" cy="90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585C3B98-E905-4981-B031-8990C3C8B06D}"/>
                </a:ext>
              </a:extLst>
            </p:cNvPr>
            <p:cNvSpPr/>
            <p:nvPr userDrawn="1"/>
          </p:nvSpPr>
          <p:spPr>
            <a:xfrm>
              <a:off x="2241000" y="0"/>
              <a:ext cx="179387" cy="900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A82C2C86-A82E-429D-945C-27AF21DF2D05}"/>
                </a:ext>
              </a:extLst>
            </p:cNvPr>
            <p:cNvSpPr/>
            <p:nvPr userDrawn="1"/>
          </p:nvSpPr>
          <p:spPr>
            <a:xfrm>
              <a:off x="2422472" y="0"/>
              <a:ext cx="760163" cy="90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Rectangle 17">
              <a:extLst>
                <a:ext uri="{FF2B5EF4-FFF2-40B4-BE49-F238E27FC236}">
                  <a16:creationId xmlns:a16="http://schemas.microsoft.com/office/drawing/2014/main" id="{6B3F4B88-DBC2-4774-8709-5C2EA2FDB812}"/>
                </a:ext>
              </a:extLst>
            </p:cNvPr>
            <p:cNvSpPr/>
            <p:nvPr userDrawn="1"/>
          </p:nvSpPr>
          <p:spPr>
            <a:xfrm>
              <a:off x="3182400" y="0"/>
              <a:ext cx="179387" cy="900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Rectangle 18">
              <a:extLst>
                <a:ext uri="{FF2B5EF4-FFF2-40B4-BE49-F238E27FC236}">
                  <a16:creationId xmlns:a16="http://schemas.microsoft.com/office/drawing/2014/main" id="{249E338A-F780-432C-9929-7C2FA4A4E131}"/>
                </a:ext>
              </a:extLst>
            </p:cNvPr>
            <p:cNvSpPr/>
            <p:nvPr userDrawn="1"/>
          </p:nvSpPr>
          <p:spPr>
            <a:xfrm>
              <a:off x="3363708" y="0"/>
              <a:ext cx="760163" cy="90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extLst>
                <a:ext uri="{FF2B5EF4-FFF2-40B4-BE49-F238E27FC236}">
                  <a16:creationId xmlns:a16="http://schemas.microsoft.com/office/drawing/2014/main" id="{EE37327B-583B-40AB-8D04-E7B95EA9BEF2}"/>
                </a:ext>
              </a:extLst>
            </p:cNvPr>
            <p:cNvSpPr/>
            <p:nvPr userDrawn="1"/>
          </p:nvSpPr>
          <p:spPr>
            <a:xfrm>
              <a:off x="4123800" y="0"/>
              <a:ext cx="179387" cy="900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extLst>
                <a:ext uri="{FF2B5EF4-FFF2-40B4-BE49-F238E27FC236}">
                  <a16:creationId xmlns:a16="http://schemas.microsoft.com/office/drawing/2014/main" id="{9175DAB5-5A90-4EA2-86B6-925B496E6EC6}"/>
                </a:ext>
              </a:extLst>
            </p:cNvPr>
            <p:cNvSpPr/>
            <p:nvPr userDrawn="1"/>
          </p:nvSpPr>
          <p:spPr>
            <a:xfrm>
              <a:off x="4304944" y="0"/>
              <a:ext cx="760163" cy="90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a:extLst>
                <a:ext uri="{FF2B5EF4-FFF2-40B4-BE49-F238E27FC236}">
                  <a16:creationId xmlns:a16="http://schemas.microsoft.com/office/drawing/2014/main" id="{B55E3ED5-D435-46B0-A3BB-580299F0836C}"/>
                </a:ext>
              </a:extLst>
            </p:cNvPr>
            <p:cNvSpPr/>
            <p:nvPr userDrawn="1"/>
          </p:nvSpPr>
          <p:spPr>
            <a:xfrm>
              <a:off x="5065200" y="0"/>
              <a:ext cx="179387" cy="900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extLst>
                <a:ext uri="{FF2B5EF4-FFF2-40B4-BE49-F238E27FC236}">
                  <a16:creationId xmlns:a16="http://schemas.microsoft.com/office/drawing/2014/main" id="{B34C85DA-E7B5-4762-BBCE-DF677ED45B50}"/>
                </a:ext>
              </a:extLst>
            </p:cNvPr>
            <p:cNvSpPr/>
            <p:nvPr userDrawn="1"/>
          </p:nvSpPr>
          <p:spPr>
            <a:xfrm>
              <a:off x="5246180" y="0"/>
              <a:ext cx="760163" cy="90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a:extLst>
                <a:ext uri="{FF2B5EF4-FFF2-40B4-BE49-F238E27FC236}">
                  <a16:creationId xmlns:a16="http://schemas.microsoft.com/office/drawing/2014/main" id="{4C5CBB31-C438-491A-9BD2-9E9A20743A9D}"/>
                </a:ext>
              </a:extLst>
            </p:cNvPr>
            <p:cNvSpPr/>
            <p:nvPr userDrawn="1"/>
          </p:nvSpPr>
          <p:spPr>
            <a:xfrm>
              <a:off x="6006600" y="0"/>
              <a:ext cx="179387" cy="900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Rectangle 24">
              <a:extLst>
                <a:ext uri="{FF2B5EF4-FFF2-40B4-BE49-F238E27FC236}">
                  <a16:creationId xmlns:a16="http://schemas.microsoft.com/office/drawing/2014/main" id="{6A42A0C8-1264-4ECA-B65F-FE50640421C6}"/>
                </a:ext>
              </a:extLst>
            </p:cNvPr>
            <p:cNvSpPr/>
            <p:nvPr userDrawn="1"/>
          </p:nvSpPr>
          <p:spPr>
            <a:xfrm>
              <a:off x="6187416" y="0"/>
              <a:ext cx="760163" cy="90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Rectangle 25">
              <a:extLst>
                <a:ext uri="{FF2B5EF4-FFF2-40B4-BE49-F238E27FC236}">
                  <a16:creationId xmlns:a16="http://schemas.microsoft.com/office/drawing/2014/main" id="{FCD5F723-CD3A-4A32-8CD7-5596EAB5AD2E}"/>
                </a:ext>
              </a:extLst>
            </p:cNvPr>
            <p:cNvSpPr/>
            <p:nvPr userDrawn="1"/>
          </p:nvSpPr>
          <p:spPr>
            <a:xfrm>
              <a:off x="6948000" y="0"/>
              <a:ext cx="179387" cy="900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Rectangle 26">
              <a:extLst>
                <a:ext uri="{FF2B5EF4-FFF2-40B4-BE49-F238E27FC236}">
                  <a16:creationId xmlns:a16="http://schemas.microsoft.com/office/drawing/2014/main" id="{C2CD6379-E499-4471-9E66-B12E22A860A1}"/>
                </a:ext>
              </a:extLst>
            </p:cNvPr>
            <p:cNvSpPr/>
            <p:nvPr userDrawn="1"/>
          </p:nvSpPr>
          <p:spPr>
            <a:xfrm>
              <a:off x="7128652" y="0"/>
              <a:ext cx="760163" cy="90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Rectangle 27">
              <a:extLst>
                <a:ext uri="{FF2B5EF4-FFF2-40B4-BE49-F238E27FC236}">
                  <a16:creationId xmlns:a16="http://schemas.microsoft.com/office/drawing/2014/main" id="{12F954B9-DAFE-4935-9A4A-2E32BB71A796}"/>
                </a:ext>
              </a:extLst>
            </p:cNvPr>
            <p:cNvSpPr/>
            <p:nvPr userDrawn="1"/>
          </p:nvSpPr>
          <p:spPr>
            <a:xfrm>
              <a:off x="7889400" y="0"/>
              <a:ext cx="179387" cy="900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Rectangle 28">
              <a:extLst>
                <a:ext uri="{FF2B5EF4-FFF2-40B4-BE49-F238E27FC236}">
                  <a16:creationId xmlns:a16="http://schemas.microsoft.com/office/drawing/2014/main" id="{96E7E691-112B-4BD5-B618-B58C74FD9358}"/>
                </a:ext>
              </a:extLst>
            </p:cNvPr>
            <p:cNvSpPr/>
            <p:nvPr userDrawn="1"/>
          </p:nvSpPr>
          <p:spPr>
            <a:xfrm>
              <a:off x="8069888" y="0"/>
              <a:ext cx="760163" cy="90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Rectangle 29">
              <a:extLst>
                <a:ext uri="{FF2B5EF4-FFF2-40B4-BE49-F238E27FC236}">
                  <a16:creationId xmlns:a16="http://schemas.microsoft.com/office/drawing/2014/main" id="{9DFF8352-568B-4780-8900-DB0385591717}"/>
                </a:ext>
              </a:extLst>
            </p:cNvPr>
            <p:cNvSpPr/>
            <p:nvPr userDrawn="1"/>
          </p:nvSpPr>
          <p:spPr>
            <a:xfrm>
              <a:off x="8830800" y="0"/>
              <a:ext cx="179387" cy="900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Rectangle 30">
              <a:extLst>
                <a:ext uri="{FF2B5EF4-FFF2-40B4-BE49-F238E27FC236}">
                  <a16:creationId xmlns:a16="http://schemas.microsoft.com/office/drawing/2014/main" id="{CBEEFC0A-631B-41D4-9984-2E629EB7E7E2}"/>
                </a:ext>
              </a:extLst>
            </p:cNvPr>
            <p:cNvSpPr/>
            <p:nvPr userDrawn="1"/>
          </p:nvSpPr>
          <p:spPr>
            <a:xfrm>
              <a:off x="9011124" y="0"/>
              <a:ext cx="760163" cy="90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Rectangle 31">
              <a:extLst>
                <a:ext uri="{FF2B5EF4-FFF2-40B4-BE49-F238E27FC236}">
                  <a16:creationId xmlns:a16="http://schemas.microsoft.com/office/drawing/2014/main" id="{CB929431-BD6A-45BC-A306-4CFE1F3BB180}"/>
                </a:ext>
              </a:extLst>
            </p:cNvPr>
            <p:cNvSpPr/>
            <p:nvPr userDrawn="1"/>
          </p:nvSpPr>
          <p:spPr>
            <a:xfrm>
              <a:off x="9772200" y="0"/>
              <a:ext cx="179387" cy="900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Rectangle 32">
              <a:extLst>
                <a:ext uri="{FF2B5EF4-FFF2-40B4-BE49-F238E27FC236}">
                  <a16:creationId xmlns:a16="http://schemas.microsoft.com/office/drawing/2014/main" id="{18D9816D-E982-46F9-97D3-C05CA83A3B9D}"/>
                </a:ext>
              </a:extLst>
            </p:cNvPr>
            <p:cNvSpPr/>
            <p:nvPr userDrawn="1"/>
          </p:nvSpPr>
          <p:spPr>
            <a:xfrm>
              <a:off x="9952360" y="0"/>
              <a:ext cx="760163" cy="90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 name="Rectangle 33">
              <a:extLst>
                <a:ext uri="{FF2B5EF4-FFF2-40B4-BE49-F238E27FC236}">
                  <a16:creationId xmlns:a16="http://schemas.microsoft.com/office/drawing/2014/main" id="{6D63B170-C73A-4272-B9CD-EF8F90438771}"/>
                </a:ext>
              </a:extLst>
            </p:cNvPr>
            <p:cNvSpPr/>
            <p:nvPr userDrawn="1"/>
          </p:nvSpPr>
          <p:spPr>
            <a:xfrm>
              <a:off x="10713600" y="0"/>
              <a:ext cx="179387" cy="900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Rectangle 34">
              <a:extLst>
                <a:ext uri="{FF2B5EF4-FFF2-40B4-BE49-F238E27FC236}">
                  <a16:creationId xmlns:a16="http://schemas.microsoft.com/office/drawing/2014/main" id="{839930CA-85CD-4FA9-A2A1-7AD604B5E55E}"/>
                </a:ext>
              </a:extLst>
            </p:cNvPr>
            <p:cNvSpPr/>
            <p:nvPr userDrawn="1"/>
          </p:nvSpPr>
          <p:spPr>
            <a:xfrm>
              <a:off x="10893600" y="0"/>
              <a:ext cx="760163" cy="90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 name="Rectangle 35">
              <a:extLst>
                <a:ext uri="{FF2B5EF4-FFF2-40B4-BE49-F238E27FC236}">
                  <a16:creationId xmlns:a16="http://schemas.microsoft.com/office/drawing/2014/main" id="{FE3DA1E3-7FE7-4866-8EE9-370387D65889}"/>
                </a:ext>
              </a:extLst>
            </p:cNvPr>
            <p:cNvSpPr/>
            <p:nvPr userDrawn="1"/>
          </p:nvSpPr>
          <p:spPr>
            <a:xfrm>
              <a:off x="11652251" y="0"/>
              <a:ext cx="539749" cy="90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 name="Date Placeholder 1" hidden="1">
            <a:extLst>
              <a:ext uri="{FF2B5EF4-FFF2-40B4-BE49-F238E27FC236}">
                <a16:creationId xmlns:a16="http://schemas.microsoft.com/office/drawing/2014/main" id="{0643F1B6-0743-4D14-8B95-B030120DE5D1}"/>
              </a:ext>
            </a:extLst>
          </p:cNvPr>
          <p:cNvSpPr>
            <a:spLocks noGrp="1"/>
          </p:cNvSpPr>
          <p:nvPr>
            <p:ph type="dt" sz="half" idx="2"/>
          </p:nvPr>
        </p:nvSpPr>
        <p:spPr>
          <a:xfrm>
            <a:off x="12193200" y="6858000"/>
            <a:ext cx="0" cy="0"/>
          </a:xfrm>
          <a:prstGeom prst="rect">
            <a:avLst/>
          </a:prstGeom>
        </p:spPr>
        <p:txBody>
          <a:bodyPr vert="horz" lIns="0" tIns="0" rIns="0" bIns="0" rtlCol="0" anchor="t" anchorCtr="0"/>
          <a:lstStyle>
            <a:lvl1pPr algn="l">
              <a:defRPr sz="100">
                <a:noFill/>
              </a:defRPr>
            </a:lvl1pPr>
          </a:lstStyle>
          <a:p>
            <a:fld id="{221B9DF5-CDEF-4CCF-9D82-8104D7EEA7ED}" type="datetime4">
              <a:rPr lang="en-GB" smtClean="0"/>
              <a:t>31 October 2023</a:t>
            </a:fld>
            <a:endParaRPr lang="en-GB" dirty="0"/>
          </a:p>
        </p:txBody>
      </p:sp>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540000" y="907200"/>
            <a:ext cx="11113200" cy="1072800"/>
          </a:xfrm>
          <a:prstGeom prst="rect">
            <a:avLst/>
          </a:prstGeom>
        </p:spPr>
        <p:txBody>
          <a:bodyPr vert="horz" lIns="0" tIns="0" rIns="0" bIns="0" rtlCol="0" anchor="t" anchorCtr="0">
            <a:noAutofit/>
          </a:bodyPr>
          <a:lstStyle/>
          <a:p>
            <a:r>
              <a:rPr lang="en-GB" dirty="0"/>
              <a:t>Click to add title</a:t>
            </a:r>
          </a:p>
        </p:txBody>
      </p:sp>
      <p:sp>
        <p:nvSpPr>
          <p:cNvPr id="3" name="Text Placeholder 2"/>
          <p:cNvSpPr>
            <a:spLocks noGrp="1"/>
          </p:cNvSpPr>
          <p:nvPr>
            <p:ph type="body" idx="1"/>
          </p:nvPr>
        </p:nvSpPr>
        <p:spPr>
          <a:xfrm>
            <a:off x="539999" y="1980000"/>
            <a:ext cx="11113200" cy="4338000"/>
          </a:xfrm>
          <a:prstGeom prst="rect">
            <a:avLst/>
          </a:prstGeom>
        </p:spPr>
        <p:txBody>
          <a:bodyPr vert="horz" lIns="0" tIns="0" rIns="0" bIns="0" rtlCol="0">
            <a:noAutofit/>
          </a:bodyPr>
          <a:lstStyle/>
          <a:p>
            <a:pPr lvl="0"/>
            <a:r>
              <a:rPr lang="en-GB" noProof="0" dirty="0"/>
              <a:t>Level 1 (Enter+TAB for next text level, SHIFT+TAB to go back in levels)</a:t>
            </a:r>
          </a:p>
          <a:p>
            <a:pPr lvl="1"/>
            <a:r>
              <a:rPr lang="en-GB" noProof="0" dirty="0"/>
              <a:t>Level 2</a:t>
            </a:r>
          </a:p>
          <a:p>
            <a:pPr lvl="2"/>
            <a:r>
              <a:rPr lang="en-GB" noProof="0" dirty="0"/>
              <a:t>Level 3</a:t>
            </a:r>
          </a:p>
          <a:p>
            <a:pPr lvl="3"/>
            <a:r>
              <a:rPr lang="en-GB" noProof="0" dirty="0"/>
              <a:t>Level 4, Header</a:t>
            </a:r>
          </a:p>
          <a:p>
            <a:pPr lvl="4"/>
            <a:r>
              <a:rPr lang="en-GB" noProof="0" dirty="0"/>
              <a:t>Level 5, Body</a:t>
            </a:r>
          </a:p>
          <a:p>
            <a:pPr lvl="5"/>
            <a:r>
              <a:rPr lang="en-GB" noProof="0" dirty="0"/>
              <a:t>Level 6</a:t>
            </a:r>
          </a:p>
          <a:p>
            <a:pPr lvl="6"/>
            <a:r>
              <a:rPr lang="en-GB" noProof="0" dirty="0"/>
              <a:t>Level 7</a:t>
            </a:r>
          </a:p>
          <a:p>
            <a:pPr lvl="7"/>
            <a:r>
              <a:rPr lang="en-GB" noProof="0" dirty="0"/>
              <a:t>Level 8</a:t>
            </a:r>
          </a:p>
          <a:p>
            <a:pPr lvl="8"/>
            <a:r>
              <a:rPr lang="en-GB" noProof="0" dirty="0"/>
              <a:t>Level 9, </a:t>
            </a:r>
            <a:r>
              <a:rPr lang="en-GB" dirty="0"/>
              <a:t>Highlight</a:t>
            </a:r>
            <a:endParaRPr lang="en-GB" noProof="0" dirty="0"/>
          </a:p>
        </p:txBody>
      </p:sp>
      <p:sp>
        <p:nvSpPr>
          <p:cNvPr id="8" name="Footer Placeholder 7">
            <a:extLst>
              <a:ext uri="{FF2B5EF4-FFF2-40B4-BE49-F238E27FC236}">
                <a16:creationId xmlns:a16="http://schemas.microsoft.com/office/drawing/2014/main" id="{69460BDC-2796-43E8-A075-B3BFBC3B28E3}"/>
              </a:ext>
            </a:extLst>
          </p:cNvPr>
          <p:cNvSpPr>
            <a:spLocks noGrp="1"/>
          </p:cNvSpPr>
          <p:nvPr>
            <p:ph type="ftr" sz="quarter" idx="3"/>
          </p:nvPr>
        </p:nvSpPr>
        <p:spPr>
          <a:xfrm>
            <a:off x="3693599" y="481818"/>
            <a:ext cx="5135612" cy="154800"/>
          </a:xfrm>
          <a:prstGeom prst="rect">
            <a:avLst/>
          </a:prstGeom>
        </p:spPr>
        <p:txBody>
          <a:bodyPr vert="horz" lIns="0" tIns="0" rIns="0" bIns="0" rtlCol="0" anchor="t" anchorCtr="0"/>
          <a:lstStyle>
            <a:lvl1pPr algn="l">
              <a:defRPr sz="900">
                <a:solidFill>
                  <a:schemeClr val="accent1"/>
                </a:solidFill>
              </a:defRPr>
            </a:lvl1pPr>
          </a:lstStyle>
          <a:p>
            <a:endParaRPr lang="en-GB" dirty="0"/>
          </a:p>
        </p:txBody>
      </p:sp>
      <p:sp>
        <p:nvSpPr>
          <p:cNvPr id="9" name="Slide Number Placeholder 8">
            <a:extLst>
              <a:ext uri="{FF2B5EF4-FFF2-40B4-BE49-F238E27FC236}">
                <a16:creationId xmlns:a16="http://schemas.microsoft.com/office/drawing/2014/main" id="{5942516E-ED5A-4F68-B285-E8D0CC42F948}"/>
              </a:ext>
            </a:extLst>
          </p:cNvPr>
          <p:cNvSpPr>
            <a:spLocks noGrp="1"/>
          </p:cNvSpPr>
          <p:nvPr>
            <p:ph type="sldNum" sz="quarter" idx="4"/>
          </p:nvPr>
        </p:nvSpPr>
        <p:spPr>
          <a:xfrm>
            <a:off x="3362400" y="481818"/>
            <a:ext cx="270000" cy="154800"/>
          </a:xfrm>
          <a:prstGeom prst="rect">
            <a:avLst/>
          </a:prstGeom>
        </p:spPr>
        <p:txBody>
          <a:bodyPr vert="horz" lIns="0" tIns="0" rIns="0" bIns="0" rtlCol="0" anchor="t" anchorCtr="0"/>
          <a:lstStyle>
            <a:lvl1pPr algn="l">
              <a:defRPr sz="900">
                <a:solidFill>
                  <a:schemeClr val="accent1"/>
                </a:solidFill>
              </a:defRPr>
            </a:lvl1p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180999990"/>
      </p:ext>
    </p:extLst>
  </p:cSld>
  <p:clrMap bg1="lt1" tx1="dk1" bg2="lt2" tx2="dk2" accent1="accent1" accent2="accent2" accent3="accent3" accent4="accent4" accent5="accent5" accent6="accent6" hlink="hlink" folHlink="folHlink"/>
  <p:sldLayoutIdLst>
    <p:sldLayoutId id="2147483729" r:id="rId1"/>
    <p:sldLayoutId id="2147483795" r:id="rId2"/>
    <p:sldLayoutId id="2147483798" r:id="rId3"/>
    <p:sldLayoutId id="2147483870" r:id="rId4"/>
    <p:sldLayoutId id="2147483801" r:id="rId5"/>
    <p:sldLayoutId id="2147483871" r:id="rId6"/>
    <p:sldLayoutId id="2147483743" r:id="rId7"/>
    <p:sldLayoutId id="2147483881" r:id="rId8"/>
    <p:sldLayoutId id="2147483732" r:id="rId9"/>
    <p:sldLayoutId id="2147483755" r:id="rId10"/>
    <p:sldLayoutId id="2147483820" r:id="rId11"/>
    <p:sldLayoutId id="2147483900" r:id="rId12"/>
    <p:sldLayoutId id="2147483821" r:id="rId13"/>
    <p:sldLayoutId id="2147483744" r:id="rId14"/>
    <p:sldLayoutId id="2147483901" r:id="rId15"/>
    <p:sldLayoutId id="2147483902" r:id="rId16"/>
    <p:sldLayoutId id="2147483913" r:id="rId17"/>
    <p:sldLayoutId id="2147483903" r:id="rId18"/>
    <p:sldLayoutId id="2147483904" r:id="rId19"/>
    <p:sldLayoutId id="2147483905" r:id="rId20"/>
    <p:sldLayoutId id="2147483906" r:id="rId21"/>
    <p:sldLayoutId id="2147483907" r:id="rId22"/>
    <p:sldLayoutId id="2147483908" r:id="rId23"/>
    <p:sldLayoutId id="2147483886" r:id="rId24"/>
    <p:sldLayoutId id="2147483912" r:id="rId25"/>
    <p:sldLayoutId id="2147483861" r:id="rId26"/>
    <p:sldLayoutId id="2147483868" r:id="rId27"/>
    <p:sldLayoutId id="2147483862" r:id="rId28"/>
    <p:sldLayoutId id="2147483863" r:id="rId29"/>
    <p:sldLayoutId id="2147483864" r:id="rId30"/>
    <p:sldLayoutId id="2147483865" r:id="rId31"/>
    <p:sldLayoutId id="2147483867" r:id="rId32"/>
    <p:sldLayoutId id="2147483887" r:id="rId33"/>
    <p:sldLayoutId id="2147483873" r:id="rId34"/>
    <p:sldLayoutId id="2147483869" r:id="rId35"/>
    <p:sldLayoutId id="2147483731" r:id="rId36"/>
    <p:sldLayoutId id="2147483819" r:id="rId37"/>
    <p:sldLayoutId id="2147483807" r:id="rId38"/>
    <p:sldLayoutId id="2147483809" r:id="rId39"/>
    <p:sldLayoutId id="2147483811" r:id="rId40"/>
    <p:sldLayoutId id="2147483813" r:id="rId41"/>
    <p:sldLayoutId id="2147483817" r:id="rId42"/>
    <p:sldLayoutId id="2147483914" r:id="rId43"/>
    <p:sldLayoutId id="2147483909" r:id="rId44"/>
    <p:sldLayoutId id="2147483910" r:id="rId45"/>
    <p:sldLayoutId id="2147483911" r:id="rId46"/>
    <p:sldLayoutId id="2147483890" r:id="rId47"/>
    <p:sldLayoutId id="2147483891" r:id="rId48"/>
    <p:sldLayoutId id="2147483892" r:id="rId49"/>
    <p:sldLayoutId id="2147483894" r:id="rId50"/>
    <p:sldLayoutId id="2147483893" r:id="rId51"/>
    <p:sldLayoutId id="2147483895" r:id="rId52"/>
    <p:sldLayoutId id="2147483896" r:id="rId53"/>
    <p:sldLayoutId id="2147483897" r:id="rId54"/>
    <p:sldLayoutId id="2147483898" r:id="rId55"/>
    <p:sldLayoutId id="2147483850" r:id="rId56"/>
    <p:sldLayoutId id="2147483885" r:id="rId57"/>
    <p:sldLayoutId id="2147483851" r:id="rId58"/>
    <p:sldLayoutId id="2147483852" r:id="rId59"/>
    <p:sldLayoutId id="2147483853" r:id="rId60"/>
    <p:sldLayoutId id="2147483854" r:id="rId61"/>
    <p:sldLayoutId id="2147483856" r:id="rId62"/>
    <p:sldLayoutId id="2147483858" r:id="rId63"/>
    <p:sldLayoutId id="2147483859" r:id="rId64"/>
    <p:sldLayoutId id="2147483860" r:id="rId65"/>
    <p:sldLayoutId id="2147483883" r:id="rId66"/>
    <p:sldLayoutId id="2147483899" r:id="rId67"/>
    <p:sldLayoutId id="2147483872" r:id="rId68"/>
    <p:sldLayoutId id="2147483889" r:id="rId69"/>
    <p:sldLayoutId id="2147483751" r:id="rId70"/>
  </p:sldLayoutIdLst>
  <p:hf hdr="0" ftr="0"/>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180000" indent="-180000" algn="l" defTabSz="914400" rtl="0" eaLnBrk="1" latinLnBrk="0" hangingPunct="1">
        <a:lnSpc>
          <a:spcPct val="120000"/>
        </a:lnSpc>
        <a:spcBef>
          <a:spcPts val="500"/>
        </a:spcBef>
        <a:spcAft>
          <a:spcPts val="500"/>
        </a:spcAft>
        <a:buFont typeface="Arial" panose="020B0604020202020204" pitchFamily="34" charset="0"/>
        <a:buChar char="•"/>
        <a:defRPr sz="1400" kern="1200">
          <a:solidFill>
            <a:schemeClr val="tx1"/>
          </a:solidFill>
          <a:latin typeface="+mn-lt"/>
          <a:ea typeface="+mn-ea"/>
          <a:cs typeface="+mn-cs"/>
        </a:defRPr>
      </a:lvl1pPr>
      <a:lvl2pPr marL="360000" indent="-180000" algn="l" defTabSz="914400" rtl="0" eaLnBrk="1" latinLnBrk="0" hangingPunct="1">
        <a:lnSpc>
          <a:spcPct val="120000"/>
        </a:lnSpc>
        <a:spcBef>
          <a:spcPts val="500"/>
        </a:spcBef>
        <a:spcAft>
          <a:spcPts val="500"/>
        </a:spcAft>
        <a:buFont typeface="Arial" panose="020B0604020202020204" pitchFamily="34" charset="0"/>
        <a:buChar char="•"/>
        <a:defRPr sz="1400" kern="1200">
          <a:solidFill>
            <a:schemeClr val="tx1"/>
          </a:solidFill>
          <a:latin typeface="+mn-lt"/>
          <a:ea typeface="+mn-ea"/>
          <a:cs typeface="+mn-cs"/>
        </a:defRPr>
      </a:lvl2pPr>
      <a:lvl3pPr marL="540000" indent="-180000" algn="l" defTabSz="914400" rtl="0" eaLnBrk="1" latinLnBrk="0" hangingPunct="1">
        <a:lnSpc>
          <a:spcPct val="120000"/>
        </a:lnSpc>
        <a:spcBef>
          <a:spcPts val="500"/>
        </a:spcBef>
        <a:spcAft>
          <a:spcPts val="500"/>
        </a:spcAft>
        <a:buFont typeface="Arial" panose="020B0604020202020204" pitchFamily="34" charset="0"/>
        <a:buChar char="•"/>
        <a:defRPr sz="1400" kern="1200">
          <a:solidFill>
            <a:schemeClr val="tx1"/>
          </a:solidFill>
          <a:latin typeface="+mn-lt"/>
          <a:ea typeface="+mn-ea"/>
          <a:cs typeface="+mn-cs"/>
        </a:defRPr>
      </a:lvl3pPr>
      <a:lvl4pPr marL="0" indent="0" algn="l" defTabSz="914400" rtl="0" eaLnBrk="1" latinLnBrk="0" hangingPunct="1">
        <a:lnSpc>
          <a:spcPct val="90000"/>
        </a:lnSpc>
        <a:spcBef>
          <a:spcPts val="500"/>
        </a:spcBef>
        <a:spcAft>
          <a:spcPts val="0"/>
        </a:spcAft>
        <a:buFont typeface="Arial" panose="020B0604020202020204" pitchFamily="34" charset="0"/>
        <a:buChar char="​"/>
        <a:defRPr sz="1400" b="1" kern="1200" cap="none" baseline="0">
          <a:solidFill>
            <a:schemeClr val="tx1"/>
          </a:solidFill>
          <a:latin typeface="+mj-lt"/>
          <a:ea typeface="+mn-ea"/>
          <a:cs typeface="+mn-cs"/>
        </a:defRPr>
      </a:lvl4pPr>
      <a:lvl5pPr marL="0" indent="0" algn="l" defTabSz="914400" rtl="0" eaLnBrk="1" latinLnBrk="0" hangingPunct="1">
        <a:lnSpc>
          <a:spcPct val="120000"/>
        </a:lnSpc>
        <a:spcBef>
          <a:spcPts val="500"/>
        </a:spcBef>
        <a:spcAft>
          <a:spcPts val="500"/>
        </a:spcAft>
        <a:buFont typeface="Arial" panose="020B0604020202020204" pitchFamily="34" charset="0"/>
        <a:buChar char="​"/>
        <a:tabLst/>
        <a:defRPr sz="1400" kern="1200">
          <a:solidFill>
            <a:schemeClr val="tx1"/>
          </a:solidFill>
          <a:latin typeface="+mn-lt"/>
          <a:ea typeface="+mn-ea"/>
          <a:cs typeface="+mn-cs"/>
        </a:defRPr>
      </a:lvl5pPr>
      <a:lvl6pPr marL="0" indent="0" algn="l" defTabSz="914400" rtl="0" eaLnBrk="1" latinLnBrk="0" hangingPunct="1">
        <a:lnSpc>
          <a:spcPct val="90000"/>
        </a:lnSpc>
        <a:spcBef>
          <a:spcPts val="500"/>
        </a:spcBef>
        <a:spcAft>
          <a:spcPts val="0"/>
        </a:spcAft>
        <a:buFont typeface="Arial" panose="020B0604020202020204" pitchFamily="34" charset="0"/>
        <a:buChar char="​"/>
        <a:defRPr sz="1000" kern="1200">
          <a:solidFill>
            <a:schemeClr val="tx1"/>
          </a:solidFill>
          <a:latin typeface="+mj-lt"/>
          <a:ea typeface="+mn-ea"/>
          <a:cs typeface="+mn-cs"/>
        </a:defRPr>
      </a:lvl6pPr>
      <a:lvl7pPr marL="0" indent="0" algn="l" defTabSz="914400" rtl="0" eaLnBrk="1" latinLnBrk="0" hangingPunct="1">
        <a:lnSpc>
          <a:spcPct val="120000"/>
        </a:lnSpc>
        <a:spcBef>
          <a:spcPts val="500"/>
        </a:spcBef>
        <a:spcAft>
          <a:spcPts val="500"/>
        </a:spcAft>
        <a:buFont typeface="Arial" panose="020B0604020202020204" pitchFamily="34" charset="0"/>
        <a:buChar char="​"/>
        <a:defRPr sz="1000" b="0" kern="1200" baseline="0">
          <a:solidFill>
            <a:schemeClr val="tx1"/>
          </a:solidFill>
          <a:latin typeface="+mn-lt"/>
          <a:ea typeface="+mn-ea"/>
          <a:cs typeface="+mn-cs"/>
        </a:defRPr>
      </a:lvl7pPr>
      <a:lvl8pPr marL="180000" indent="-180000" algn="l" defTabSz="914400" rtl="0" eaLnBrk="1" latinLnBrk="0" hangingPunct="1">
        <a:lnSpc>
          <a:spcPct val="120000"/>
        </a:lnSpc>
        <a:spcBef>
          <a:spcPts val="500"/>
        </a:spcBef>
        <a:spcAft>
          <a:spcPts val="500"/>
        </a:spcAft>
        <a:buFont typeface="Arial" panose="020B0604020202020204" pitchFamily="34" charset="0"/>
        <a:buChar char="•"/>
        <a:defRPr sz="1000" kern="1200">
          <a:solidFill>
            <a:schemeClr val="tx1"/>
          </a:solidFill>
          <a:latin typeface="+mn-lt"/>
          <a:ea typeface="+mn-ea"/>
          <a:cs typeface="+mn-cs"/>
        </a:defRPr>
      </a:lvl8pPr>
      <a:lvl9pPr marL="0" indent="0" algn="l" defTabSz="914400" rtl="0" eaLnBrk="1" latinLnBrk="0" hangingPunct="1">
        <a:lnSpc>
          <a:spcPct val="90000"/>
        </a:lnSpc>
        <a:spcBef>
          <a:spcPts val="50"/>
        </a:spcBef>
        <a:spcAft>
          <a:spcPts val="50"/>
        </a:spcAft>
        <a:buFont typeface="Arial" panose="020B0604020202020204" pitchFamily="34" charset="0"/>
        <a:buChar char="​"/>
        <a:defRPr sz="2000" kern="1200" baseline="0">
          <a:solidFill>
            <a:schemeClr val="tx1"/>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40" userDrawn="1">
          <p15:clr>
            <a:srgbClr val="F26B43"/>
          </p15:clr>
        </p15:guide>
        <p15:guide id="2" pos="819" userDrawn="1">
          <p15:clr>
            <a:srgbClr val="A4A3A4"/>
          </p15:clr>
        </p15:guide>
        <p15:guide id="4" orient="horz" pos="570" userDrawn="1">
          <p15:clr>
            <a:srgbClr val="F26B43"/>
          </p15:clr>
        </p15:guide>
        <p15:guide id="5" pos="933" userDrawn="1">
          <p15:clr>
            <a:srgbClr val="A4A3A4"/>
          </p15:clr>
        </p15:guide>
        <p15:guide id="6" pos="1411" userDrawn="1">
          <p15:clr>
            <a:srgbClr val="A4A3A4"/>
          </p15:clr>
        </p15:guide>
        <p15:guide id="7" pos="1525" userDrawn="1">
          <p15:clr>
            <a:srgbClr val="A4A3A4"/>
          </p15:clr>
        </p15:guide>
        <p15:guide id="8" pos="2004" userDrawn="1">
          <p15:clr>
            <a:srgbClr val="A4A3A4"/>
          </p15:clr>
        </p15:guide>
        <p15:guide id="9" pos="2118" userDrawn="1">
          <p15:clr>
            <a:srgbClr val="A4A3A4"/>
          </p15:clr>
        </p15:guide>
        <p15:guide id="10" pos="2593" userDrawn="1">
          <p15:clr>
            <a:srgbClr val="A4A3A4"/>
          </p15:clr>
        </p15:guide>
        <p15:guide id="11" pos="2711" userDrawn="1">
          <p15:clr>
            <a:srgbClr val="A4A3A4"/>
          </p15:clr>
        </p15:guide>
        <p15:guide id="12" pos="3190" userDrawn="1">
          <p15:clr>
            <a:srgbClr val="A4A3A4"/>
          </p15:clr>
        </p15:guide>
        <p15:guide id="13" pos="3304" userDrawn="1">
          <p15:clr>
            <a:srgbClr val="A4A3A4"/>
          </p15:clr>
        </p15:guide>
        <p15:guide id="14" pos="3783" userDrawn="1">
          <p15:clr>
            <a:srgbClr val="A4A3A4"/>
          </p15:clr>
        </p15:guide>
        <p15:guide id="15" pos="3897" userDrawn="1">
          <p15:clr>
            <a:srgbClr val="A4A3A4"/>
          </p15:clr>
        </p15:guide>
        <p15:guide id="16" pos="4376" userDrawn="1">
          <p15:clr>
            <a:srgbClr val="A4A3A4"/>
          </p15:clr>
        </p15:guide>
        <p15:guide id="17" pos="4490" userDrawn="1">
          <p15:clr>
            <a:srgbClr val="A4A3A4"/>
          </p15:clr>
        </p15:guide>
        <p15:guide id="18" pos="4969" userDrawn="1">
          <p15:clr>
            <a:srgbClr val="A4A3A4"/>
          </p15:clr>
        </p15:guide>
        <p15:guide id="19" pos="5083" userDrawn="1">
          <p15:clr>
            <a:srgbClr val="A4A3A4"/>
          </p15:clr>
        </p15:guide>
        <p15:guide id="20" pos="5562" userDrawn="1">
          <p15:clr>
            <a:srgbClr val="A4A3A4"/>
          </p15:clr>
        </p15:guide>
        <p15:guide id="21" pos="5676" userDrawn="1">
          <p15:clr>
            <a:srgbClr val="A4A3A4"/>
          </p15:clr>
        </p15:guide>
        <p15:guide id="22" pos="6155" userDrawn="1">
          <p15:clr>
            <a:srgbClr val="A4A3A4"/>
          </p15:clr>
        </p15:guide>
        <p15:guide id="23" pos="6269" userDrawn="1">
          <p15:clr>
            <a:srgbClr val="A4A3A4"/>
          </p15:clr>
        </p15:guide>
        <p15:guide id="24" pos="6748" userDrawn="1">
          <p15:clr>
            <a:srgbClr val="A4A3A4"/>
          </p15:clr>
        </p15:guide>
        <p15:guide id="25" pos="6862" userDrawn="1">
          <p15:clr>
            <a:srgbClr val="A4A3A4"/>
          </p15:clr>
        </p15:guide>
        <p15:guide id="26" pos="7340" userDrawn="1">
          <p15:clr>
            <a:srgbClr val="F26B43"/>
          </p15:clr>
        </p15:guide>
        <p15:guide id="27" orient="horz" pos="1247" userDrawn="1">
          <p15:clr>
            <a:srgbClr val="F26B43"/>
          </p15:clr>
        </p15:guide>
        <p15:guide id="28" orient="horz" pos="398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14.xml"/><Relationship Id="rId4" Type="http://schemas.openxmlformats.org/officeDocument/2006/relationships/chart" Target="../charts/chart5.xml"/></Relationships>
</file>

<file path=ppt/slides/_rels/slide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14.xml"/><Relationship Id="rId5" Type="http://schemas.openxmlformats.org/officeDocument/2006/relationships/chart" Target="../charts/chart9.xml"/><Relationship Id="rId4" Type="http://schemas.openxmlformats.org/officeDocument/2006/relationships/chart" Target="../charts/chart8.xml"/></Relationships>
</file>

<file path=ppt/slides/_rels/slide6.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83B10BC-6B31-46D3-9933-5CFD669718DF}"/>
              </a:ext>
            </a:extLst>
          </p:cNvPr>
          <p:cNvSpPr>
            <a:spLocks noGrp="1"/>
          </p:cNvSpPr>
          <p:nvPr>
            <p:ph type="dt" sz="half" idx="10"/>
          </p:nvPr>
        </p:nvSpPr>
        <p:spPr/>
        <p:txBody>
          <a:bodyPr/>
          <a:lstStyle/>
          <a:p>
            <a:fld id="{46B972A7-32C3-4CC2-BA01-C0EB8954BFFA}" type="datetime4">
              <a:rPr lang="en-GB" smtClean="0"/>
              <a:pPr/>
              <a:t>31 October 2023</a:t>
            </a:fld>
            <a:endParaRPr lang="en-GB" dirty="0"/>
          </a:p>
        </p:txBody>
      </p:sp>
      <p:sp>
        <p:nvSpPr>
          <p:cNvPr id="5" name="TextBox 4">
            <a:extLst>
              <a:ext uri="{FF2B5EF4-FFF2-40B4-BE49-F238E27FC236}">
                <a16:creationId xmlns:a16="http://schemas.microsoft.com/office/drawing/2014/main" id="{409A0A34-7FBE-D3BC-9922-DE1DE7F27DB1}"/>
              </a:ext>
            </a:extLst>
          </p:cNvPr>
          <p:cNvSpPr txBox="1"/>
          <p:nvPr/>
        </p:nvSpPr>
        <p:spPr>
          <a:xfrm>
            <a:off x="539998" y="2119745"/>
            <a:ext cx="9476837" cy="615553"/>
          </a:xfrm>
          <a:prstGeom prst="rect">
            <a:avLst/>
          </a:prstGeom>
          <a:noFill/>
        </p:spPr>
        <p:txBody>
          <a:bodyPr wrap="square" lIns="0" tIns="0" rIns="0" bIns="0" rtlCol="0">
            <a:spAutoFit/>
          </a:bodyPr>
          <a:lstStyle/>
          <a:p>
            <a:pPr algn="l"/>
            <a:r>
              <a:rPr lang="en-US" sz="2600" dirty="0">
                <a:latin typeface="+mj-lt"/>
              </a:rPr>
              <a:t>Millennial &amp; Gen Z Perceptions of the Wine Industry</a:t>
            </a:r>
          </a:p>
          <a:p>
            <a:pPr algn="l"/>
            <a:r>
              <a:rPr lang="en-US" sz="1400" dirty="0"/>
              <a:t>YouGov Profiles Data</a:t>
            </a:r>
          </a:p>
        </p:txBody>
      </p:sp>
      <p:sp>
        <p:nvSpPr>
          <p:cNvPr id="6" name="TextBox 5">
            <a:extLst>
              <a:ext uri="{FF2B5EF4-FFF2-40B4-BE49-F238E27FC236}">
                <a16:creationId xmlns:a16="http://schemas.microsoft.com/office/drawing/2014/main" id="{BCD7E418-8B2C-0046-3E3A-1489D65DF6DF}"/>
              </a:ext>
            </a:extLst>
          </p:cNvPr>
          <p:cNvSpPr txBox="1"/>
          <p:nvPr/>
        </p:nvSpPr>
        <p:spPr>
          <a:xfrm>
            <a:off x="539998" y="5731625"/>
            <a:ext cx="4672082" cy="215444"/>
          </a:xfrm>
          <a:prstGeom prst="rect">
            <a:avLst/>
          </a:prstGeom>
          <a:noFill/>
        </p:spPr>
        <p:txBody>
          <a:bodyPr wrap="square" lIns="0" tIns="0" rIns="0" bIns="0" rtlCol="0">
            <a:spAutoFit/>
          </a:bodyPr>
          <a:lstStyle/>
          <a:p>
            <a:pPr algn="l"/>
            <a:r>
              <a:rPr lang="en-US" sz="1400" dirty="0"/>
              <a:t>Questions? Please email katherine.garrity@yougov.com</a:t>
            </a:r>
          </a:p>
        </p:txBody>
      </p:sp>
    </p:spTree>
    <p:extLst>
      <p:ext uri="{BB962C8B-B14F-4D97-AF65-F5344CB8AC3E}">
        <p14:creationId xmlns:p14="http://schemas.microsoft.com/office/powerpoint/2010/main" val="13431086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A31CC4C-978E-4759-BC9D-4B041E45702E}"/>
              </a:ext>
            </a:extLst>
          </p:cNvPr>
          <p:cNvSpPr>
            <a:spLocks noGrp="1"/>
          </p:cNvSpPr>
          <p:nvPr>
            <p:ph type="dt" sz="half" idx="10"/>
          </p:nvPr>
        </p:nvSpPr>
        <p:spPr/>
        <p:txBody>
          <a:bodyPr/>
          <a:lstStyle/>
          <a:p>
            <a:fld id="{46B972A7-32C3-4CC2-BA01-C0EB8954BFFA}" type="datetime4">
              <a:rPr lang="en-GB" smtClean="0"/>
              <a:pPr/>
              <a:t>31 October 2023</a:t>
            </a:fld>
            <a:endParaRPr lang="en-GB" dirty="0"/>
          </a:p>
        </p:txBody>
      </p:sp>
      <p:graphicFrame>
        <p:nvGraphicFramePr>
          <p:cNvPr id="7" name="Chart 6">
            <a:extLst>
              <a:ext uri="{FF2B5EF4-FFF2-40B4-BE49-F238E27FC236}">
                <a16:creationId xmlns:a16="http://schemas.microsoft.com/office/drawing/2014/main" id="{1AC56877-FA36-9508-49D0-AEBF45FA4E97}"/>
              </a:ext>
            </a:extLst>
          </p:cNvPr>
          <p:cNvGraphicFramePr/>
          <p:nvPr>
            <p:extLst>
              <p:ext uri="{D42A27DB-BD31-4B8C-83A1-F6EECF244321}">
                <p14:modId xmlns:p14="http://schemas.microsoft.com/office/powerpoint/2010/main" val="3389141421"/>
              </p:ext>
            </p:extLst>
          </p:nvPr>
        </p:nvGraphicFramePr>
        <p:xfrm>
          <a:off x="-60961" y="802792"/>
          <a:ext cx="12119956" cy="5764261"/>
        </p:xfrm>
        <a:graphic>
          <a:graphicData uri="http://schemas.openxmlformats.org/drawingml/2006/chart">
            <c:chart xmlns:c="http://schemas.openxmlformats.org/drawingml/2006/chart" xmlns:r="http://schemas.openxmlformats.org/officeDocument/2006/relationships" r:id="rId2"/>
          </a:graphicData>
        </a:graphic>
      </p:graphicFrame>
      <p:sp>
        <p:nvSpPr>
          <p:cNvPr id="8" name="Star: 5 Points 7">
            <a:extLst>
              <a:ext uri="{FF2B5EF4-FFF2-40B4-BE49-F238E27FC236}">
                <a16:creationId xmlns:a16="http://schemas.microsoft.com/office/drawing/2014/main" id="{6283C5A2-2C43-5256-BD0D-49BF3EA9F70C}"/>
              </a:ext>
            </a:extLst>
          </p:cNvPr>
          <p:cNvSpPr/>
          <p:nvPr/>
        </p:nvSpPr>
        <p:spPr>
          <a:xfrm>
            <a:off x="8002384" y="1587732"/>
            <a:ext cx="108065" cy="99751"/>
          </a:xfrm>
          <a:prstGeom prst="star5">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1400" noProof="0" dirty="0" err="1"/>
          </a:p>
        </p:txBody>
      </p:sp>
      <p:sp>
        <p:nvSpPr>
          <p:cNvPr id="9" name="Star: 5 Points 8">
            <a:extLst>
              <a:ext uri="{FF2B5EF4-FFF2-40B4-BE49-F238E27FC236}">
                <a16:creationId xmlns:a16="http://schemas.microsoft.com/office/drawing/2014/main" id="{D9404652-2074-048E-21A2-1AF98805F695}"/>
              </a:ext>
            </a:extLst>
          </p:cNvPr>
          <p:cNvSpPr/>
          <p:nvPr/>
        </p:nvSpPr>
        <p:spPr>
          <a:xfrm>
            <a:off x="11080864" y="1873135"/>
            <a:ext cx="108065" cy="99751"/>
          </a:xfrm>
          <a:prstGeom prst="star5">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1400" noProof="0" dirty="0" err="1"/>
          </a:p>
        </p:txBody>
      </p:sp>
      <p:sp>
        <p:nvSpPr>
          <p:cNvPr id="10" name="TextBox 9">
            <a:extLst>
              <a:ext uri="{FF2B5EF4-FFF2-40B4-BE49-F238E27FC236}">
                <a16:creationId xmlns:a16="http://schemas.microsoft.com/office/drawing/2014/main" id="{5903C047-9B97-7770-26FB-5349B51AB6A9}"/>
              </a:ext>
            </a:extLst>
          </p:cNvPr>
          <p:cNvSpPr txBox="1"/>
          <p:nvPr/>
        </p:nvSpPr>
        <p:spPr>
          <a:xfrm>
            <a:off x="133005" y="6483926"/>
            <a:ext cx="4364182" cy="276999"/>
          </a:xfrm>
          <a:prstGeom prst="rect">
            <a:avLst/>
          </a:prstGeom>
          <a:noFill/>
        </p:spPr>
        <p:txBody>
          <a:bodyPr wrap="square" lIns="0" tIns="0" rIns="0" bIns="0" rtlCol="0">
            <a:spAutoFit/>
          </a:bodyPr>
          <a:lstStyle/>
          <a:p>
            <a:pPr algn="l"/>
            <a:r>
              <a:rPr lang="en-US" sz="900" b="1" dirty="0">
                <a:solidFill>
                  <a:schemeClr val="tx1">
                    <a:lumMod val="85000"/>
                    <a:lumOff val="15000"/>
                  </a:schemeClr>
                </a:solidFill>
              </a:rPr>
              <a:t>Source: </a:t>
            </a:r>
            <a:r>
              <a:rPr lang="en-US" sz="900" dirty="0">
                <a:solidFill>
                  <a:schemeClr val="tx1">
                    <a:lumMod val="85000"/>
                    <a:lumOff val="15000"/>
                  </a:schemeClr>
                </a:solidFill>
              </a:rPr>
              <a:t>YouGov Profiles, 2023-10-22 Dataset</a:t>
            </a:r>
          </a:p>
          <a:p>
            <a:pPr algn="l"/>
            <a:r>
              <a:rPr lang="en-US" sz="900" b="1" dirty="0">
                <a:solidFill>
                  <a:schemeClr val="tx1">
                    <a:lumMod val="85000"/>
                    <a:lumOff val="15000"/>
                  </a:schemeClr>
                </a:solidFill>
              </a:rPr>
              <a:t>Time Range: </a:t>
            </a:r>
            <a:r>
              <a:rPr lang="en-US" sz="900" dirty="0">
                <a:solidFill>
                  <a:schemeClr val="tx1">
                    <a:lumMod val="85000"/>
                    <a:lumOff val="15000"/>
                  </a:schemeClr>
                </a:solidFill>
              </a:rPr>
              <a:t>Last 52 weeks</a:t>
            </a:r>
          </a:p>
        </p:txBody>
      </p:sp>
      <p:sp>
        <p:nvSpPr>
          <p:cNvPr id="11" name="TextBox 10">
            <a:extLst>
              <a:ext uri="{FF2B5EF4-FFF2-40B4-BE49-F238E27FC236}">
                <a16:creationId xmlns:a16="http://schemas.microsoft.com/office/drawing/2014/main" id="{DEDAF51A-47A1-8BD5-967D-DBF2B89E885A}"/>
              </a:ext>
            </a:extLst>
          </p:cNvPr>
          <p:cNvSpPr txBox="1"/>
          <p:nvPr/>
        </p:nvSpPr>
        <p:spPr>
          <a:xfrm>
            <a:off x="606827" y="97075"/>
            <a:ext cx="10474037" cy="738664"/>
          </a:xfrm>
          <a:prstGeom prst="rect">
            <a:avLst/>
          </a:prstGeom>
          <a:noFill/>
        </p:spPr>
        <p:txBody>
          <a:bodyPr wrap="square" lIns="0" tIns="0" rIns="0" bIns="0" rtlCol="0">
            <a:spAutoFit/>
          </a:bodyPr>
          <a:lstStyle/>
          <a:p>
            <a:pPr algn="l"/>
            <a:r>
              <a:rPr lang="en-US" sz="1600" dirty="0">
                <a:latin typeface="+mj-lt"/>
              </a:rPr>
              <a:t>Awareness is highest for Barefoot Wine among </a:t>
            </a:r>
            <a:r>
              <a:rPr lang="en-US" sz="1600" dirty="0" err="1">
                <a:latin typeface="+mj-lt"/>
              </a:rPr>
              <a:t>GenPop</a:t>
            </a:r>
            <a:r>
              <a:rPr lang="en-US" sz="1600" dirty="0">
                <a:latin typeface="+mj-lt"/>
              </a:rPr>
              <a:t> and every generation aside from Boomers, where Awareness trended the highest for Sutter Home. Gen Z trends below other age groups for Awareness on all major wine brands presented in this analysis.</a:t>
            </a:r>
          </a:p>
        </p:txBody>
      </p:sp>
    </p:spTree>
    <p:extLst>
      <p:ext uri="{BB962C8B-B14F-4D97-AF65-F5344CB8AC3E}">
        <p14:creationId xmlns:p14="http://schemas.microsoft.com/office/powerpoint/2010/main" val="26110239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A31CC4C-978E-4759-BC9D-4B041E45702E}"/>
              </a:ext>
            </a:extLst>
          </p:cNvPr>
          <p:cNvSpPr>
            <a:spLocks noGrp="1"/>
          </p:cNvSpPr>
          <p:nvPr>
            <p:ph type="dt" sz="half" idx="10"/>
          </p:nvPr>
        </p:nvSpPr>
        <p:spPr/>
        <p:txBody>
          <a:bodyPr/>
          <a:lstStyle/>
          <a:p>
            <a:fld id="{46B972A7-32C3-4CC2-BA01-C0EB8954BFFA}" type="datetime4">
              <a:rPr lang="en-GB" smtClean="0"/>
              <a:pPr/>
              <a:t>31 October 2023</a:t>
            </a:fld>
            <a:endParaRPr lang="en-GB" dirty="0"/>
          </a:p>
        </p:txBody>
      </p:sp>
      <p:graphicFrame>
        <p:nvGraphicFramePr>
          <p:cNvPr id="7" name="Chart 6">
            <a:extLst>
              <a:ext uri="{FF2B5EF4-FFF2-40B4-BE49-F238E27FC236}">
                <a16:creationId xmlns:a16="http://schemas.microsoft.com/office/drawing/2014/main" id="{1AC56877-FA36-9508-49D0-AEBF45FA4E97}"/>
              </a:ext>
            </a:extLst>
          </p:cNvPr>
          <p:cNvGraphicFramePr/>
          <p:nvPr>
            <p:extLst>
              <p:ext uri="{D42A27DB-BD31-4B8C-83A1-F6EECF244321}">
                <p14:modId xmlns:p14="http://schemas.microsoft.com/office/powerpoint/2010/main" val="2279453349"/>
              </p:ext>
            </p:extLst>
          </p:nvPr>
        </p:nvGraphicFramePr>
        <p:xfrm>
          <a:off x="-60961" y="802792"/>
          <a:ext cx="12119956" cy="5764261"/>
        </p:xfrm>
        <a:graphic>
          <a:graphicData uri="http://schemas.openxmlformats.org/drawingml/2006/chart">
            <c:chart xmlns:c="http://schemas.openxmlformats.org/drawingml/2006/chart" xmlns:r="http://schemas.openxmlformats.org/officeDocument/2006/relationships" r:id="rId2"/>
          </a:graphicData>
        </a:graphic>
      </p:graphicFrame>
      <p:sp>
        <p:nvSpPr>
          <p:cNvPr id="8" name="Star: 5 Points 7">
            <a:extLst>
              <a:ext uri="{FF2B5EF4-FFF2-40B4-BE49-F238E27FC236}">
                <a16:creationId xmlns:a16="http://schemas.microsoft.com/office/drawing/2014/main" id="{6283C5A2-2C43-5256-BD0D-49BF3EA9F70C}"/>
              </a:ext>
            </a:extLst>
          </p:cNvPr>
          <p:cNvSpPr/>
          <p:nvPr/>
        </p:nvSpPr>
        <p:spPr>
          <a:xfrm>
            <a:off x="7378930" y="1429790"/>
            <a:ext cx="108065" cy="99751"/>
          </a:xfrm>
          <a:prstGeom prst="star5">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1400" noProof="0" dirty="0" err="1"/>
          </a:p>
        </p:txBody>
      </p:sp>
      <p:sp>
        <p:nvSpPr>
          <p:cNvPr id="9" name="Star: 5 Points 8">
            <a:extLst>
              <a:ext uri="{FF2B5EF4-FFF2-40B4-BE49-F238E27FC236}">
                <a16:creationId xmlns:a16="http://schemas.microsoft.com/office/drawing/2014/main" id="{D9404652-2074-048E-21A2-1AF98805F695}"/>
              </a:ext>
            </a:extLst>
          </p:cNvPr>
          <p:cNvSpPr/>
          <p:nvPr/>
        </p:nvSpPr>
        <p:spPr>
          <a:xfrm>
            <a:off x="8703424" y="1881448"/>
            <a:ext cx="108065" cy="99751"/>
          </a:xfrm>
          <a:prstGeom prst="star5">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1400" noProof="0" dirty="0" err="1"/>
          </a:p>
        </p:txBody>
      </p:sp>
      <p:sp>
        <p:nvSpPr>
          <p:cNvPr id="10" name="TextBox 9">
            <a:extLst>
              <a:ext uri="{FF2B5EF4-FFF2-40B4-BE49-F238E27FC236}">
                <a16:creationId xmlns:a16="http://schemas.microsoft.com/office/drawing/2014/main" id="{5903C047-9B97-7770-26FB-5349B51AB6A9}"/>
              </a:ext>
            </a:extLst>
          </p:cNvPr>
          <p:cNvSpPr txBox="1"/>
          <p:nvPr/>
        </p:nvSpPr>
        <p:spPr>
          <a:xfrm>
            <a:off x="133005" y="6483926"/>
            <a:ext cx="4364182" cy="276999"/>
          </a:xfrm>
          <a:prstGeom prst="rect">
            <a:avLst/>
          </a:prstGeom>
          <a:noFill/>
        </p:spPr>
        <p:txBody>
          <a:bodyPr wrap="square" lIns="0" tIns="0" rIns="0" bIns="0" rtlCol="0">
            <a:spAutoFit/>
          </a:bodyPr>
          <a:lstStyle/>
          <a:p>
            <a:pPr algn="l"/>
            <a:r>
              <a:rPr lang="en-US" sz="900" b="1" dirty="0">
                <a:solidFill>
                  <a:schemeClr val="tx1">
                    <a:lumMod val="85000"/>
                    <a:lumOff val="15000"/>
                  </a:schemeClr>
                </a:solidFill>
              </a:rPr>
              <a:t>Source: </a:t>
            </a:r>
            <a:r>
              <a:rPr lang="en-US" sz="900" dirty="0">
                <a:solidFill>
                  <a:schemeClr val="tx1">
                    <a:lumMod val="85000"/>
                    <a:lumOff val="15000"/>
                  </a:schemeClr>
                </a:solidFill>
              </a:rPr>
              <a:t>YouGov Profiles, 2023-10-22 Dataset</a:t>
            </a:r>
          </a:p>
          <a:p>
            <a:pPr algn="l"/>
            <a:r>
              <a:rPr lang="en-US" sz="900" b="1" dirty="0">
                <a:solidFill>
                  <a:schemeClr val="tx1">
                    <a:lumMod val="85000"/>
                    <a:lumOff val="15000"/>
                  </a:schemeClr>
                </a:solidFill>
              </a:rPr>
              <a:t>Time Range: </a:t>
            </a:r>
            <a:r>
              <a:rPr lang="en-US" sz="900" dirty="0">
                <a:solidFill>
                  <a:schemeClr val="tx1">
                    <a:lumMod val="85000"/>
                    <a:lumOff val="15000"/>
                  </a:schemeClr>
                </a:solidFill>
              </a:rPr>
              <a:t>Last 52 weeks</a:t>
            </a:r>
          </a:p>
        </p:txBody>
      </p:sp>
      <p:sp>
        <p:nvSpPr>
          <p:cNvPr id="3" name="TextBox 2">
            <a:extLst>
              <a:ext uri="{FF2B5EF4-FFF2-40B4-BE49-F238E27FC236}">
                <a16:creationId xmlns:a16="http://schemas.microsoft.com/office/drawing/2014/main" id="{340910CA-9AE8-9100-E525-C05E94D8FCD2}"/>
              </a:ext>
            </a:extLst>
          </p:cNvPr>
          <p:cNvSpPr txBox="1"/>
          <p:nvPr/>
        </p:nvSpPr>
        <p:spPr>
          <a:xfrm>
            <a:off x="606827" y="97075"/>
            <a:ext cx="10474037" cy="715581"/>
          </a:xfrm>
          <a:prstGeom prst="rect">
            <a:avLst/>
          </a:prstGeom>
          <a:noFill/>
        </p:spPr>
        <p:txBody>
          <a:bodyPr wrap="square" lIns="0" tIns="0" rIns="0" bIns="0" rtlCol="0">
            <a:spAutoFit/>
          </a:bodyPr>
          <a:lstStyle/>
          <a:p>
            <a:pPr algn="l"/>
            <a:r>
              <a:rPr lang="en-US" sz="1550" dirty="0">
                <a:latin typeface="+mj-lt"/>
              </a:rPr>
              <a:t>Barefoot, which has the highest Awareness among most age groups, also has the highest percentage current customer among </a:t>
            </a:r>
            <a:r>
              <a:rPr lang="en-US" sz="1550" dirty="0" err="1">
                <a:latin typeface="+mj-lt"/>
              </a:rPr>
              <a:t>GenPop</a:t>
            </a:r>
            <a:r>
              <a:rPr lang="en-US" sz="1550" dirty="0">
                <a:latin typeface="+mj-lt"/>
              </a:rPr>
              <a:t>, Gen X, and Boomers. However, Gen Z and Millennials are purchasing Stella Rosa at a higher rate than other major wine brands surveyed. </a:t>
            </a:r>
          </a:p>
        </p:txBody>
      </p:sp>
    </p:spTree>
    <p:extLst>
      <p:ext uri="{BB962C8B-B14F-4D97-AF65-F5344CB8AC3E}">
        <p14:creationId xmlns:p14="http://schemas.microsoft.com/office/powerpoint/2010/main" val="17306452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72A3990-8A6B-6693-62A5-4D3CA9171677}"/>
              </a:ext>
            </a:extLst>
          </p:cNvPr>
          <p:cNvSpPr>
            <a:spLocks noGrp="1"/>
          </p:cNvSpPr>
          <p:nvPr>
            <p:ph type="dt" sz="half" idx="10"/>
          </p:nvPr>
        </p:nvSpPr>
        <p:spPr/>
        <p:txBody>
          <a:bodyPr/>
          <a:lstStyle/>
          <a:p>
            <a:fld id="{37975335-5E02-40E8-A25C-7062AFCC9FF0}" type="datetime4">
              <a:rPr lang="en-GB" smtClean="0"/>
              <a:t>31 October 2023</a:t>
            </a:fld>
            <a:endParaRPr lang="en-GB" dirty="0"/>
          </a:p>
        </p:txBody>
      </p:sp>
      <p:graphicFrame>
        <p:nvGraphicFramePr>
          <p:cNvPr id="7" name="Chart 6">
            <a:extLst>
              <a:ext uri="{FF2B5EF4-FFF2-40B4-BE49-F238E27FC236}">
                <a16:creationId xmlns:a16="http://schemas.microsoft.com/office/drawing/2014/main" id="{A4111148-C928-D4BB-CC34-D636A6BB7DBF}"/>
              </a:ext>
            </a:extLst>
          </p:cNvPr>
          <p:cNvGraphicFramePr/>
          <p:nvPr/>
        </p:nvGraphicFramePr>
        <p:xfrm>
          <a:off x="320241" y="1019692"/>
          <a:ext cx="6480232" cy="279307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a:extLst>
              <a:ext uri="{FF2B5EF4-FFF2-40B4-BE49-F238E27FC236}">
                <a16:creationId xmlns:a16="http://schemas.microsoft.com/office/drawing/2014/main" id="{3B0B72E6-1D6A-BF06-82E6-9B8EFCE2256A}"/>
              </a:ext>
            </a:extLst>
          </p:cNvPr>
          <p:cNvGraphicFramePr/>
          <p:nvPr/>
        </p:nvGraphicFramePr>
        <p:xfrm>
          <a:off x="320241" y="3818312"/>
          <a:ext cx="6480232" cy="27930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E68B2B0C-5681-FC0C-194D-CFF5B6DC882D}"/>
              </a:ext>
            </a:extLst>
          </p:cNvPr>
          <p:cNvGraphicFramePr/>
          <p:nvPr/>
        </p:nvGraphicFramePr>
        <p:xfrm>
          <a:off x="7011983" y="964275"/>
          <a:ext cx="4936483" cy="2639290"/>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a:extLst>
              <a:ext uri="{FF2B5EF4-FFF2-40B4-BE49-F238E27FC236}">
                <a16:creationId xmlns:a16="http://schemas.microsoft.com/office/drawing/2014/main" id="{6770E3CC-D545-11A8-DF0E-6A9B1812B5A0}"/>
              </a:ext>
            </a:extLst>
          </p:cNvPr>
          <p:cNvSpPr txBox="1"/>
          <p:nvPr/>
        </p:nvSpPr>
        <p:spPr>
          <a:xfrm>
            <a:off x="465513" y="246611"/>
            <a:ext cx="10673542" cy="938719"/>
          </a:xfrm>
          <a:prstGeom prst="rect">
            <a:avLst/>
          </a:prstGeom>
          <a:noFill/>
        </p:spPr>
        <p:txBody>
          <a:bodyPr wrap="square" lIns="0" tIns="0" rIns="0" bIns="0" rtlCol="0">
            <a:spAutoFit/>
          </a:bodyPr>
          <a:lstStyle/>
          <a:p>
            <a:pPr algn="l"/>
            <a:r>
              <a:rPr lang="en-US" sz="2400" dirty="0">
                <a:latin typeface="+mj-lt"/>
              </a:rPr>
              <a:t>Quick Facts: Alcohol consumption and purchasing behavior</a:t>
            </a:r>
          </a:p>
          <a:p>
            <a:r>
              <a:rPr lang="en-US" sz="1700" kern="100" dirty="0">
                <a:solidFill>
                  <a:srgbClr val="9F29FF"/>
                </a:solidFill>
                <a:ea typeface="Calibri" panose="020F0502020204030204" pitchFamily="34" charset="0"/>
                <a:cs typeface="Times New Roman" panose="02020603050405020304" pitchFamily="18" charset="0"/>
              </a:rPr>
              <a:t>38</a:t>
            </a:r>
            <a:r>
              <a:rPr lang="en-US" sz="1700" kern="100" dirty="0">
                <a:solidFill>
                  <a:srgbClr val="9F29FF"/>
                </a:solidFill>
                <a:effectLst/>
                <a:ea typeface="Calibri" panose="020F0502020204030204" pitchFamily="34" charset="0"/>
                <a:cs typeface="Times New Roman" panose="02020603050405020304" pitchFamily="18" charset="0"/>
              </a:rPr>
              <a:t>% </a:t>
            </a:r>
            <a:r>
              <a:rPr lang="en-US" sz="1700" kern="100" dirty="0">
                <a:effectLst/>
                <a:ea typeface="Calibri" panose="020F0502020204030204" pitchFamily="34" charset="0"/>
                <a:cs typeface="Times New Roman" panose="02020603050405020304" pitchFamily="18" charset="0"/>
              </a:rPr>
              <a:t>of Gen Z , </a:t>
            </a:r>
            <a:r>
              <a:rPr lang="en-US" sz="1700" kern="100" dirty="0">
                <a:solidFill>
                  <a:srgbClr val="06A6EE"/>
                </a:solidFill>
                <a:ea typeface="Calibri" panose="020F0502020204030204" pitchFamily="34" charset="0"/>
                <a:cs typeface="Times New Roman" panose="02020603050405020304" pitchFamily="18" charset="0"/>
              </a:rPr>
              <a:t>62</a:t>
            </a:r>
            <a:r>
              <a:rPr lang="en-US" sz="1700" kern="100" dirty="0">
                <a:solidFill>
                  <a:srgbClr val="06A6EE"/>
                </a:solidFill>
                <a:effectLst/>
                <a:ea typeface="Calibri" panose="020F0502020204030204" pitchFamily="34" charset="0"/>
                <a:cs typeface="Times New Roman" panose="02020603050405020304" pitchFamily="18" charset="0"/>
              </a:rPr>
              <a:t>% </a:t>
            </a:r>
            <a:r>
              <a:rPr lang="en-US" sz="1700" kern="100" dirty="0">
                <a:effectLst/>
                <a:ea typeface="Calibri" panose="020F0502020204030204" pitchFamily="34" charset="0"/>
                <a:cs typeface="Times New Roman" panose="02020603050405020304" pitchFamily="18" charset="0"/>
              </a:rPr>
              <a:t>of Millennial, </a:t>
            </a:r>
            <a:r>
              <a:rPr lang="en-US" sz="1700" kern="100" dirty="0">
                <a:solidFill>
                  <a:srgbClr val="31CAA8"/>
                </a:solidFill>
                <a:ea typeface="Calibri" panose="020F0502020204030204" pitchFamily="34" charset="0"/>
                <a:cs typeface="Times New Roman" panose="02020603050405020304" pitchFamily="18" charset="0"/>
              </a:rPr>
              <a:t>62</a:t>
            </a:r>
            <a:r>
              <a:rPr lang="en-US" sz="1700" kern="100" dirty="0">
                <a:solidFill>
                  <a:srgbClr val="31CAA8"/>
                </a:solidFill>
                <a:effectLst/>
                <a:ea typeface="Calibri" panose="020F0502020204030204" pitchFamily="34" charset="0"/>
                <a:cs typeface="Times New Roman" panose="02020603050405020304" pitchFamily="18" charset="0"/>
              </a:rPr>
              <a:t>% </a:t>
            </a:r>
            <a:r>
              <a:rPr lang="en-US" sz="1700" kern="100" dirty="0">
                <a:effectLst/>
                <a:ea typeface="Calibri" panose="020F0502020204030204" pitchFamily="34" charset="0"/>
                <a:cs typeface="Times New Roman" panose="02020603050405020304" pitchFamily="18" charset="0"/>
              </a:rPr>
              <a:t>of Gen X and </a:t>
            </a:r>
            <a:r>
              <a:rPr lang="en-US" sz="1700" kern="100" dirty="0">
                <a:solidFill>
                  <a:srgbClr val="808DA5"/>
                </a:solidFill>
                <a:ea typeface="Calibri" panose="020F0502020204030204" pitchFamily="34" charset="0"/>
                <a:cs typeface="Times New Roman" panose="02020603050405020304" pitchFamily="18" charset="0"/>
              </a:rPr>
              <a:t>57</a:t>
            </a:r>
            <a:r>
              <a:rPr lang="en-US" sz="1700" kern="100" dirty="0">
                <a:solidFill>
                  <a:srgbClr val="808DA5"/>
                </a:solidFill>
                <a:effectLst/>
                <a:ea typeface="Calibri" panose="020F0502020204030204" pitchFamily="34" charset="0"/>
                <a:cs typeface="Times New Roman" panose="02020603050405020304" pitchFamily="18" charset="0"/>
              </a:rPr>
              <a:t>% </a:t>
            </a:r>
            <a:r>
              <a:rPr lang="en-US" sz="1700" kern="100" dirty="0">
                <a:effectLst/>
                <a:ea typeface="Calibri" panose="020F0502020204030204" pitchFamily="34" charset="0"/>
                <a:cs typeface="Times New Roman" panose="02020603050405020304" pitchFamily="18" charset="0"/>
              </a:rPr>
              <a:t>of Boomers consume alcohol</a:t>
            </a:r>
          </a:p>
          <a:p>
            <a:pPr algn="l"/>
            <a:endParaRPr lang="en-US" sz="2000" dirty="0">
              <a:latin typeface="+mj-lt"/>
            </a:endParaRPr>
          </a:p>
        </p:txBody>
      </p:sp>
      <p:sp>
        <p:nvSpPr>
          <p:cNvPr id="3" name="TextBox 2">
            <a:extLst>
              <a:ext uri="{FF2B5EF4-FFF2-40B4-BE49-F238E27FC236}">
                <a16:creationId xmlns:a16="http://schemas.microsoft.com/office/drawing/2014/main" id="{2393F63A-E61A-77F0-1996-F1A83CB81E06}"/>
              </a:ext>
            </a:extLst>
          </p:cNvPr>
          <p:cNvSpPr txBox="1"/>
          <p:nvPr/>
        </p:nvSpPr>
        <p:spPr>
          <a:xfrm>
            <a:off x="108731" y="6549133"/>
            <a:ext cx="4364182" cy="276999"/>
          </a:xfrm>
          <a:prstGeom prst="rect">
            <a:avLst/>
          </a:prstGeom>
          <a:noFill/>
        </p:spPr>
        <p:txBody>
          <a:bodyPr wrap="square" lIns="0" tIns="0" rIns="0" bIns="0" rtlCol="0">
            <a:spAutoFit/>
          </a:bodyPr>
          <a:lstStyle/>
          <a:p>
            <a:pPr algn="l"/>
            <a:r>
              <a:rPr lang="en-US" sz="900" b="1" dirty="0">
                <a:solidFill>
                  <a:schemeClr val="tx1">
                    <a:lumMod val="85000"/>
                    <a:lumOff val="15000"/>
                  </a:schemeClr>
                </a:solidFill>
              </a:rPr>
              <a:t>Source: </a:t>
            </a:r>
            <a:r>
              <a:rPr lang="en-US" sz="900" dirty="0">
                <a:solidFill>
                  <a:schemeClr val="tx1">
                    <a:lumMod val="85000"/>
                    <a:lumOff val="15000"/>
                  </a:schemeClr>
                </a:solidFill>
              </a:rPr>
              <a:t>YouGov Profiles, 2023-10-22 Dataset</a:t>
            </a:r>
          </a:p>
          <a:p>
            <a:pPr algn="l"/>
            <a:r>
              <a:rPr lang="en-US" sz="900" b="1" dirty="0">
                <a:solidFill>
                  <a:schemeClr val="tx1">
                    <a:lumMod val="85000"/>
                    <a:lumOff val="15000"/>
                  </a:schemeClr>
                </a:solidFill>
              </a:rPr>
              <a:t>Time Range: </a:t>
            </a:r>
            <a:r>
              <a:rPr lang="en-US" sz="900" dirty="0">
                <a:solidFill>
                  <a:schemeClr val="tx1">
                    <a:lumMod val="85000"/>
                    <a:lumOff val="15000"/>
                  </a:schemeClr>
                </a:solidFill>
              </a:rPr>
              <a:t>Last 52 weeks</a:t>
            </a:r>
          </a:p>
        </p:txBody>
      </p:sp>
      <p:sp>
        <p:nvSpPr>
          <p:cNvPr id="4" name="Speech Bubble: Rectangle 3">
            <a:extLst>
              <a:ext uri="{FF2B5EF4-FFF2-40B4-BE49-F238E27FC236}">
                <a16:creationId xmlns:a16="http://schemas.microsoft.com/office/drawing/2014/main" id="{AA7B1030-6354-EE19-E858-67F378691061}"/>
              </a:ext>
            </a:extLst>
          </p:cNvPr>
          <p:cNvSpPr/>
          <p:nvPr/>
        </p:nvSpPr>
        <p:spPr>
          <a:xfrm>
            <a:off x="7246989" y="3673648"/>
            <a:ext cx="4521926" cy="1300720"/>
          </a:xfrm>
          <a:prstGeom prst="wedgeRectCallout">
            <a:avLst>
              <a:gd name="adj1" fmla="val -21384"/>
              <a:gd name="adj2" fmla="val 50612"/>
            </a:avLst>
          </a:prstGeom>
          <a:noFill/>
          <a:ln>
            <a:solidFill>
              <a:srgbClr val="06A6EE"/>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1400" noProof="0" dirty="0" err="1"/>
          </a:p>
        </p:txBody>
      </p:sp>
      <p:sp>
        <p:nvSpPr>
          <p:cNvPr id="5" name="TextBox 4">
            <a:extLst>
              <a:ext uri="{FF2B5EF4-FFF2-40B4-BE49-F238E27FC236}">
                <a16:creationId xmlns:a16="http://schemas.microsoft.com/office/drawing/2014/main" id="{797F2714-C6E8-FBAB-171E-0C2637DFB82D}"/>
              </a:ext>
            </a:extLst>
          </p:cNvPr>
          <p:cNvSpPr txBox="1"/>
          <p:nvPr/>
        </p:nvSpPr>
        <p:spPr>
          <a:xfrm>
            <a:off x="7317646" y="3726318"/>
            <a:ext cx="4458709" cy="338554"/>
          </a:xfrm>
          <a:prstGeom prst="rect">
            <a:avLst/>
          </a:prstGeom>
          <a:noFill/>
        </p:spPr>
        <p:txBody>
          <a:bodyPr wrap="square">
            <a:spAutoFit/>
          </a:bodyPr>
          <a:lstStyle/>
          <a:p>
            <a:pPr algn="ctr"/>
            <a:r>
              <a:rPr lang="en-US" sz="1600" b="0" i="0" dirty="0">
                <a:solidFill>
                  <a:srgbClr val="06A6EE"/>
                </a:solidFill>
                <a:effectLst/>
              </a:rPr>
              <a:t>I like spirits more than beer or wine (% agree)</a:t>
            </a:r>
          </a:p>
        </p:txBody>
      </p:sp>
      <p:graphicFrame>
        <p:nvGraphicFramePr>
          <p:cNvPr id="6" name="Table 19">
            <a:extLst>
              <a:ext uri="{FF2B5EF4-FFF2-40B4-BE49-F238E27FC236}">
                <a16:creationId xmlns:a16="http://schemas.microsoft.com/office/drawing/2014/main" id="{07B775C0-2CFD-4070-7F77-EA2F2FCC450D}"/>
              </a:ext>
            </a:extLst>
          </p:cNvPr>
          <p:cNvGraphicFramePr>
            <a:graphicFrameLocks noGrp="1"/>
          </p:cNvGraphicFramePr>
          <p:nvPr>
            <p:extLst>
              <p:ext uri="{D42A27DB-BD31-4B8C-83A1-F6EECF244321}">
                <p14:modId xmlns:p14="http://schemas.microsoft.com/office/powerpoint/2010/main" val="2912158670"/>
              </p:ext>
            </p:extLst>
          </p:nvPr>
        </p:nvGraphicFramePr>
        <p:xfrm>
          <a:off x="7467277" y="4232688"/>
          <a:ext cx="4112868" cy="741680"/>
        </p:xfrm>
        <a:graphic>
          <a:graphicData uri="http://schemas.openxmlformats.org/drawingml/2006/table">
            <a:tbl>
              <a:tblPr firstRow="1" bandRow="1">
                <a:tableStyleId>{3B4B98B0-60AC-42C2-AFA5-B58CD77FA1E5}</a:tableStyleId>
              </a:tblPr>
              <a:tblGrid>
                <a:gridCol w="877609">
                  <a:extLst>
                    <a:ext uri="{9D8B030D-6E8A-4147-A177-3AD203B41FA5}">
                      <a16:colId xmlns:a16="http://schemas.microsoft.com/office/drawing/2014/main" val="3469594820"/>
                    </a:ext>
                  </a:extLst>
                </a:gridCol>
                <a:gridCol w="713988">
                  <a:extLst>
                    <a:ext uri="{9D8B030D-6E8A-4147-A177-3AD203B41FA5}">
                      <a16:colId xmlns:a16="http://schemas.microsoft.com/office/drawing/2014/main" val="1863301900"/>
                    </a:ext>
                  </a:extLst>
                </a:gridCol>
                <a:gridCol w="899923">
                  <a:extLst>
                    <a:ext uri="{9D8B030D-6E8A-4147-A177-3AD203B41FA5}">
                      <a16:colId xmlns:a16="http://schemas.microsoft.com/office/drawing/2014/main" val="280094266"/>
                    </a:ext>
                  </a:extLst>
                </a:gridCol>
                <a:gridCol w="751175">
                  <a:extLst>
                    <a:ext uri="{9D8B030D-6E8A-4147-A177-3AD203B41FA5}">
                      <a16:colId xmlns:a16="http://schemas.microsoft.com/office/drawing/2014/main" val="2633565200"/>
                    </a:ext>
                  </a:extLst>
                </a:gridCol>
                <a:gridCol w="870173">
                  <a:extLst>
                    <a:ext uri="{9D8B030D-6E8A-4147-A177-3AD203B41FA5}">
                      <a16:colId xmlns:a16="http://schemas.microsoft.com/office/drawing/2014/main" val="3590436279"/>
                    </a:ext>
                  </a:extLst>
                </a:gridCol>
              </a:tblGrid>
              <a:tr h="370840">
                <a:tc>
                  <a:txBody>
                    <a:bodyPr/>
                    <a:lstStyle/>
                    <a:p>
                      <a:pPr algn="ctr"/>
                      <a:r>
                        <a:rPr lang="en-US" sz="1400" dirty="0" err="1">
                          <a:solidFill>
                            <a:srgbClr val="06A6EE"/>
                          </a:solidFill>
                        </a:rPr>
                        <a:t>GenPop</a:t>
                      </a:r>
                      <a:endParaRPr lang="en-US" sz="1400" dirty="0">
                        <a:solidFill>
                          <a:srgbClr val="06A6EE"/>
                        </a:solidFill>
                      </a:endParaRPr>
                    </a:p>
                  </a:txBody>
                  <a:tcPr>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400" dirty="0">
                          <a:solidFill>
                            <a:srgbClr val="06A6EE"/>
                          </a:solidFill>
                        </a:rPr>
                        <a:t>Gen Z</a:t>
                      </a:r>
                    </a:p>
                  </a:txBody>
                  <a:tcPr>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400" dirty="0">
                          <a:solidFill>
                            <a:srgbClr val="06A6EE"/>
                          </a:solidFill>
                        </a:rPr>
                        <a:t>Millen.</a:t>
                      </a:r>
                    </a:p>
                  </a:txBody>
                  <a:tcPr>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400" dirty="0">
                          <a:solidFill>
                            <a:srgbClr val="06A6EE"/>
                          </a:solidFill>
                        </a:rPr>
                        <a:t>Gen X</a:t>
                      </a:r>
                    </a:p>
                  </a:txBody>
                  <a:tcPr>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400" dirty="0">
                          <a:solidFill>
                            <a:srgbClr val="06A6EE"/>
                          </a:solidFill>
                        </a:rPr>
                        <a:t>Boomer</a:t>
                      </a:r>
                    </a:p>
                  </a:txBody>
                  <a:tcPr>
                    <a:lnL>
                      <a:noFill/>
                    </a:lnL>
                    <a:lnR>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15118381"/>
                  </a:ext>
                </a:extLst>
              </a:tr>
              <a:tr h="370840">
                <a:tc>
                  <a:txBody>
                    <a:bodyPr/>
                    <a:lstStyle/>
                    <a:p>
                      <a:pPr algn="ctr"/>
                      <a:r>
                        <a:rPr lang="en-US" sz="1400" dirty="0">
                          <a:solidFill>
                            <a:srgbClr val="06A6EE"/>
                          </a:solidFill>
                        </a:rPr>
                        <a:t>37</a:t>
                      </a:r>
                    </a:p>
                  </a:txBody>
                  <a:tcPr>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400" dirty="0">
                          <a:solidFill>
                            <a:srgbClr val="06A6EE"/>
                          </a:solidFill>
                        </a:rPr>
                        <a:t>40</a:t>
                      </a:r>
                    </a:p>
                  </a:txBody>
                  <a:tcPr>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400" dirty="0">
                          <a:solidFill>
                            <a:srgbClr val="06A6EE"/>
                          </a:solidFill>
                        </a:rPr>
                        <a:t>46</a:t>
                      </a:r>
                    </a:p>
                  </a:txBody>
                  <a:tcPr>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400" dirty="0">
                          <a:solidFill>
                            <a:srgbClr val="06A6EE"/>
                          </a:solidFill>
                        </a:rPr>
                        <a:t>36</a:t>
                      </a:r>
                    </a:p>
                  </a:txBody>
                  <a:tcPr>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400" dirty="0">
                          <a:solidFill>
                            <a:srgbClr val="06A6EE"/>
                          </a:solidFill>
                        </a:rPr>
                        <a:t>26</a:t>
                      </a:r>
                    </a:p>
                  </a:txBody>
                  <a:tcPr>
                    <a:lnL>
                      <a:noFill/>
                    </a:lnL>
                    <a:lnR>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59969042"/>
                  </a:ext>
                </a:extLst>
              </a:tr>
            </a:tbl>
          </a:graphicData>
        </a:graphic>
      </p:graphicFrame>
      <p:sp>
        <p:nvSpPr>
          <p:cNvPr id="12" name="Speech Bubble: Rectangle 11">
            <a:extLst>
              <a:ext uri="{FF2B5EF4-FFF2-40B4-BE49-F238E27FC236}">
                <a16:creationId xmlns:a16="http://schemas.microsoft.com/office/drawing/2014/main" id="{28ED71CB-2AD5-5C21-D481-5F6A7B0561BA}"/>
              </a:ext>
            </a:extLst>
          </p:cNvPr>
          <p:cNvSpPr/>
          <p:nvPr/>
        </p:nvSpPr>
        <p:spPr>
          <a:xfrm>
            <a:off x="7246989" y="5238441"/>
            <a:ext cx="4521926" cy="1468536"/>
          </a:xfrm>
          <a:prstGeom prst="wedgeRectCallout">
            <a:avLst>
              <a:gd name="adj1" fmla="val -20465"/>
              <a:gd name="adj2" fmla="val 48349"/>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1400" noProof="0" dirty="0" err="1"/>
          </a:p>
        </p:txBody>
      </p:sp>
      <p:sp>
        <p:nvSpPr>
          <p:cNvPr id="13" name="TextBox 12">
            <a:extLst>
              <a:ext uri="{FF2B5EF4-FFF2-40B4-BE49-F238E27FC236}">
                <a16:creationId xmlns:a16="http://schemas.microsoft.com/office/drawing/2014/main" id="{1C080AF9-5CE9-EC50-65D9-C62DB489CD2D}"/>
              </a:ext>
            </a:extLst>
          </p:cNvPr>
          <p:cNvSpPr txBox="1"/>
          <p:nvPr/>
        </p:nvSpPr>
        <p:spPr>
          <a:xfrm>
            <a:off x="7317646" y="5291111"/>
            <a:ext cx="4458709" cy="584775"/>
          </a:xfrm>
          <a:prstGeom prst="rect">
            <a:avLst/>
          </a:prstGeom>
          <a:noFill/>
        </p:spPr>
        <p:txBody>
          <a:bodyPr wrap="square">
            <a:spAutoFit/>
          </a:bodyPr>
          <a:lstStyle/>
          <a:p>
            <a:pPr algn="ctr"/>
            <a:r>
              <a:rPr lang="en-US" sz="1600" b="0" i="0" dirty="0">
                <a:solidFill>
                  <a:srgbClr val="FF412C"/>
                </a:solidFill>
                <a:effectLst/>
              </a:rPr>
              <a:t>It’s worth paying extra for good quality beer or wine (% agree)</a:t>
            </a:r>
          </a:p>
        </p:txBody>
      </p:sp>
      <p:graphicFrame>
        <p:nvGraphicFramePr>
          <p:cNvPr id="14" name="Table 19">
            <a:extLst>
              <a:ext uri="{FF2B5EF4-FFF2-40B4-BE49-F238E27FC236}">
                <a16:creationId xmlns:a16="http://schemas.microsoft.com/office/drawing/2014/main" id="{316F27BE-6C8E-DBAE-E25E-7C3A3A98298F}"/>
              </a:ext>
            </a:extLst>
          </p:cNvPr>
          <p:cNvGraphicFramePr>
            <a:graphicFrameLocks noGrp="1"/>
          </p:cNvGraphicFramePr>
          <p:nvPr>
            <p:extLst>
              <p:ext uri="{D42A27DB-BD31-4B8C-83A1-F6EECF244321}">
                <p14:modId xmlns:p14="http://schemas.microsoft.com/office/powerpoint/2010/main" val="524727914"/>
              </p:ext>
            </p:extLst>
          </p:nvPr>
        </p:nvGraphicFramePr>
        <p:xfrm>
          <a:off x="7475589" y="5936261"/>
          <a:ext cx="4112868" cy="741680"/>
        </p:xfrm>
        <a:graphic>
          <a:graphicData uri="http://schemas.openxmlformats.org/drawingml/2006/table">
            <a:tbl>
              <a:tblPr firstRow="1" bandRow="1">
                <a:tableStyleId>{3B4B98B0-60AC-42C2-AFA5-B58CD77FA1E5}</a:tableStyleId>
              </a:tblPr>
              <a:tblGrid>
                <a:gridCol w="877609">
                  <a:extLst>
                    <a:ext uri="{9D8B030D-6E8A-4147-A177-3AD203B41FA5}">
                      <a16:colId xmlns:a16="http://schemas.microsoft.com/office/drawing/2014/main" val="3469594820"/>
                    </a:ext>
                  </a:extLst>
                </a:gridCol>
                <a:gridCol w="713988">
                  <a:extLst>
                    <a:ext uri="{9D8B030D-6E8A-4147-A177-3AD203B41FA5}">
                      <a16:colId xmlns:a16="http://schemas.microsoft.com/office/drawing/2014/main" val="1863301900"/>
                    </a:ext>
                  </a:extLst>
                </a:gridCol>
                <a:gridCol w="899923">
                  <a:extLst>
                    <a:ext uri="{9D8B030D-6E8A-4147-A177-3AD203B41FA5}">
                      <a16:colId xmlns:a16="http://schemas.microsoft.com/office/drawing/2014/main" val="280094266"/>
                    </a:ext>
                  </a:extLst>
                </a:gridCol>
                <a:gridCol w="751175">
                  <a:extLst>
                    <a:ext uri="{9D8B030D-6E8A-4147-A177-3AD203B41FA5}">
                      <a16:colId xmlns:a16="http://schemas.microsoft.com/office/drawing/2014/main" val="2633565200"/>
                    </a:ext>
                  </a:extLst>
                </a:gridCol>
                <a:gridCol w="870173">
                  <a:extLst>
                    <a:ext uri="{9D8B030D-6E8A-4147-A177-3AD203B41FA5}">
                      <a16:colId xmlns:a16="http://schemas.microsoft.com/office/drawing/2014/main" val="3590436279"/>
                    </a:ext>
                  </a:extLst>
                </a:gridCol>
              </a:tblGrid>
              <a:tr h="370840">
                <a:tc>
                  <a:txBody>
                    <a:bodyPr/>
                    <a:lstStyle/>
                    <a:p>
                      <a:pPr algn="ctr"/>
                      <a:r>
                        <a:rPr lang="en-US" sz="1400" dirty="0" err="1">
                          <a:solidFill>
                            <a:srgbClr val="FF412C"/>
                          </a:solidFill>
                        </a:rPr>
                        <a:t>GenPop</a:t>
                      </a:r>
                      <a:endParaRPr lang="en-US" sz="1400" dirty="0">
                        <a:solidFill>
                          <a:srgbClr val="FF412C"/>
                        </a:solidFill>
                      </a:endParaRPr>
                    </a:p>
                  </a:txBody>
                  <a:tcPr>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400" dirty="0">
                          <a:solidFill>
                            <a:srgbClr val="FF412C"/>
                          </a:solidFill>
                        </a:rPr>
                        <a:t>Gen Z</a:t>
                      </a:r>
                    </a:p>
                  </a:txBody>
                  <a:tcPr>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400" dirty="0">
                          <a:solidFill>
                            <a:srgbClr val="FF412C"/>
                          </a:solidFill>
                        </a:rPr>
                        <a:t>Millen.</a:t>
                      </a:r>
                    </a:p>
                  </a:txBody>
                  <a:tcPr>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400" dirty="0">
                          <a:solidFill>
                            <a:srgbClr val="FF412C"/>
                          </a:solidFill>
                        </a:rPr>
                        <a:t>Gen X</a:t>
                      </a:r>
                    </a:p>
                  </a:txBody>
                  <a:tcPr>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400" dirty="0">
                          <a:solidFill>
                            <a:srgbClr val="FF412C"/>
                          </a:solidFill>
                        </a:rPr>
                        <a:t>Boomer</a:t>
                      </a:r>
                    </a:p>
                  </a:txBody>
                  <a:tcPr>
                    <a:lnL>
                      <a:noFill/>
                    </a:lnL>
                    <a:lnR>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15118381"/>
                  </a:ext>
                </a:extLst>
              </a:tr>
              <a:tr h="370840">
                <a:tc>
                  <a:txBody>
                    <a:bodyPr/>
                    <a:lstStyle/>
                    <a:p>
                      <a:pPr algn="ctr"/>
                      <a:r>
                        <a:rPr lang="en-US" sz="1400" dirty="0">
                          <a:solidFill>
                            <a:srgbClr val="FF412C"/>
                          </a:solidFill>
                        </a:rPr>
                        <a:t>53</a:t>
                      </a:r>
                    </a:p>
                  </a:txBody>
                  <a:tcPr>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400" dirty="0">
                          <a:solidFill>
                            <a:srgbClr val="FF412C"/>
                          </a:solidFill>
                        </a:rPr>
                        <a:t>51</a:t>
                      </a:r>
                    </a:p>
                  </a:txBody>
                  <a:tcPr>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400" dirty="0">
                          <a:solidFill>
                            <a:srgbClr val="FF412C"/>
                          </a:solidFill>
                        </a:rPr>
                        <a:t>62</a:t>
                      </a:r>
                    </a:p>
                  </a:txBody>
                  <a:tcPr>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400" dirty="0">
                          <a:solidFill>
                            <a:srgbClr val="FF412C"/>
                          </a:solidFill>
                        </a:rPr>
                        <a:t>53</a:t>
                      </a:r>
                    </a:p>
                  </a:txBody>
                  <a:tcPr>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400" dirty="0">
                          <a:solidFill>
                            <a:srgbClr val="FF412C"/>
                          </a:solidFill>
                        </a:rPr>
                        <a:t>45</a:t>
                      </a:r>
                    </a:p>
                  </a:txBody>
                  <a:tcPr>
                    <a:lnL>
                      <a:noFill/>
                    </a:lnL>
                    <a:lnR>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59969042"/>
                  </a:ext>
                </a:extLst>
              </a:tr>
            </a:tbl>
          </a:graphicData>
        </a:graphic>
      </p:graphicFrame>
    </p:spTree>
    <p:extLst>
      <p:ext uri="{BB962C8B-B14F-4D97-AF65-F5344CB8AC3E}">
        <p14:creationId xmlns:p14="http://schemas.microsoft.com/office/powerpoint/2010/main" val="35673219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72A3990-8A6B-6693-62A5-4D3CA9171677}"/>
              </a:ext>
            </a:extLst>
          </p:cNvPr>
          <p:cNvSpPr>
            <a:spLocks noGrp="1"/>
          </p:cNvSpPr>
          <p:nvPr>
            <p:ph type="dt" sz="half" idx="10"/>
          </p:nvPr>
        </p:nvSpPr>
        <p:spPr/>
        <p:txBody>
          <a:bodyPr/>
          <a:lstStyle/>
          <a:p>
            <a:fld id="{37975335-5E02-40E8-A25C-7062AFCC9FF0}" type="datetime4">
              <a:rPr lang="en-GB" smtClean="0"/>
              <a:t>31 October 2023</a:t>
            </a:fld>
            <a:endParaRPr lang="en-GB" dirty="0"/>
          </a:p>
        </p:txBody>
      </p:sp>
      <p:graphicFrame>
        <p:nvGraphicFramePr>
          <p:cNvPr id="7" name="Chart 6">
            <a:extLst>
              <a:ext uri="{FF2B5EF4-FFF2-40B4-BE49-F238E27FC236}">
                <a16:creationId xmlns:a16="http://schemas.microsoft.com/office/drawing/2014/main" id="{A4111148-C928-D4BB-CC34-D636A6BB7DBF}"/>
              </a:ext>
            </a:extLst>
          </p:cNvPr>
          <p:cNvGraphicFramePr/>
          <p:nvPr>
            <p:extLst>
              <p:ext uri="{D42A27DB-BD31-4B8C-83A1-F6EECF244321}">
                <p14:modId xmlns:p14="http://schemas.microsoft.com/office/powerpoint/2010/main" val="621958911"/>
              </p:ext>
            </p:extLst>
          </p:nvPr>
        </p:nvGraphicFramePr>
        <p:xfrm>
          <a:off x="320241" y="1019692"/>
          <a:ext cx="6480232" cy="279307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a:extLst>
              <a:ext uri="{FF2B5EF4-FFF2-40B4-BE49-F238E27FC236}">
                <a16:creationId xmlns:a16="http://schemas.microsoft.com/office/drawing/2014/main" id="{3B0B72E6-1D6A-BF06-82E6-9B8EFCE2256A}"/>
              </a:ext>
            </a:extLst>
          </p:cNvPr>
          <p:cNvGraphicFramePr/>
          <p:nvPr>
            <p:extLst>
              <p:ext uri="{D42A27DB-BD31-4B8C-83A1-F6EECF244321}">
                <p14:modId xmlns:p14="http://schemas.microsoft.com/office/powerpoint/2010/main" val="1699259848"/>
              </p:ext>
            </p:extLst>
          </p:nvPr>
        </p:nvGraphicFramePr>
        <p:xfrm>
          <a:off x="320241" y="3818312"/>
          <a:ext cx="6480232" cy="27930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E68B2B0C-5681-FC0C-194D-CFF5B6DC882D}"/>
              </a:ext>
            </a:extLst>
          </p:cNvPr>
          <p:cNvGraphicFramePr/>
          <p:nvPr>
            <p:extLst>
              <p:ext uri="{D42A27DB-BD31-4B8C-83A1-F6EECF244321}">
                <p14:modId xmlns:p14="http://schemas.microsoft.com/office/powerpoint/2010/main" val="2340560341"/>
              </p:ext>
            </p:extLst>
          </p:nvPr>
        </p:nvGraphicFramePr>
        <p:xfrm>
          <a:off x="7011983" y="964275"/>
          <a:ext cx="4936483" cy="263929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hart 9">
            <a:extLst>
              <a:ext uri="{FF2B5EF4-FFF2-40B4-BE49-F238E27FC236}">
                <a16:creationId xmlns:a16="http://schemas.microsoft.com/office/drawing/2014/main" id="{7D99C05A-E5DC-CDD3-736E-277C856F7994}"/>
              </a:ext>
            </a:extLst>
          </p:cNvPr>
          <p:cNvGraphicFramePr/>
          <p:nvPr>
            <p:extLst>
              <p:ext uri="{D42A27DB-BD31-4B8C-83A1-F6EECF244321}">
                <p14:modId xmlns:p14="http://schemas.microsoft.com/office/powerpoint/2010/main" val="2270461789"/>
              </p:ext>
            </p:extLst>
          </p:nvPr>
        </p:nvGraphicFramePr>
        <p:xfrm>
          <a:off x="7011983" y="3812769"/>
          <a:ext cx="4936483" cy="2639290"/>
        </p:xfrm>
        <a:graphic>
          <a:graphicData uri="http://schemas.openxmlformats.org/drawingml/2006/chart">
            <c:chart xmlns:c="http://schemas.openxmlformats.org/drawingml/2006/chart" xmlns:r="http://schemas.openxmlformats.org/officeDocument/2006/relationships" r:id="rId5"/>
          </a:graphicData>
        </a:graphic>
      </p:graphicFrame>
      <p:sp>
        <p:nvSpPr>
          <p:cNvPr id="11" name="TextBox 10">
            <a:extLst>
              <a:ext uri="{FF2B5EF4-FFF2-40B4-BE49-F238E27FC236}">
                <a16:creationId xmlns:a16="http://schemas.microsoft.com/office/drawing/2014/main" id="{6770E3CC-D545-11A8-DF0E-6A9B1812B5A0}"/>
              </a:ext>
            </a:extLst>
          </p:cNvPr>
          <p:cNvSpPr txBox="1"/>
          <p:nvPr/>
        </p:nvSpPr>
        <p:spPr>
          <a:xfrm>
            <a:off x="108731" y="149307"/>
            <a:ext cx="11197244" cy="954107"/>
          </a:xfrm>
          <a:prstGeom prst="rect">
            <a:avLst/>
          </a:prstGeom>
          <a:noFill/>
        </p:spPr>
        <p:txBody>
          <a:bodyPr wrap="square" lIns="0" tIns="0" rIns="0" bIns="0" rtlCol="0">
            <a:spAutoFit/>
          </a:bodyPr>
          <a:lstStyle/>
          <a:p>
            <a:pPr algn="l"/>
            <a:r>
              <a:rPr lang="en-US" sz="2400" dirty="0">
                <a:latin typeface="+mj-lt"/>
              </a:rPr>
              <a:t>Quick Facts: Cannabis consumption and purchasing behavior</a:t>
            </a:r>
          </a:p>
          <a:p>
            <a:r>
              <a:rPr lang="en-US" sz="1700" kern="100" dirty="0">
                <a:solidFill>
                  <a:srgbClr val="9F29FF"/>
                </a:solidFill>
                <a:effectLst/>
                <a:ea typeface="Calibri" panose="020F0502020204030204" pitchFamily="34" charset="0"/>
                <a:cs typeface="Times New Roman" panose="02020603050405020304" pitchFamily="18" charset="0"/>
              </a:rPr>
              <a:t>15% </a:t>
            </a:r>
            <a:r>
              <a:rPr lang="en-US" sz="1700" kern="100" dirty="0">
                <a:effectLst/>
                <a:ea typeface="Calibri" panose="020F0502020204030204" pitchFamily="34" charset="0"/>
                <a:cs typeface="Times New Roman" panose="02020603050405020304" pitchFamily="18" charset="0"/>
              </a:rPr>
              <a:t>of Gen Z , </a:t>
            </a:r>
            <a:r>
              <a:rPr lang="en-US" sz="1700" kern="100" dirty="0">
                <a:solidFill>
                  <a:srgbClr val="06A6EE"/>
                </a:solidFill>
                <a:effectLst/>
                <a:ea typeface="Calibri" panose="020F0502020204030204" pitchFamily="34" charset="0"/>
                <a:cs typeface="Times New Roman" panose="02020603050405020304" pitchFamily="18" charset="0"/>
              </a:rPr>
              <a:t>20% </a:t>
            </a:r>
            <a:r>
              <a:rPr lang="en-US" sz="1700" kern="100" dirty="0">
                <a:effectLst/>
                <a:ea typeface="Calibri" panose="020F0502020204030204" pitchFamily="34" charset="0"/>
                <a:cs typeface="Times New Roman" panose="02020603050405020304" pitchFamily="18" charset="0"/>
              </a:rPr>
              <a:t>of Millennial, </a:t>
            </a:r>
            <a:r>
              <a:rPr lang="en-US" sz="1700" kern="100" dirty="0">
                <a:solidFill>
                  <a:srgbClr val="31CAA8"/>
                </a:solidFill>
                <a:ea typeface="Calibri" panose="020F0502020204030204" pitchFamily="34" charset="0"/>
                <a:cs typeface="Times New Roman" panose="02020603050405020304" pitchFamily="18" charset="0"/>
              </a:rPr>
              <a:t>19</a:t>
            </a:r>
            <a:r>
              <a:rPr lang="en-US" sz="1700" kern="100" dirty="0">
                <a:solidFill>
                  <a:srgbClr val="31CAA8"/>
                </a:solidFill>
                <a:effectLst/>
                <a:ea typeface="Calibri" panose="020F0502020204030204" pitchFamily="34" charset="0"/>
                <a:cs typeface="Times New Roman" panose="02020603050405020304" pitchFamily="18" charset="0"/>
              </a:rPr>
              <a:t>% </a:t>
            </a:r>
            <a:r>
              <a:rPr lang="en-US" sz="1700" kern="100" dirty="0">
                <a:effectLst/>
                <a:ea typeface="Calibri" panose="020F0502020204030204" pitchFamily="34" charset="0"/>
                <a:cs typeface="Times New Roman" panose="02020603050405020304" pitchFamily="18" charset="0"/>
              </a:rPr>
              <a:t>of Gen X and </a:t>
            </a:r>
            <a:r>
              <a:rPr lang="en-US" sz="1700" kern="100" dirty="0">
                <a:solidFill>
                  <a:srgbClr val="808DA5"/>
                </a:solidFill>
                <a:effectLst/>
                <a:ea typeface="Calibri" panose="020F0502020204030204" pitchFamily="34" charset="0"/>
                <a:cs typeface="Times New Roman" panose="02020603050405020304" pitchFamily="18" charset="0"/>
              </a:rPr>
              <a:t>14% </a:t>
            </a:r>
            <a:r>
              <a:rPr lang="en-US" sz="1700" kern="100" dirty="0">
                <a:effectLst/>
                <a:ea typeface="Calibri" panose="020F0502020204030204" pitchFamily="34" charset="0"/>
                <a:cs typeface="Times New Roman" panose="02020603050405020304" pitchFamily="18" charset="0"/>
              </a:rPr>
              <a:t>of Boomers consume cannabis / marijuana products</a:t>
            </a:r>
          </a:p>
          <a:p>
            <a:pPr algn="l"/>
            <a:endParaRPr lang="en-US" sz="2000" dirty="0">
              <a:latin typeface="+mj-lt"/>
            </a:endParaRPr>
          </a:p>
        </p:txBody>
      </p:sp>
      <p:sp>
        <p:nvSpPr>
          <p:cNvPr id="3" name="TextBox 2">
            <a:extLst>
              <a:ext uri="{FF2B5EF4-FFF2-40B4-BE49-F238E27FC236}">
                <a16:creationId xmlns:a16="http://schemas.microsoft.com/office/drawing/2014/main" id="{325BB907-35EA-7C16-A1E7-44AA55D1F670}"/>
              </a:ext>
            </a:extLst>
          </p:cNvPr>
          <p:cNvSpPr txBox="1"/>
          <p:nvPr/>
        </p:nvSpPr>
        <p:spPr>
          <a:xfrm>
            <a:off x="108731" y="6557445"/>
            <a:ext cx="4364182" cy="276999"/>
          </a:xfrm>
          <a:prstGeom prst="rect">
            <a:avLst/>
          </a:prstGeom>
          <a:noFill/>
        </p:spPr>
        <p:txBody>
          <a:bodyPr wrap="square" lIns="0" tIns="0" rIns="0" bIns="0" rtlCol="0">
            <a:spAutoFit/>
          </a:bodyPr>
          <a:lstStyle/>
          <a:p>
            <a:pPr algn="l"/>
            <a:r>
              <a:rPr lang="en-US" sz="900" b="1" dirty="0">
                <a:solidFill>
                  <a:schemeClr val="tx1">
                    <a:lumMod val="85000"/>
                    <a:lumOff val="15000"/>
                  </a:schemeClr>
                </a:solidFill>
              </a:rPr>
              <a:t>Source: </a:t>
            </a:r>
            <a:r>
              <a:rPr lang="en-US" sz="900" dirty="0">
                <a:solidFill>
                  <a:schemeClr val="tx1">
                    <a:lumMod val="85000"/>
                    <a:lumOff val="15000"/>
                  </a:schemeClr>
                </a:solidFill>
              </a:rPr>
              <a:t>YouGov Profiles, 2023-10-22 Dataset</a:t>
            </a:r>
          </a:p>
          <a:p>
            <a:pPr algn="l"/>
            <a:r>
              <a:rPr lang="en-US" sz="900" b="1" dirty="0">
                <a:solidFill>
                  <a:schemeClr val="tx1">
                    <a:lumMod val="85000"/>
                    <a:lumOff val="15000"/>
                  </a:schemeClr>
                </a:solidFill>
              </a:rPr>
              <a:t>Time Range: </a:t>
            </a:r>
            <a:r>
              <a:rPr lang="en-US" sz="900" dirty="0">
                <a:solidFill>
                  <a:schemeClr val="tx1">
                    <a:lumMod val="85000"/>
                    <a:lumOff val="15000"/>
                  </a:schemeClr>
                </a:solidFill>
              </a:rPr>
              <a:t>Last 52 weeks</a:t>
            </a:r>
          </a:p>
        </p:txBody>
      </p:sp>
    </p:spTree>
    <p:extLst>
      <p:ext uri="{BB962C8B-B14F-4D97-AF65-F5344CB8AC3E}">
        <p14:creationId xmlns:p14="http://schemas.microsoft.com/office/powerpoint/2010/main" val="29811031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72A3990-8A6B-6693-62A5-4D3CA9171677}"/>
              </a:ext>
            </a:extLst>
          </p:cNvPr>
          <p:cNvSpPr>
            <a:spLocks noGrp="1"/>
          </p:cNvSpPr>
          <p:nvPr>
            <p:ph type="dt" sz="half" idx="10"/>
          </p:nvPr>
        </p:nvSpPr>
        <p:spPr/>
        <p:txBody>
          <a:bodyPr/>
          <a:lstStyle/>
          <a:p>
            <a:fld id="{37975335-5E02-40E8-A25C-7062AFCC9FF0}" type="datetime4">
              <a:rPr lang="en-GB" smtClean="0"/>
              <a:t>31 October 2023</a:t>
            </a:fld>
            <a:endParaRPr lang="en-GB" dirty="0"/>
          </a:p>
        </p:txBody>
      </p:sp>
      <p:graphicFrame>
        <p:nvGraphicFramePr>
          <p:cNvPr id="7" name="Chart 6">
            <a:extLst>
              <a:ext uri="{FF2B5EF4-FFF2-40B4-BE49-F238E27FC236}">
                <a16:creationId xmlns:a16="http://schemas.microsoft.com/office/drawing/2014/main" id="{A4111148-C928-D4BB-CC34-D636A6BB7DBF}"/>
              </a:ext>
            </a:extLst>
          </p:cNvPr>
          <p:cNvGraphicFramePr/>
          <p:nvPr>
            <p:extLst>
              <p:ext uri="{D42A27DB-BD31-4B8C-83A1-F6EECF244321}">
                <p14:modId xmlns:p14="http://schemas.microsoft.com/office/powerpoint/2010/main" val="4006150798"/>
              </p:ext>
            </p:extLst>
          </p:nvPr>
        </p:nvGraphicFramePr>
        <p:xfrm>
          <a:off x="320241" y="1019692"/>
          <a:ext cx="6480232" cy="279307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a:extLst>
              <a:ext uri="{FF2B5EF4-FFF2-40B4-BE49-F238E27FC236}">
                <a16:creationId xmlns:a16="http://schemas.microsoft.com/office/drawing/2014/main" id="{E68B2B0C-5681-FC0C-194D-CFF5B6DC882D}"/>
              </a:ext>
            </a:extLst>
          </p:cNvPr>
          <p:cNvGraphicFramePr/>
          <p:nvPr>
            <p:extLst>
              <p:ext uri="{D42A27DB-BD31-4B8C-83A1-F6EECF244321}">
                <p14:modId xmlns:p14="http://schemas.microsoft.com/office/powerpoint/2010/main" val="971988561"/>
              </p:ext>
            </p:extLst>
          </p:nvPr>
        </p:nvGraphicFramePr>
        <p:xfrm>
          <a:off x="7011983" y="964275"/>
          <a:ext cx="4936483" cy="263929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a:extLst>
              <a:ext uri="{FF2B5EF4-FFF2-40B4-BE49-F238E27FC236}">
                <a16:creationId xmlns:a16="http://schemas.microsoft.com/office/drawing/2014/main" id="{6770E3CC-D545-11A8-DF0E-6A9B1812B5A0}"/>
              </a:ext>
            </a:extLst>
          </p:cNvPr>
          <p:cNvSpPr txBox="1"/>
          <p:nvPr/>
        </p:nvSpPr>
        <p:spPr>
          <a:xfrm>
            <a:off x="320241" y="246611"/>
            <a:ext cx="10394864" cy="338554"/>
          </a:xfrm>
          <a:prstGeom prst="rect">
            <a:avLst/>
          </a:prstGeom>
          <a:noFill/>
        </p:spPr>
        <p:txBody>
          <a:bodyPr wrap="square" lIns="0" tIns="0" rIns="0" bIns="0" rtlCol="0">
            <a:spAutoFit/>
          </a:bodyPr>
          <a:lstStyle/>
          <a:p>
            <a:pPr algn="l"/>
            <a:r>
              <a:rPr lang="en-US" sz="2200" dirty="0">
                <a:latin typeface="+mj-lt"/>
              </a:rPr>
              <a:t>Quick Facts: Importance of sustainability in purchasing behavior</a:t>
            </a:r>
          </a:p>
        </p:txBody>
      </p:sp>
      <p:sp>
        <p:nvSpPr>
          <p:cNvPr id="3" name="TextBox 2">
            <a:extLst>
              <a:ext uri="{FF2B5EF4-FFF2-40B4-BE49-F238E27FC236}">
                <a16:creationId xmlns:a16="http://schemas.microsoft.com/office/drawing/2014/main" id="{B2EFC1B2-C890-23C5-9D6F-8AAA48C58C2E}"/>
              </a:ext>
            </a:extLst>
          </p:cNvPr>
          <p:cNvSpPr txBox="1"/>
          <p:nvPr/>
        </p:nvSpPr>
        <p:spPr>
          <a:xfrm>
            <a:off x="108731" y="6539437"/>
            <a:ext cx="4364182" cy="276999"/>
          </a:xfrm>
          <a:prstGeom prst="rect">
            <a:avLst/>
          </a:prstGeom>
          <a:noFill/>
        </p:spPr>
        <p:txBody>
          <a:bodyPr wrap="square" lIns="0" tIns="0" rIns="0" bIns="0" rtlCol="0">
            <a:spAutoFit/>
          </a:bodyPr>
          <a:lstStyle/>
          <a:p>
            <a:pPr algn="l"/>
            <a:r>
              <a:rPr lang="en-US" sz="900" b="1" dirty="0">
                <a:solidFill>
                  <a:schemeClr val="tx1">
                    <a:lumMod val="85000"/>
                    <a:lumOff val="15000"/>
                  </a:schemeClr>
                </a:solidFill>
              </a:rPr>
              <a:t>Source: </a:t>
            </a:r>
            <a:r>
              <a:rPr lang="en-US" sz="900" dirty="0">
                <a:solidFill>
                  <a:schemeClr val="tx1">
                    <a:lumMod val="85000"/>
                    <a:lumOff val="15000"/>
                  </a:schemeClr>
                </a:solidFill>
              </a:rPr>
              <a:t>YouGov Profiles, 2023-10-22 Dataset</a:t>
            </a:r>
          </a:p>
          <a:p>
            <a:pPr algn="l"/>
            <a:r>
              <a:rPr lang="en-US" sz="900" b="1" dirty="0">
                <a:solidFill>
                  <a:schemeClr val="tx1">
                    <a:lumMod val="85000"/>
                    <a:lumOff val="15000"/>
                  </a:schemeClr>
                </a:solidFill>
              </a:rPr>
              <a:t>Time Range: </a:t>
            </a:r>
            <a:r>
              <a:rPr lang="en-US" sz="900" dirty="0">
                <a:solidFill>
                  <a:schemeClr val="tx1">
                    <a:lumMod val="85000"/>
                    <a:lumOff val="15000"/>
                  </a:schemeClr>
                </a:solidFill>
              </a:rPr>
              <a:t>Last 52 weeks</a:t>
            </a:r>
          </a:p>
        </p:txBody>
      </p:sp>
      <p:sp>
        <p:nvSpPr>
          <p:cNvPr id="4" name="Star: 5 Points 3">
            <a:extLst>
              <a:ext uri="{FF2B5EF4-FFF2-40B4-BE49-F238E27FC236}">
                <a16:creationId xmlns:a16="http://schemas.microsoft.com/office/drawing/2014/main" id="{462F8EB0-E6AA-53BD-8949-EB5080AAC3FE}"/>
              </a:ext>
            </a:extLst>
          </p:cNvPr>
          <p:cNvSpPr/>
          <p:nvPr/>
        </p:nvSpPr>
        <p:spPr>
          <a:xfrm>
            <a:off x="3315735" y="1741503"/>
            <a:ext cx="107383" cy="99779"/>
          </a:xfrm>
          <a:prstGeom prst="star5">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sz="1400" noProof="0" dirty="0" err="1"/>
          </a:p>
        </p:txBody>
      </p:sp>
      <p:sp>
        <p:nvSpPr>
          <p:cNvPr id="5" name="Star: 5 Points 4">
            <a:extLst>
              <a:ext uri="{FF2B5EF4-FFF2-40B4-BE49-F238E27FC236}">
                <a16:creationId xmlns:a16="http://schemas.microsoft.com/office/drawing/2014/main" id="{462F8EB0-E6AA-53BD-8949-EB5080AAC3FE}"/>
              </a:ext>
            </a:extLst>
          </p:cNvPr>
          <p:cNvSpPr/>
          <p:nvPr/>
        </p:nvSpPr>
        <p:spPr>
          <a:xfrm>
            <a:off x="3519516" y="1741503"/>
            <a:ext cx="107383" cy="99779"/>
          </a:xfrm>
          <a:prstGeom prst="star5">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sz="1400" noProof="0" dirty="0" err="1"/>
          </a:p>
        </p:txBody>
      </p:sp>
      <p:sp>
        <p:nvSpPr>
          <p:cNvPr id="6" name="Star: 5 Points 5">
            <a:extLst>
              <a:ext uri="{FF2B5EF4-FFF2-40B4-BE49-F238E27FC236}">
                <a16:creationId xmlns:a16="http://schemas.microsoft.com/office/drawing/2014/main" id="{E2173F9A-CC5D-FF1C-14C0-58D849E3D4CE}"/>
              </a:ext>
            </a:extLst>
          </p:cNvPr>
          <p:cNvSpPr/>
          <p:nvPr/>
        </p:nvSpPr>
        <p:spPr>
          <a:xfrm>
            <a:off x="1402541" y="1295387"/>
            <a:ext cx="107383" cy="99779"/>
          </a:xfrm>
          <a:prstGeom prst="star5">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sz="1400" noProof="0" dirty="0" err="1"/>
          </a:p>
        </p:txBody>
      </p:sp>
      <p:sp>
        <p:nvSpPr>
          <p:cNvPr id="12" name="Star: 5 Points 11">
            <a:extLst>
              <a:ext uri="{FF2B5EF4-FFF2-40B4-BE49-F238E27FC236}">
                <a16:creationId xmlns:a16="http://schemas.microsoft.com/office/drawing/2014/main" id="{9F058DB9-CAFC-7CBF-8FE7-608943E430A4}"/>
              </a:ext>
            </a:extLst>
          </p:cNvPr>
          <p:cNvSpPr/>
          <p:nvPr/>
        </p:nvSpPr>
        <p:spPr>
          <a:xfrm>
            <a:off x="1203036" y="1641724"/>
            <a:ext cx="107383" cy="99779"/>
          </a:xfrm>
          <a:prstGeom prst="star5">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sz="1400" noProof="0" dirty="0" err="1"/>
          </a:p>
        </p:txBody>
      </p:sp>
      <p:sp>
        <p:nvSpPr>
          <p:cNvPr id="13" name="Speech Bubble: Rectangle 12">
            <a:extLst>
              <a:ext uri="{FF2B5EF4-FFF2-40B4-BE49-F238E27FC236}">
                <a16:creationId xmlns:a16="http://schemas.microsoft.com/office/drawing/2014/main" id="{BC9C7386-7038-529F-1952-7CBB5CDAC7D3}"/>
              </a:ext>
            </a:extLst>
          </p:cNvPr>
          <p:cNvSpPr/>
          <p:nvPr/>
        </p:nvSpPr>
        <p:spPr>
          <a:xfrm>
            <a:off x="1057536" y="4578831"/>
            <a:ext cx="4654925" cy="1468536"/>
          </a:xfrm>
          <a:prstGeom prst="wedgeRectCallout">
            <a:avLst>
              <a:gd name="adj1" fmla="val -19762"/>
              <a:gd name="adj2" fmla="val 46084"/>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1400" noProof="0" dirty="0" err="1"/>
          </a:p>
        </p:txBody>
      </p:sp>
      <p:sp>
        <p:nvSpPr>
          <p:cNvPr id="15" name="TextBox 14">
            <a:extLst>
              <a:ext uri="{FF2B5EF4-FFF2-40B4-BE49-F238E27FC236}">
                <a16:creationId xmlns:a16="http://schemas.microsoft.com/office/drawing/2014/main" id="{5DE43D44-563C-62ED-F406-199DCDAC3D05}"/>
              </a:ext>
            </a:extLst>
          </p:cNvPr>
          <p:cNvSpPr txBox="1"/>
          <p:nvPr/>
        </p:nvSpPr>
        <p:spPr>
          <a:xfrm>
            <a:off x="1128193" y="4631501"/>
            <a:ext cx="4589849" cy="584775"/>
          </a:xfrm>
          <a:prstGeom prst="rect">
            <a:avLst/>
          </a:prstGeom>
          <a:noFill/>
        </p:spPr>
        <p:txBody>
          <a:bodyPr wrap="square">
            <a:spAutoFit/>
          </a:bodyPr>
          <a:lstStyle/>
          <a:p>
            <a:pPr algn="ctr"/>
            <a:r>
              <a:rPr lang="en-US" sz="1600" b="0" i="0" dirty="0">
                <a:solidFill>
                  <a:schemeClr val="accent2"/>
                </a:solidFill>
                <a:effectLst/>
              </a:rPr>
              <a:t>I try to buy only from companies who are socially and environmentally responsible (% agree)</a:t>
            </a:r>
          </a:p>
        </p:txBody>
      </p:sp>
      <p:graphicFrame>
        <p:nvGraphicFramePr>
          <p:cNvPr id="19" name="Table 19">
            <a:extLst>
              <a:ext uri="{FF2B5EF4-FFF2-40B4-BE49-F238E27FC236}">
                <a16:creationId xmlns:a16="http://schemas.microsoft.com/office/drawing/2014/main" id="{BEEA4D8E-1704-88FE-06DD-780C1D683B3B}"/>
              </a:ext>
            </a:extLst>
          </p:cNvPr>
          <p:cNvGraphicFramePr>
            <a:graphicFrameLocks noGrp="1"/>
          </p:cNvGraphicFramePr>
          <p:nvPr>
            <p:extLst>
              <p:ext uri="{D42A27DB-BD31-4B8C-83A1-F6EECF244321}">
                <p14:modId xmlns:p14="http://schemas.microsoft.com/office/powerpoint/2010/main" val="2227248945"/>
              </p:ext>
            </p:extLst>
          </p:nvPr>
        </p:nvGraphicFramePr>
        <p:xfrm>
          <a:off x="1286136" y="5276651"/>
          <a:ext cx="4233839" cy="741680"/>
        </p:xfrm>
        <a:graphic>
          <a:graphicData uri="http://schemas.openxmlformats.org/drawingml/2006/table">
            <a:tbl>
              <a:tblPr firstRow="1" bandRow="1">
                <a:tableStyleId>{3B4B98B0-60AC-42C2-AFA5-B58CD77FA1E5}</a:tableStyleId>
              </a:tblPr>
              <a:tblGrid>
                <a:gridCol w="903424">
                  <a:extLst>
                    <a:ext uri="{9D8B030D-6E8A-4147-A177-3AD203B41FA5}">
                      <a16:colId xmlns:a16="http://schemas.microsoft.com/office/drawing/2014/main" val="3469594820"/>
                    </a:ext>
                  </a:extLst>
                </a:gridCol>
                <a:gridCol w="734988">
                  <a:extLst>
                    <a:ext uri="{9D8B030D-6E8A-4147-A177-3AD203B41FA5}">
                      <a16:colId xmlns:a16="http://schemas.microsoft.com/office/drawing/2014/main" val="1863301900"/>
                    </a:ext>
                  </a:extLst>
                </a:gridCol>
                <a:gridCol w="926392">
                  <a:extLst>
                    <a:ext uri="{9D8B030D-6E8A-4147-A177-3AD203B41FA5}">
                      <a16:colId xmlns:a16="http://schemas.microsoft.com/office/drawing/2014/main" val="280094266"/>
                    </a:ext>
                  </a:extLst>
                </a:gridCol>
                <a:gridCol w="773269">
                  <a:extLst>
                    <a:ext uri="{9D8B030D-6E8A-4147-A177-3AD203B41FA5}">
                      <a16:colId xmlns:a16="http://schemas.microsoft.com/office/drawing/2014/main" val="2633565200"/>
                    </a:ext>
                  </a:extLst>
                </a:gridCol>
                <a:gridCol w="895766">
                  <a:extLst>
                    <a:ext uri="{9D8B030D-6E8A-4147-A177-3AD203B41FA5}">
                      <a16:colId xmlns:a16="http://schemas.microsoft.com/office/drawing/2014/main" val="3590436279"/>
                    </a:ext>
                  </a:extLst>
                </a:gridCol>
              </a:tblGrid>
              <a:tr h="370840">
                <a:tc>
                  <a:txBody>
                    <a:bodyPr/>
                    <a:lstStyle/>
                    <a:p>
                      <a:pPr algn="ctr"/>
                      <a:r>
                        <a:rPr lang="en-US" sz="1400" dirty="0" err="1">
                          <a:solidFill>
                            <a:schemeClr val="accent2"/>
                          </a:solidFill>
                        </a:rPr>
                        <a:t>GenPop</a:t>
                      </a:r>
                      <a:endParaRPr lang="en-US" sz="1400" dirty="0">
                        <a:solidFill>
                          <a:schemeClr val="accent2"/>
                        </a:solidFill>
                      </a:endParaRPr>
                    </a:p>
                  </a:txBody>
                  <a:tcPr>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400" dirty="0">
                          <a:solidFill>
                            <a:schemeClr val="accent2"/>
                          </a:solidFill>
                        </a:rPr>
                        <a:t>Gen Z</a:t>
                      </a:r>
                    </a:p>
                  </a:txBody>
                  <a:tcPr>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400" dirty="0">
                          <a:solidFill>
                            <a:schemeClr val="accent2"/>
                          </a:solidFill>
                        </a:rPr>
                        <a:t>Millen.</a:t>
                      </a:r>
                    </a:p>
                  </a:txBody>
                  <a:tcPr>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400" dirty="0">
                          <a:solidFill>
                            <a:schemeClr val="accent2"/>
                          </a:solidFill>
                        </a:rPr>
                        <a:t>Gen X</a:t>
                      </a:r>
                    </a:p>
                  </a:txBody>
                  <a:tcPr>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400" dirty="0">
                          <a:solidFill>
                            <a:schemeClr val="accent2"/>
                          </a:solidFill>
                        </a:rPr>
                        <a:t>Boomer</a:t>
                      </a:r>
                    </a:p>
                  </a:txBody>
                  <a:tcPr>
                    <a:lnL>
                      <a:noFill/>
                    </a:lnL>
                    <a:lnR>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15118381"/>
                  </a:ext>
                </a:extLst>
              </a:tr>
              <a:tr h="370840">
                <a:tc>
                  <a:txBody>
                    <a:bodyPr/>
                    <a:lstStyle/>
                    <a:p>
                      <a:pPr algn="ctr"/>
                      <a:r>
                        <a:rPr lang="en-US" sz="1400" dirty="0">
                          <a:solidFill>
                            <a:schemeClr val="accent2"/>
                          </a:solidFill>
                        </a:rPr>
                        <a:t>42</a:t>
                      </a:r>
                    </a:p>
                  </a:txBody>
                  <a:tcPr>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400" dirty="0">
                          <a:solidFill>
                            <a:schemeClr val="accent2"/>
                          </a:solidFill>
                        </a:rPr>
                        <a:t>56</a:t>
                      </a:r>
                    </a:p>
                  </a:txBody>
                  <a:tcPr>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400" dirty="0">
                          <a:solidFill>
                            <a:schemeClr val="accent2"/>
                          </a:solidFill>
                        </a:rPr>
                        <a:t>53</a:t>
                      </a:r>
                    </a:p>
                  </a:txBody>
                  <a:tcPr>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400" dirty="0">
                          <a:solidFill>
                            <a:schemeClr val="accent2"/>
                          </a:solidFill>
                        </a:rPr>
                        <a:t>37</a:t>
                      </a:r>
                    </a:p>
                  </a:txBody>
                  <a:tcPr>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400" dirty="0">
                          <a:solidFill>
                            <a:schemeClr val="accent2"/>
                          </a:solidFill>
                        </a:rPr>
                        <a:t>33</a:t>
                      </a:r>
                    </a:p>
                  </a:txBody>
                  <a:tcPr>
                    <a:lnL>
                      <a:noFill/>
                    </a:lnL>
                    <a:lnR>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59969042"/>
                  </a:ext>
                </a:extLst>
              </a:tr>
            </a:tbl>
          </a:graphicData>
        </a:graphic>
      </p:graphicFrame>
      <p:sp>
        <p:nvSpPr>
          <p:cNvPr id="23" name="Speech Bubble: Rectangle 22">
            <a:extLst>
              <a:ext uri="{FF2B5EF4-FFF2-40B4-BE49-F238E27FC236}">
                <a16:creationId xmlns:a16="http://schemas.microsoft.com/office/drawing/2014/main" id="{34A9B002-1FE7-97A0-28D4-645B3E772A3A}"/>
              </a:ext>
            </a:extLst>
          </p:cNvPr>
          <p:cNvSpPr/>
          <p:nvPr/>
        </p:nvSpPr>
        <p:spPr>
          <a:xfrm>
            <a:off x="7246989" y="3673648"/>
            <a:ext cx="4521926" cy="1468536"/>
          </a:xfrm>
          <a:prstGeom prst="wedgeRectCallout">
            <a:avLst>
              <a:gd name="adj1" fmla="val -21384"/>
              <a:gd name="adj2" fmla="val 50612"/>
            </a:avLst>
          </a:prstGeom>
          <a:noFill/>
          <a:ln>
            <a:solidFill>
              <a:srgbClr val="06A6EE"/>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1400" noProof="0" dirty="0" err="1"/>
          </a:p>
        </p:txBody>
      </p:sp>
      <p:sp>
        <p:nvSpPr>
          <p:cNvPr id="24" name="TextBox 23">
            <a:extLst>
              <a:ext uri="{FF2B5EF4-FFF2-40B4-BE49-F238E27FC236}">
                <a16:creationId xmlns:a16="http://schemas.microsoft.com/office/drawing/2014/main" id="{DCE20BAA-8318-9EC0-E057-D18C516F8A3D}"/>
              </a:ext>
            </a:extLst>
          </p:cNvPr>
          <p:cNvSpPr txBox="1"/>
          <p:nvPr/>
        </p:nvSpPr>
        <p:spPr>
          <a:xfrm>
            <a:off x="7317646" y="3726318"/>
            <a:ext cx="4458709" cy="584775"/>
          </a:xfrm>
          <a:prstGeom prst="rect">
            <a:avLst/>
          </a:prstGeom>
          <a:noFill/>
        </p:spPr>
        <p:txBody>
          <a:bodyPr wrap="square">
            <a:spAutoFit/>
          </a:bodyPr>
          <a:lstStyle/>
          <a:p>
            <a:pPr algn="ctr"/>
            <a:r>
              <a:rPr lang="en-US" sz="1600" b="0" i="0" dirty="0">
                <a:solidFill>
                  <a:srgbClr val="06A6EE"/>
                </a:solidFill>
                <a:effectLst/>
              </a:rPr>
              <a:t>I think brands should consider environmental sustainability when putting on events (% agree)</a:t>
            </a:r>
          </a:p>
        </p:txBody>
      </p:sp>
      <p:graphicFrame>
        <p:nvGraphicFramePr>
          <p:cNvPr id="25" name="Table 19">
            <a:extLst>
              <a:ext uri="{FF2B5EF4-FFF2-40B4-BE49-F238E27FC236}">
                <a16:creationId xmlns:a16="http://schemas.microsoft.com/office/drawing/2014/main" id="{1043A007-B4ED-2EC9-311E-F2CD0043503E}"/>
              </a:ext>
            </a:extLst>
          </p:cNvPr>
          <p:cNvGraphicFramePr>
            <a:graphicFrameLocks noGrp="1"/>
          </p:cNvGraphicFramePr>
          <p:nvPr>
            <p:extLst>
              <p:ext uri="{D42A27DB-BD31-4B8C-83A1-F6EECF244321}">
                <p14:modId xmlns:p14="http://schemas.microsoft.com/office/powerpoint/2010/main" val="683518679"/>
              </p:ext>
            </p:extLst>
          </p:nvPr>
        </p:nvGraphicFramePr>
        <p:xfrm>
          <a:off x="7475589" y="4371468"/>
          <a:ext cx="4112868" cy="741680"/>
        </p:xfrm>
        <a:graphic>
          <a:graphicData uri="http://schemas.openxmlformats.org/drawingml/2006/table">
            <a:tbl>
              <a:tblPr firstRow="1" bandRow="1">
                <a:tableStyleId>{3B4B98B0-60AC-42C2-AFA5-B58CD77FA1E5}</a:tableStyleId>
              </a:tblPr>
              <a:tblGrid>
                <a:gridCol w="877609">
                  <a:extLst>
                    <a:ext uri="{9D8B030D-6E8A-4147-A177-3AD203B41FA5}">
                      <a16:colId xmlns:a16="http://schemas.microsoft.com/office/drawing/2014/main" val="3469594820"/>
                    </a:ext>
                  </a:extLst>
                </a:gridCol>
                <a:gridCol w="713988">
                  <a:extLst>
                    <a:ext uri="{9D8B030D-6E8A-4147-A177-3AD203B41FA5}">
                      <a16:colId xmlns:a16="http://schemas.microsoft.com/office/drawing/2014/main" val="1863301900"/>
                    </a:ext>
                  </a:extLst>
                </a:gridCol>
                <a:gridCol w="899923">
                  <a:extLst>
                    <a:ext uri="{9D8B030D-6E8A-4147-A177-3AD203B41FA5}">
                      <a16:colId xmlns:a16="http://schemas.microsoft.com/office/drawing/2014/main" val="280094266"/>
                    </a:ext>
                  </a:extLst>
                </a:gridCol>
                <a:gridCol w="751175">
                  <a:extLst>
                    <a:ext uri="{9D8B030D-6E8A-4147-A177-3AD203B41FA5}">
                      <a16:colId xmlns:a16="http://schemas.microsoft.com/office/drawing/2014/main" val="2633565200"/>
                    </a:ext>
                  </a:extLst>
                </a:gridCol>
                <a:gridCol w="870173">
                  <a:extLst>
                    <a:ext uri="{9D8B030D-6E8A-4147-A177-3AD203B41FA5}">
                      <a16:colId xmlns:a16="http://schemas.microsoft.com/office/drawing/2014/main" val="3590436279"/>
                    </a:ext>
                  </a:extLst>
                </a:gridCol>
              </a:tblGrid>
              <a:tr h="370840">
                <a:tc>
                  <a:txBody>
                    <a:bodyPr/>
                    <a:lstStyle/>
                    <a:p>
                      <a:pPr algn="ctr"/>
                      <a:r>
                        <a:rPr lang="en-US" sz="1400" dirty="0" err="1">
                          <a:solidFill>
                            <a:srgbClr val="06A6EE"/>
                          </a:solidFill>
                        </a:rPr>
                        <a:t>GenPop</a:t>
                      </a:r>
                      <a:endParaRPr lang="en-US" sz="1400" dirty="0">
                        <a:solidFill>
                          <a:srgbClr val="06A6EE"/>
                        </a:solidFill>
                      </a:endParaRPr>
                    </a:p>
                  </a:txBody>
                  <a:tcPr>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400" dirty="0">
                          <a:solidFill>
                            <a:srgbClr val="06A6EE"/>
                          </a:solidFill>
                        </a:rPr>
                        <a:t>Gen Z</a:t>
                      </a:r>
                    </a:p>
                  </a:txBody>
                  <a:tcPr>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400" dirty="0">
                          <a:solidFill>
                            <a:srgbClr val="06A6EE"/>
                          </a:solidFill>
                        </a:rPr>
                        <a:t>Millen.</a:t>
                      </a:r>
                    </a:p>
                  </a:txBody>
                  <a:tcPr>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400" dirty="0">
                          <a:solidFill>
                            <a:srgbClr val="06A6EE"/>
                          </a:solidFill>
                        </a:rPr>
                        <a:t>Gen X</a:t>
                      </a:r>
                    </a:p>
                  </a:txBody>
                  <a:tcPr>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400" dirty="0">
                          <a:solidFill>
                            <a:srgbClr val="06A6EE"/>
                          </a:solidFill>
                        </a:rPr>
                        <a:t>Boomer</a:t>
                      </a:r>
                    </a:p>
                  </a:txBody>
                  <a:tcPr>
                    <a:lnL>
                      <a:noFill/>
                    </a:lnL>
                    <a:lnR>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15118381"/>
                  </a:ext>
                </a:extLst>
              </a:tr>
              <a:tr h="370840">
                <a:tc>
                  <a:txBody>
                    <a:bodyPr/>
                    <a:lstStyle/>
                    <a:p>
                      <a:pPr algn="ctr"/>
                      <a:r>
                        <a:rPr lang="en-US" sz="1400" dirty="0">
                          <a:solidFill>
                            <a:srgbClr val="06A6EE"/>
                          </a:solidFill>
                        </a:rPr>
                        <a:t>64</a:t>
                      </a:r>
                    </a:p>
                  </a:txBody>
                  <a:tcPr>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400" dirty="0">
                          <a:solidFill>
                            <a:srgbClr val="06A6EE"/>
                          </a:solidFill>
                        </a:rPr>
                        <a:t>76</a:t>
                      </a:r>
                    </a:p>
                  </a:txBody>
                  <a:tcPr>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400" dirty="0">
                          <a:solidFill>
                            <a:srgbClr val="06A6EE"/>
                          </a:solidFill>
                        </a:rPr>
                        <a:t>74</a:t>
                      </a:r>
                    </a:p>
                  </a:txBody>
                  <a:tcPr>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400" dirty="0">
                          <a:solidFill>
                            <a:srgbClr val="06A6EE"/>
                          </a:solidFill>
                        </a:rPr>
                        <a:t>61</a:t>
                      </a:r>
                    </a:p>
                  </a:txBody>
                  <a:tcPr>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400" dirty="0">
                          <a:solidFill>
                            <a:srgbClr val="06A6EE"/>
                          </a:solidFill>
                        </a:rPr>
                        <a:t>57</a:t>
                      </a:r>
                    </a:p>
                  </a:txBody>
                  <a:tcPr>
                    <a:lnL>
                      <a:noFill/>
                    </a:lnL>
                    <a:lnR>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59969042"/>
                  </a:ext>
                </a:extLst>
              </a:tr>
            </a:tbl>
          </a:graphicData>
        </a:graphic>
      </p:graphicFrame>
      <p:sp>
        <p:nvSpPr>
          <p:cNvPr id="26" name="Speech Bubble: Rectangle 25">
            <a:extLst>
              <a:ext uri="{FF2B5EF4-FFF2-40B4-BE49-F238E27FC236}">
                <a16:creationId xmlns:a16="http://schemas.microsoft.com/office/drawing/2014/main" id="{5CEB8A81-9E57-BF34-9F83-6E7ED02CC3F7}"/>
              </a:ext>
            </a:extLst>
          </p:cNvPr>
          <p:cNvSpPr/>
          <p:nvPr/>
        </p:nvSpPr>
        <p:spPr>
          <a:xfrm>
            <a:off x="7246989" y="5238441"/>
            <a:ext cx="4521926" cy="1468536"/>
          </a:xfrm>
          <a:prstGeom prst="wedgeRectCallout">
            <a:avLst>
              <a:gd name="adj1" fmla="val -20465"/>
              <a:gd name="adj2" fmla="val 48349"/>
            </a:avLst>
          </a:prstGeom>
          <a:noFill/>
          <a:ln>
            <a:solidFill>
              <a:srgbClr val="31CAA8"/>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1400" noProof="0" dirty="0" err="1"/>
          </a:p>
        </p:txBody>
      </p:sp>
      <p:sp>
        <p:nvSpPr>
          <p:cNvPr id="27" name="TextBox 26">
            <a:extLst>
              <a:ext uri="{FF2B5EF4-FFF2-40B4-BE49-F238E27FC236}">
                <a16:creationId xmlns:a16="http://schemas.microsoft.com/office/drawing/2014/main" id="{8F7650B9-C526-8BA3-6A7A-51909A654723}"/>
              </a:ext>
            </a:extLst>
          </p:cNvPr>
          <p:cNvSpPr txBox="1"/>
          <p:nvPr/>
        </p:nvSpPr>
        <p:spPr>
          <a:xfrm>
            <a:off x="7317646" y="5291111"/>
            <a:ext cx="4458709" cy="584775"/>
          </a:xfrm>
          <a:prstGeom prst="rect">
            <a:avLst/>
          </a:prstGeom>
          <a:noFill/>
        </p:spPr>
        <p:txBody>
          <a:bodyPr wrap="square">
            <a:spAutoFit/>
          </a:bodyPr>
          <a:lstStyle/>
          <a:p>
            <a:pPr algn="ctr"/>
            <a:r>
              <a:rPr lang="en-US" sz="1600" b="0" i="0" dirty="0">
                <a:solidFill>
                  <a:srgbClr val="31CAA8"/>
                </a:solidFill>
                <a:effectLst/>
              </a:rPr>
              <a:t>I like when companies have a moral message (% agree)</a:t>
            </a:r>
          </a:p>
        </p:txBody>
      </p:sp>
      <p:graphicFrame>
        <p:nvGraphicFramePr>
          <p:cNvPr id="28" name="Table 19">
            <a:extLst>
              <a:ext uri="{FF2B5EF4-FFF2-40B4-BE49-F238E27FC236}">
                <a16:creationId xmlns:a16="http://schemas.microsoft.com/office/drawing/2014/main" id="{C3889901-F8F3-2E4E-D3C6-0F2C333C04DB}"/>
              </a:ext>
            </a:extLst>
          </p:cNvPr>
          <p:cNvGraphicFramePr>
            <a:graphicFrameLocks noGrp="1"/>
          </p:cNvGraphicFramePr>
          <p:nvPr>
            <p:extLst>
              <p:ext uri="{D42A27DB-BD31-4B8C-83A1-F6EECF244321}">
                <p14:modId xmlns:p14="http://schemas.microsoft.com/office/powerpoint/2010/main" val="1251094291"/>
              </p:ext>
            </p:extLst>
          </p:nvPr>
        </p:nvGraphicFramePr>
        <p:xfrm>
          <a:off x="7475589" y="5936261"/>
          <a:ext cx="4112868" cy="741680"/>
        </p:xfrm>
        <a:graphic>
          <a:graphicData uri="http://schemas.openxmlformats.org/drawingml/2006/table">
            <a:tbl>
              <a:tblPr firstRow="1" bandRow="1">
                <a:tableStyleId>{3B4B98B0-60AC-42C2-AFA5-B58CD77FA1E5}</a:tableStyleId>
              </a:tblPr>
              <a:tblGrid>
                <a:gridCol w="877609">
                  <a:extLst>
                    <a:ext uri="{9D8B030D-6E8A-4147-A177-3AD203B41FA5}">
                      <a16:colId xmlns:a16="http://schemas.microsoft.com/office/drawing/2014/main" val="3469594820"/>
                    </a:ext>
                  </a:extLst>
                </a:gridCol>
                <a:gridCol w="713988">
                  <a:extLst>
                    <a:ext uri="{9D8B030D-6E8A-4147-A177-3AD203B41FA5}">
                      <a16:colId xmlns:a16="http://schemas.microsoft.com/office/drawing/2014/main" val="1863301900"/>
                    </a:ext>
                  </a:extLst>
                </a:gridCol>
                <a:gridCol w="899923">
                  <a:extLst>
                    <a:ext uri="{9D8B030D-6E8A-4147-A177-3AD203B41FA5}">
                      <a16:colId xmlns:a16="http://schemas.microsoft.com/office/drawing/2014/main" val="280094266"/>
                    </a:ext>
                  </a:extLst>
                </a:gridCol>
                <a:gridCol w="751175">
                  <a:extLst>
                    <a:ext uri="{9D8B030D-6E8A-4147-A177-3AD203B41FA5}">
                      <a16:colId xmlns:a16="http://schemas.microsoft.com/office/drawing/2014/main" val="2633565200"/>
                    </a:ext>
                  </a:extLst>
                </a:gridCol>
                <a:gridCol w="870173">
                  <a:extLst>
                    <a:ext uri="{9D8B030D-6E8A-4147-A177-3AD203B41FA5}">
                      <a16:colId xmlns:a16="http://schemas.microsoft.com/office/drawing/2014/main" val="3590436279"/>
                    </a:ext>
                  </a:extLst>
                </a:gridCol>
              </a:tblGrid>
              <a:tr h="370840">
                <a:tc>
                  <a:txBody>
                    <a:bodyPr/>
                    <a:lstStyle/>
                    <a:p>
                      <a:pPr algn="ctr"/>
                      <a:r>
                        <a:rPr lang="en-US" sz="1400" dirty="0" err="1">
                          <a:solidFill>
                            <a:srgbClr val="31CAA8"/>
                          </a:solidFill>
                        </a:rPr>
                        <a:t>GenPop</a:t>
                      </a:r>
                      <a:endParaRPr lang="en-US" sz="1400" dirty="0">
                        <a:solidFill>
                          <a:srgbClr val="31CAA8"/>
                        </a:solidFill>
                      </a:endParaRPr>
                    </a:p>
                  </a:txBody>
                  <a:tcPr>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400" dirty="0">
                          <a:solidFill>
                            <a:srgbClr val="31CAA8"/>
                          </a:solidFill>
                        </a:rPr>
                        <a:t>Gen Z</a:t>
                      </a:r>
                    </a:p>
                  </a:txBody>
                  <a:tcPr>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400" dirty="0">
                          <a:solidFill>
                            <a:srgbClr val="31CAA8"/>
                          </a:solidFill>
                        </a:rPr>
                        <a:t>Millen.</a:t>
                      </a:r>
                    </a:p>
                  </a:txBody>
                  <a:tcPr>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400" dirty="0">
                          <a:solidFill>
                            <a:srgbClr val="31CAA8"/>
                          </a:solidFill>
                        </a:rPr>
                        <a:t>Gen X</a:t>
                      </a:r>
                    </a:p>
                  </a:txBody>
                  <a:tcPr>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400" dirty="0">
                          <a:solidFill>
                            <a:srgbClr val="31CAA8"/>
                          </a:solidFill>
                        </a:rPr>
                        <a:t>Boomer</a:t>
                      </a:r>
                    </a:p>
                  </a:txBody>
                  <a:tcPr>
                    <a:lnL>
                      <a:noFill/>
                    </a:lnL>
                    <a:lnR>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15118381"/>
                  </a:ext>
                </a:extLst>
              </a:tr>
              <a:tr h="370840">
                <a:tc>
                  <a:txBody>
                    <a:bodyPr/>
                    <a:lstStyle/>
                    <a:p>
                      <a:pPr algn="ctr"/>
                      <a:r>
                        <a:rPr lang="en-US" sz="1400" dirty="0">
                          <a:solidFill>
                            <a:srgbClr val="31CAA8"/>
                          </a:solidFill>
                        </a:rPr>
                        <a:t>59</a:t>
                      </a:r>
                    </a:p>
                  </a:txBody>
                  <a:tcPr>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400" dirty="0">
                          <a:solidFill>
                            <a:srgbClr val="31CAA8"/>
                          </a:solidFill>
                        </a:rPr>
                        <a:t>67</a:t>
                      </a:r>
                    </a:p>
                  </a:txBody>
                  <a:tcPr>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400" dirty="0">
                          <a:solidFill>
                            <a:srgbClr val="31CAA8"/>
                          </a:solidFill>
                        </a:rPr>
                        <a:t>65</a:t>
                      </a:r>
                    </a:p>
                  </a:txBody>
                  <a:tcPr>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400" dirty="0">
                          <a:solidFill>
                            <a:srgbClr val="31CAA8"/>
                          </a:solidFill>
                        </a:rPr>
                        <a:t>55</a:t>
                      </a:r>
                    </a:p>
                  </a:txBody>
                  <a:tcPr>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400" dirty="0">
                          <a:solidFill>
                            <a:srgbClr val="31CAA8"/>
                          </a:solidFill>
                        </a:rPr>
                        <a:t>52</a:t>
                      </a:r>
                    </a:p>
                  </a:txBody>
                  <a:tcPr>
                    <a:lnL>
                      <a:noFill/>
                    </a:lnL>
                    <a:lnR>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59969042"/>
                  </a:ext>
                </a:extLst>
              </a:tr>
            </a:tbl>
          </a:graphicData>
        </a:graphic>
      </p:graphicFrame>
      <p:sp>
        <p:nvSpPr>
          <p:cNvPr id="29" name="TextBox 28">
            <a:extLst>
              <a:ext uri="{FF2B5EF4-FFF2-40B4-BE49-F238E27FC236}">
                <a16:creationId xmlns:a16="http://schemas.microsoft.com/office/drawing/2014/main" id="{D5806CFD-B9F8-6451-EC41-C7E040DBBF74}"/>
              </a:ext>
            </a:extLst>
          </p:cNvPr>
          <p:cNvSpPr txBox="1"/>
          <p:nvPr/>
        </p:nvSpPr>
        <p:spPr>
          <a:xfrm>
            <a:off x="1453630" y="3885391"/>
            <a:ext cx="4131771" cy="492443"/>
          </a:xfrm>
          <a:prstGeom prst="rect">
            <a:avLst/>
          </a:prstGeom>
          <a:noFill/>
        </p:spPr>
        <p:txBody>
          <a:bodyPr wrap="square" lIns="0" tIns="0" rIns="0" bIns="0" rtlCol="0">
            <a:spAutoFit/>
          </a:bodyPr>
          <a:lstStyle/>
          <a:p>
            <a:pPr algn="ctr"/>
            <a:r>
              <a:rPr lang="en-US" sz="1600" b="1" dirty="0">
                <a:solidFill>
                  <a:srgbClr val="616E90"/>
                </a:solidFill>
              </a:rPr>
              <a:t>Psychographic Statements</a:t>
            </a:r>
          </a:p>
          <a:p>
            <a:pPr algn="ctr"/>
            <a:r>
              <a:rPr lang="en-US" sz="1600" b="1" dirty="0">
                <a:solidFill>
                  <a:srgbClr val="616E90"/>
                </a:solidFill>
              </a:rPr>
              <a:t>Environment &amp; Sustainability</a:t>
            </a:r>
          </a:p>
        </p:txBody>
      </p:sp>
    </p:spTree>
    <p:extLst>
      <p:ext uri="{BB962C8B-B14F-4D97-AF65-F5344CB8AC3E}">
        <p14:creationId xmlns:p14="http://schemas.microsoft.com/office/powerpoint/2010/main" val="1534560062"/>
      </p:ext>
    </p:extLst>
  </p:cSld>
  <p:clrMapOvr>
    <a:masterClrMapping/>
  </p:clrMapOvr>
</p:sld>
</file>

<file path=ppt/theme/theme1.xml><?xml version="1.0" encoding="utf-8"?>
<a:theme xmlns:a="http://schemas.openxmlformats.org/drawingml/2006/main" name="YouGov">
  <a:themeElements>
    <a:clrScheme name="YouGov">
      <a:dk1>
        <a:srgbClr val="000000"/>
      </a:dk1>
      <a:lt1>
        <a:srgbClr val="FFFFFF"/>
      </a:lt1>
      <a:dk2>
        <a:srgbClr val="33415C"/>
      </a:dk2>
      <a:lt2>
        <a:srgbClr val="E6E8ED"/>
      </a:lt2>
      <a:accent1>
        <a:srgbClr val="FF412C"/>
      </a:accent1>
      <a:accent2>
        <a:srgbClr val="9F29FF"/>
      </a:accent2>
      <a:accent3>
        <a:srgbClr val="06A6EE"/>
      </a:accent3>
      <a:accent4>
        <a:srgbClr val="31CAA8"/>
      </a:accent4>
      <a:accent5>
        <a:srgbClr val="808DA5"/>
      </a:accent5>
      <a:accent6>
        <a:srgbClr val="FF2380"/>
      </a:accent6>
      <a:hlink>
        <a:srgbClr val="FF412C"/>
      </a:hlink>
      <a:folHlink>
        <a:srgbClr val="808DA5"/>
      </a:folHlink>
    </a:clrScheme>
    <a:fontScheme name="YouGov">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lIns="72000" tIns="36000" rIns="72000" bIns="36000" rtlCol="0" anchor="ctr"/>
      <a:lstStyle>
        <a:defPPr algn="ctr">
          <a:defRPr sz="1400" noProof="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1400" dirty="0" err="1" smtClean="0"/>
        </a:defPPr>
      </a:lstStyle>
    </a:txDef>
  </a:objectDefaults>
  <a:extraClrSchemeLst/>
  <a:custClrLst>
    <a:custClr name="White">
      <a:srgbClr val="FFFFFF"/>
    </a:custClr>
    <a:custClr name="Black">
      <a:srgbClr val="000000"/>
    </a:custClr>
    <a:custClr name="Stone gray 7">
      <a:srgbClr val="E6E8ED"/>
    </a:custClr>
    <a:custClr name="Stone gray 1">
      <a:srgbClr val="33415C"/>
    </a:custClr>
    <a:custClr name="Grapefruit">
      <a:srgbClr val="FF412C"/>
    </a:custClr>
    <a:custClr name="Plum">
      <a:srgbClr val="9F29FF"/>
    </a:custClr>
    <a:custClr name="Blueberry">
      <a:srgbClr val="06A6EE"/>
    </a:custClr>
    <a:custClr name="Avocado">
      <a:srgbClr val="31CAA8"/>
    </a:custClr>
    <a:custClr name="Stone gray 3">
      <a:srgbClr val="808DA5"/>
    </a:custClr>
    <a:custClr name="Pomegranate">
      <a:srgbClr val="FF2380"/>
    </a:custClr>
    <a:custClr>
      <a:srgbClr val="FFFFFF"/>
    </a:custClr>
    <a:custClr>
      <a:srgbClr val="FFFFFF"/>
    </a:custClr>
    <a:custClr name="Stone gray 6">
      <a:srgbClr val="CCD1DB"/>
    </a:custClr>
    <a:custClr name="Stone gray 2">
      <a:srgbClr val="616E90"/>
    </a:custClr>
    <a:custClr name="Grapefruit 60%">
      <a:srgbClr val="FF8D80"/>
    </a:custClr>
    <a:custClr name="Plum 60%">
      <a:srgbClr val="C57FFF"/>
    </a:custClr>
    <a:custClr name="Blueberry 60%">
      <a:srgbClr val="6ACAF5"/>
    </a:custClr>
    <a:custClr name="Avocado 60%">
      <a:srgbClr val="83DFCB"/>
    </a:custClr>
    <a:custClr name="Stone gray 4">
      <a:srgbClr val="99A4B7"/>
    </a:custClr>
    <a:custClr name="Pomegranate 60%">
      <a:srgbClr val="FF7BB3"/>
    </a:custClr>
    <a:custClr>
      <a:srgbClr val="FFFFFF"/>
    </a:custClr>
    <a:custClr>
      <a:srgbClr val="FFFFFF"/>
    </a:custClr>
    <a:custClr>
      <a:srgbClr val="FFFFFF"/>
    </a:custClr>
    <a:custClr>
      <a:srgbClr val="FFFFFF"/>
    </a:custClr>
    <a:custClr name="Grapefruit 80%">
      <a:srgbClr val="FF6756"/>
    </a:custClr>
    <a:custClr name="Plum 80%">
      <a:srgbClr val="B254FF"/>
    </a:custClr>
    <a:custClr name="Blueberry 80%">
      <a:srgbClr val="38B8F1"/>
    </a:custClr>
    <a:custClr name="Avocado 80%">
      <a:srgbClr val="5AD5B9"/>
    </a:custClr>
    <a:custClr name="Stone gray 5">
      <a:srgbClr val="B3BBC9"/>
    </a:custClr>
    <a:custClr name="Pomegranate 80%">
      <a:srgbClr val="FF4F99"/>
    </a:custClr>
    <a:custClr>
      <a:srgbClr val="FFFFFF"/>
    </a:custClr>
    <a:custClr>
      <a:srgbClr val="FFFFFF"/>
    </a:custClr>
    <a:custClr>
      <a:srgbClr val="FFFFFF"/>
    </a:custClr>
    <a:custClr>
      <a:srgbClr val="FFFFFF"/>
    </a:custClr>
    <a:custClr name="Grapefruit dark 1">
      <a:srgbClr val="E8281E"/>
    </a:custClr>
    <a:custClr name="Plum dark 1">
      <a:srgbClr val="8001D8"/>
    </a:custClr>
    <a:custClr name="Blueberry dark 1">
      <a:srgbClr val="006BDB"/>
    </a:custClr>
    <a:custClr name="Avocado dark 1">
      <a:srgbClr val="149678"/>
    </a:custClr>
    <a:custClr>
      <a:srgbClr val="FFFFFF"/>
    </a:custClr>
    <a:custClr name="Pomegranate dark 1">
      <a:srgbClr val="CD0E28"/>
    </a:custClr>
    <a:custClr name="Color has no name">
      <a:srgbClr val="FFFFFF"/>
    </a:custClr>
    <a:custClr name="Color has no name">
      <a:srgbClr val="FFFFFF"/>
    </a:custClr>
    <a:custClr>
      <a:srgbClr val="FFFFFF"/>
    </a:custClr>
    <a:custClr>
      <a:srgbClr val="FFFFFF"/>
    </a:custClr>
    <a:custClr name="Grapefruit dark 2">
      <a:srgbClr val="C20800"/>
    </a:custClr>
    <a:custClr name="Plum dark 2">
      <a:srgbClr val="6600AB"/>
    </a:custClr>
    <a:custClr name="Blueberry dark 2">
      <a:srgbClr val="003CAB"/>
    </a:custClr>
    <a:custClr name="Avocado dark 2">
      <a:srgbClr val="006B46"/>
    </a:custClr>
    <a:custClr>
      <a:srgbClr val="FFFFFF"/>
    </a:custClr>
    <a:custClr name="Pomegranate dark 2">
      <a:srgbClr val="A50115"/>
    </a:custClr>
  </a:custClrLst>
  <a:extLst>
    <a:ext uri="{05A4C25C-085E-4340-85A3-A5531E510DB2}">
      <thm15:themeFamily xmlns:thm15="http://schemas.microsoft.com/office/thememl/2012/main" name="Presentation1" id="{32FDDC20-4C91-4812-A664-EE1655E77ACE}" vid="{6CCD821A-B806-4B2F-A213-436716C78CBA}"/>
    </a:ext>
  </a:extLst>
</a:theme>
</file>

<file path=ppt/theme/theme2.xml><?xml version="1.0" encoding="utf-8"?>
<a:theme xmlns:a="http://schemas.openxmlformats.org/drawingml/2006/main" name="Office-tema">
  <a:themeElements>
    <a:clrScheme name="YouGov">
      <a:dk1>
        <a:srgbClr val="000000"/>
      </a:dk1>
      <a:lt1>
        <a:srgbClr val="FFFFFF"/>
      </a:lt1>
      <a:dk2>
        <a:srgbClr val="33415C"/>
      </a:dk2>
      <a:lt2>
        <a:srgbClr val="E6E8ED"/>
      </a:lt2>
      <a:accent1>
        <a:srgbClr val="FF412C"/>
      </a:accent1>
      <a:accent2>
        <a:srgbClr val="9F29FF"/>
      </a:accent2>
      <a:accent3>
        <a:srgbClr val="06A6EE"/>
      </a:accent3>
      <a:accent4>
        <a:srgbClr val="31CAA8"/>
      </a:accent4>
      <a:accent5>
        <a:srgbClr val="808DA5"/>
      </a:accent5>
      <a:accent6>
        <a:srgbClr val="FF2380"/>
      </a:accent6>
      <a:hlink>
        <a:srgbClr val="FF412C"/>
      </a:hlink>
      <a:folHlink>
        <a:srgbClr val="808DA5"/>
      </a:folHlink>
    </a:clrScheme>
    <a:fontScheme name="YouGov">
      <a:majorFont>
        <a:latin typeface="Arial Black"/>
        <a:ea typeface=""/>
        <a:cs typeface=""/>
      </a:majorFont>
      <a:minorFont>
        <a:latin typeface="Arial"/>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White">
      <a:srgbClr val="FFFFFF"/>
    </a:custClr>
    <a:custClr name="Black">
      <a:srgbClr val="000000"/>
    </a:custClr>
    <a:custClr name="Stone gray 7">
      <a:srgbClr val="E6E8ED"/>
    </a:custClr>
    <a:custClr name="Stone gray 1">
      <a:srgbClr val="33415C"/>
    </a:custClr>
    <a:custClr name="Grapefruit">
      <a:srgbClr val="FF412C"/>
    </a:custClr>
    <a:custClr name="Plum">
      <a:srgbClr val="9F29FF"/>
    </a:custClr>
    <a:custClr name="Blueberry">
      <a:srgbClr val="06A6EE"/>
    </a:custClr>
    <a:custClr name="Avocado">
      <a:srgbClr val="31CAA8"/>
    </a:custClr>
    <a:custClr name="Stone gray 3">
      <a:srgbClr val="808DA5"/>
    </a:custClr>
    <a:custClr name="Pomegranate">
      <a:srgbClr val="FF2380"/>
    </a:custClr>
    <a:custClr>
      <a:srgbClr val="FFFFFF"/>
    </a:custClr>
    <a:custClr>
      <a:srgbClr val="FFFFFF"/>
    </a:custClr>
    <a:custClr name="Stone gray 6">
      <a:srgbClr val="CCD1DB"/>
    </a:custClr>
    <a:custClr name="Stone gray 2">
      <a:srgbClr val="616E90"/>
    </a:custClr>
    <a:custClr name="Grapefruit 60%">
      <a:srgbClr val="FF8D80"/>
    </a:custClr>
    <a:custClr name="Plum 60%">
      <a:srgbClr val="C57FFF"/>
    </a:custClr>
    <a:custClr name="Blueberry 60%">
      <a:srgbClr val="6ACAF5"/>
    </a:custClr>
    <a:custClr name="Avocado 60%">
      <a:srgbClr val="83DFCB"/>
    </a:custClr>
    <a:custClr name="Stone gray 4">
      <a:srgbClr val="99A4B7"/>
    </a:custClr>
    <a:custClr name="Pomegranate 60%">
      <a:srgbClr val="FF7BB3"/>
    </a:custClr>
    <a:custClr>
      <a:srgbClr val="FFFFFF"/>
    </a:custClr>
    <a:custClr>
      <a:srgbClr val="FFFFFF"/>
    </a:custClr>
    <a:custClr>
      <a:srgbClr val="FFFFFF"/>
    </a:custClr>
    <a:custClr>
      <a:srgbClr val="FFFFFF"/>
    </a:custClr>
    <a:custClr name="Grapefruit 80%">
      <a:srgbClr val="FF6756"/>
    </a:custClr>
    <a:custClr name="Plum 80%">
      <a:srgbClr val="B254FF"/>
    </a:custClr>
    <a:custClr name="Blueberry 80%">
      <a:srgbClr val="38B8F1"/>
    </a:custClr>
    <a:custClr name="Avocado 80%">
      <a:srgbClr val="5AD5B9"/>
    </a:custClr>
    <a:custClr name="Stone gray 5">
      <a:srgbClr val="B3BBC9"/>
    </a:custClr>
    <a:custClr name="Pomegranate 80%">
      <a:srgbClr val="FF4F99"/>
    </a:custClr>
    <a:custClr>
      <a:srgbClr val="FFFFFF"/>
    </a:custClr>
    <a:custClr>
      <a:srgbClr val="FFFFFF"/>
    </a:custClr>
    <a:custClr>
      <a:srgbClr val="FFFFFF"/>
    </a:custClr>
    <a:custClr>
      <a:srgbClr val="FFFFFF"/>
    </a:custClr>
    <a:custClr name="Grapefruit dark 1">
      <a:srgbClr val="E8281E"/>
    </a:custClr>
    <a:custClr name="Plum dark 1">
      <a:srgbClr val="8001D8"/>
    </a:custClr>
    <a:custClr name="Blueberry dark 1">
      <a:srgbClr val="006BDB"/>
    </a:custClr>
    <a:custClr name="Avocado dark 1">
      <a:srgbClr val="149678"/>
    </a:custClr>
    <a:custClr>
      <a:srgbClr val="FFFFFF"/>
    </a:custClr>
    <a:custClr name="Pomegranate dark 1">
      <a:srgbClr val="CD0E28"/>
    </a:custClr>
    <a:custClr name="Color has no name">
      <a:srgbClr val="FFFFFF"/>
    </a:custClr>
    <a:custClr name="Color has no name">
      <a:srgbClr val="FFFFFF"/>
    </a:custClr>
    <a:custClr>
      <a:srgbClr val="FFFFFF"/>
    </a:custClr>
    <a:custClr>
      <a:srgbClr val="FFFFFF"/>
    </a:custClr>
    <a:custClr name="Grapefruit dark 2">
      <a:srgbClr val="C20800"/>
    </a:custClr>
    <a:custClr name="Plum dark 2">
      <a:srgbClr val="6600AB"/>
    </a:custClr>
    <a:custClr name="Blueberry dark 2">
      <a:srgbClr val="003CAB"/>
    </a:custClr>
    <a:custClr name="Avocado dark 2">
      <a:srgbClr val="006B46"/>
    </a:custClr>
    <a:custClr>
      <a:srgbClr val="FFFFFF"/>
    </a:custClr>
    <a:custClr name="Pomegranate dark 2">
      <a:srgbClr val="A50115"/>
    </a:custClr>
  </a:custClr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YouGov">
      <a:dk1>
        <a:srgbClr val="000000"/>
      </a:dk1>
      <a:lt1>
        <a:srgbClr val="FFFFFF"/>
      </a:lt1>
      <a:dk2>
        <a:srgbClr val="33415C"/>
      </a:dk2>
      <a:lt2>
        <a:srgbClr val="E6E8ED"/>
      </a:lt2>
      <a:accent1>
        <a:srgbClr val="FF412C"/>
      </a:accent1>
      <a:accent2>
        <a:srgbClr val="9F29FF"/>
      </a:accent2>
      <a:accent3>
        <a:srgbClr val="06A6EE"/>
      </a:accent3>
      <a:accent4>
        <a:srgbClr val="31CAA8"/>
      </a:accent4>
      <a:accent5>
        <a:srgbClr val="808DA5"/>
      </a:accent5>
      <a:accent6>
        <a:srgbClr val="FF2380"/>
      </a:accent6>
      <a:hlink>
        <a:srgbClr val="FF412C"/>
      </a:hlink>
      <a:folHlink>
        <a:srgbClr val="808DA5"/>
      </a:folHlink>
    </a:clrScheme>
    <a:fontScheme name="YouGov">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White">
      <a:srgbClr val="FFFFFF"/>
    </a:custClr>
    <a:custClr name="Black">
      <a:srgbClr val="000000"/>
    </a:custClr>
    <a:custClr name="Stone gray 7">
      <a:srgbClr val="E6E8ED"/>
    </a:custClr>
    <a:custClr name="Stone gray 1">
      <a:srgbClr val="33415C"/>
    </a:custClr>
    <a:custClr name="Grapefruit">
      <a:srgbClr val="FF412C"/>
    </a:custClr>
    <a:custClr name="Plum">
      <a:srgbClr val="9F29FF"/>
    </a:custClr>
    <a:custClr name="Blueberry">
      <a:srgbClr val="06A6EE"/>
    </a:custClr>
    <a:custClr name="Avocado">
      <a:srgbClr val="31CAA8"/>
    </a:custClr>
    <a:custClr name="Stone gray 3">
      <a:srgbClr val="808DA5"/>
    </a:custClr>
    <a:custClr name="Pomegranate">
      <a:srgbClr val="FF2380"/>
    </a:custClr>
    <a:custClr>
      <a:srgbClr val="FFFFFF"/>
    </a:custClr>
    <a:custClr>
      <a:srgbClr val="FFFFFF"/>
    </a:custClr>
    <a:custClr name="Stone gray 6">
      <a:srgbClr val="CCD1DB"/>
    </a:custClr>
    <a:custClr name="Stone gray 2">
      <a:srgbClr val="616E90"/>
    </a:custClr>
    <a:custClr name="Grapefruit 60%">
      <a:srgbClr val="FF8D80"/>
    </a:custClr>
    <a:custClr name="Plum 60%">
      <a:srgbClr val="C57FFF"/>
    </a:custClr>
    <a:custClr name="Blueberry 60%">
      <a:srgbClr val="6ACAF5"/>
    </a:custClr>
    <a:custClr name="Avocado 60%">
      <a:srgbClr val="83DFCB"/>
    </a:custClr>
    <a:custClr name="Stone gray 4">
      <a:srgbClr val="99A4B7"/>
    </a:custClr>
    <a:custClr name="Pomegranate 60%">
      <a:srgbClr val="FF7BB3"/>
    </a:custClr>
    <a:custClr>
      <a:srgbClr val="FFFFFF"/>
    </a:custClr>
    <a:custClr>
      <a:srgbClr val="FFFFFF"/>
    </a:custClr>
    <a:custClr>
      <a:srgbClr val="FFFFFF"/>
    </a:custClr>
    <a:custClr>
      <a:srgbClr val="FFFFFF"/>
    </a:custClr>
    <a:custClr name="Grapefruit 80%">
      <a:srgbClr val="FF6756"/>
    </a:custClr>
    <a:custClr name="Plum 80%">
      <a:srgbClr val="B254FF"/>
    </a:custClr>
    <a:custClr name="Blueberry 80%">
      <a:srgbClr val="38B8F1"/>
    </a:custClr>
    <a:custClr name="Avocado 80%">
      <a:srgbClr val="5AD5B9"/>
    </a:custClr>
    <a:custClr name="Stone gray 5">
      <a:srgbClr val="B3BBC9"/>
    </a:custClr>
    <a:custClr name="Pomegranate 80%">
      <a:srgbClr val="FF4F99"/>
    </a:custClr>
    <a:custClr>
      <a:srgbClr val="FFFFFF"/>
    </a:custClr>
    <a:custClr>
      <a:srgbClr val="FFFFFF"/>
    </a:custClr>
    <a:custClr>
      <a:srgbClr val="FFFFFF"/>
    </a:custClr>
    <a:custClr>
      <a:srgbClr val="FFFFFF"/>
    </a:custClr>
    <a:custClr name="Grapefruit dark 1">
      <a:srgbClr val="E8281E"/>
    </a:custClr>
    <a:custClr name="Plum dark 1">
      <a:srgbClr val="8001D8"/>
    </a:custClr>
    <a:custClr name="Blueberry dark 1">
      <a:srgbClr val="006BDB"/>
    </a:custClr>
    <a:custClr name="Avocado dark 1">
      <a:srgbClr val="149678"/>
    </a:custClr>
    <a:custClr>
      <a:srgbClr val="FFFFFF"/>
    </a:custClr>
    <a:custClr name="Pomegranate dark 1">
      <a:srgbClr val="CD0E28"/>
    </a:custClr>
    <a:custClr name="Color has no name">
      <a:srgbClr val="FFFFFF"/>
    </a:custClr>
    <a:custClr name="Color has no name">
      <a:srgbClr val="FFFFFF"/>
    </a:custClr>
    <a:custClr>
      <a:srgbClr val="FFFFFF"/>
    </a:custClr>
    <a:custClr>
      <a:srgbClr val="FFFFFF"/>
    </a:custClr>
    <a:custClr name="Grapefruit dark 2">
      <a:srgbClr val="C20800"/>
    </a:custClr>
    <a:custClr name="Plum dark 2">
      <a:srgbClr val="6600AB"/>
    </a:custClr>
    <a:custClr name="Blueberry dark 2">
      <a:srgbClr val="003CAB"/>
    </a:custClr>
    <a:custClr name="Avocado dark 2">
      <a:srgbClr val="006B46"/>
    </a:custClr>
    <a:custClr>
      <a:srgbClr val="FFFFFF"/>
    </a:custClr>
    <a:custClr name="Pomegranate dark 2">
      <a:srgbClr val="A50115"/>
    </a:custClr>
  </a:custClr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8600</TotalTime>
  <Words>490</Words>
  <Application>Microsoft Office PowerPoint</Application>
  <PresentationFormat>Widescreen</PresentationFormat>
  <Paragraphs>98</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Arial Black</vt:lpstr>
      <vt:lpstr>Calibri</vt:lpstr>
      <vt:lpstr>YouGov</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Katherine Garrity</dc:creator>
  <cp:lastModifiedBy>Katherine Garrity</cp:lastModifiedBy>
  <cp:revision>1</cp:revision>
  <dcterms:created xsi:type="dcterms:W3CDTF">2023-10-25T19:36:12Z</dcterms:created>
  <dcterms:modified xsi:type="dcterms:W3CDTF">2023-10-31T20:07:42Z</dcterms:modified>
</cp:coreProperties>
</file>